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5B"/>
    <a:srgbClr val="7FD8F7"/>
    <a:srgbClr val="44E1FD"/>
    <a:srgbClr val="B72473"/>
    <a:srgbClr val="2F528F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6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5258-5760-837F-4069-FB4FE67CC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9D68C-20D2-8E83-6909-0B4D29D2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FF0C0-925A-A161-1284-3943BA78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E28B3-3FD4-C53E-D7EF-A51B4483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3736-9055-6926-C696-2540C750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6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CC22-E056-9E32-0CE5-599C9B08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DE626-782A-5BE6-8A5F-4B10341C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F6B18-4993-20AB-6938-E5E0149F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BD3B5-93A8-9EFE-4C7E-191DBEEF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DC24D-914A-FE6C-B9D3-E4F6C2AA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2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78763-9CAC-01AD-EA17-CEA50AB54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13A51-AE34-DBA5-AAB7-8158AB61F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024F-D142-538B-BCEC-7C1D1615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3FA72-F107-A92F-8B4D-3C2C9A63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DA48-782B-BE8D-73CF-6E93CC21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4633-9EB6-BF4E-A974-7AA437CC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CFC4-227D-5EFF-90A5-DBDA59506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505E8-A3CC-8D9B-C724-AA8EEDD6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415FA-CA1A-DB8F-FE6C-DF209F02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3855B-4CA1-2CDC-3DA4-286D2165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40B5-BAAC-A547-DE3B-BCF37A68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22DD9-9E44-32DE-8C5F-D2EA75C23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9D5A5-5EEC-8497-9088-8A4A4387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4558-5675-4B1F-039A-BA00D02C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F87C1-535F-3415-DC6B-55622511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894C-52EC-1318-6C41-755BF12E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88F93-4CF1-9CD6-1A7F-D12762C06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9AB50-3DDD-D30C-521E-05B610DDF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82C92-A229-B050-8997-3B1DB69A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0701B-49FD-58FC-6D71-9CF8FA05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A4B3B-7BF2-0C8C-9200-051611C0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7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75CB-9D1D-619B-5605-FC62D597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79CB7-1AE3-F60D-4E7E-3AF339E37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34689-FBF5-EBF8-52E7-C7F48E4A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9BB51-B8B8-6EDC-2D7B-66C6F3774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C50A0-6612-5C47-233C-CDA1EE73F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265A9-D36F-DE57-9A80-B1AC395F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9B617-F6BE-B0EB-CA12-1E5FBFE4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6D1B2-8F9F-E203-879C-78D11DAF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1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0C2A-B236-5B9F-5451-F757DE18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C995B-BA68-9471-64ED-7AFBCCDF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1ADEF-1E0E-6557-9FE8-61CAFBC4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DD2AC-0DCB-720C-5AA8-6C74BCBA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5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876A6-E7DE-E913-2202-06E8F552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DF3F5-8FED-8565-B9DA-E92A7C5B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3196F-F4D4-E826-4CF0-E4BB4A98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0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2613-1AC5-E6DB-38B5-F71099A8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DCB95-1005-0169-8E24-1477F9DEE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0C3F3-B8DD-2F8C-F7C3-94694F3D2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12625-5422-2FB3-9D02-FDFE5A75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08AE2-5B90-ABF3-FFA8-787BC0E0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2B2BE-2E03-EA8C-3D41-BA4F8B74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9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AAD4-B7FB-E1F6-1807-5B8BDE29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FE3A5-B7AD-93B8-1D52-CA13F86AB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7D83C-9AE3-882E-3989-C9A1D1035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A19DC-18F0-65A2-D3C8-73B34BE4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954B7-4B2D-E8E7-3A41-392F0C18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9440F-CD3A-8990-244B-DBF2959A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2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38C1D-8BC6-3E05-21C4-5247E18C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CEB6C-1FF8-47D8-ED39-097B565E1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7A7FB-1959-C0F9-5A0F-220679EEE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87DB-2C62-3F93-678D-30597C866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C06A-7034-68F0-1AFC-208399973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5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57985297-946D-879B-47C4-B7B021EAF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r="5383" b="49721"/>
          <a:stretch/>
        </p:blipFill>
        <p:spPr>
          <a:xfrm flipH="1">
            <a:off x="2285803" y="2692400"/>
            <a:ext cx="7586526" cy="274224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 descr="A picture containing blue, colorful&#10;&#10;Description automatically generated">
            <a:extLst>
              <a:ext uri="{FF2B5EF4-FFF2-40B4-BE49-F238E27FC236}">
                <a16:creationId xmlns:a16="http://schemas.microsoft.com/office/drawing/2014/main" id="{3CCAEDE5-AD0D-CC85-BD9B-12C86E0E3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587" y="2944557"/>
            <a:ext cx="2299744" cy="2479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FB46F4-2C95-6C59-F7DD-FE96E1B729B7}"/>
              </a:ext>
            </a:extLst>
          </p:cNvPr>
          <p:cNvSpPr txBox="1"/>
          <p:nvPr/>
        </p:nvSpPr>
        <p:spPr>
          <a:xfrm>
            <a:off x="2607733" y="3516096"/>
            <a:ext cx="4964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B72473"/>
                </a:solidFill>
                <a:latin typeface="Quattrocento Sans" panose="020B0502050000020003" pitchFamily="34" charset="0"/>
              </a:rPr>
              <a:t>Emotion Phenomenology and Physiology Challenge</a:t>
            </a:r>
            <a:endParaRPr lang="en-US" sz="2400" b="1" dirty="0">
              <a:solidFill>
                <a:srgbClr val="B72473"/>
              </a:solidFill>
              <a:latin typeface="Quattrocento Sans" panose="020B05020500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FDFE1D89-DA66-A549-2E9F-2490D562A32B}"/>
              </a:ext>
            </a:extLst>
          </p:cNvPr>
          <p:cNvSpPr/>
          <p:nvPr/>
        </p:nvSpPr>
        <p:spPr>
          <a:xfrm>
            <a:off x="7805518" y="3126251"/>
            <a:ext cx="1828800" cy="1828800"/>
          </a:xfrm>
          <a:prstGeom prst="ellipse">
            <a:avLst/>
          </a:prstGeom>
          <a:solidFill>
            <a:srgbClr val="FFD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02244B-3F7A-4BB2-5ABD-43FF210BC4F4}"/>
              </a:ext>
            </a:extLst>
          </p:cNvPr>
          <p:cNvSpPr/>
          <p:nvPr/>
        </p:nvSpPr>
        <p:spPr>
          <a:xfrm>
            <a:off x="947526" y="3126251"/>
            <a:ext cx="1828800" cy="1828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2BE817FE-BE7D-3DE3-65F3-423069F458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8539" t="-279" r="48858" b="50000"/>
          <a:stretch/>
        </p:blipFill>
        <p:spPr>
          <a:xfrm flipH="1">
            <a:off x="947527" y="838893"/>
            <a:ext cx="1828799" cy="1830482"/>
          </a:xfrm>
          <a:prstGeom prst="rect">
            <a:avLst/>
          </a:prstGeom>
          <a:ln w="38100">
            <a:noFill/>
          </a:ln>
        </p:spPr>
      </p:pic>
      <p:pic>
        <p:nvPicPr>
          <p:cNvPr id="4" name="Picture 3" descr="A picture containing blue, colorful&#10;&#10;Description automatically generated">
            <a:extLst>
              <a:ext uri="{FF2B5EF4-FFF2-40B4-BE49-F238E27FC236}">
                <a16:creationId xmlns:a16="http://schemas.microsoft.com/office/drawing/2014/main" id="{CD990AF1-D0F8-8EAF-30CF-483FF38DE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254" y="1032599"/>
            <a:ext cx="1517852" cy="1636776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D6AF9650-D19B-150A-5D8C-0CE58AB43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80" y="3455505"/>
            <a:ext cx="1170292" cy="117029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D666B27-2DAD-5C2E-E579-023A079B93FC}"/>
              </a:ext>
            </a:extLst>
          </p:cNvPr>
          <p:cNvSpPr/>
          <p:nvPr/>
        </p:nvSpPr>
        <p:spPr>
          <a:xfrm>
            <a:off x="3225841" y="3126251"/>
            <a:ext cx="1828800" cy="1828800"/>
          </a:xfrm>
          <a:prstGeom prst="ellipse">
            <a:avLst/>
          </a:prstGeom>
          <a:solidFill>
            <a:srgbClr val="FFD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418F36-970B-4805-11D2-CF22E4E7F6DC}"/>
              </a:ext>
            </a:extLst>
          </p:cNvPr>
          <p:cNvSpPr/>
          <p:nvPr/>
        </p:nvSpPr>
        <p:spPr>
          <a:xfrm>
            <a:off x="5592413" y="3126251"/>
            <a:ext cx="1828800" cy="1828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Icon&#10;&#10;Description automatically generated with medium confidence">
            <a:extLst>
              <a:ext uri="{FF2B5EF4-FFF2-40B4-BE49-F238E27FC236}">
                <a16:creationId xmlns:a16="http://schemas.microsoft.com/office/drawing/2014/main" id="{4142262F-93CE-4DC2-532E-BFB14EBC04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366" y="3409016"/>
            <a:ext cx="1208893" cy="1208893"/>
          </a:xfrm>
          <a:prstGeom prst="rect">
            <a:avLst/>
          </a:prstGeom>
        </p:spPr>
      </p:pic>
      <p:pic>
        <p:nvPicPr>
          <p:cNvPr id="16" name="Picture 15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6A15DF53-7C25-FB17-9E04-547E296D527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471" y="3436204"/>
            <a:ext cx="1208893" cy="120889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B327B5A7-767F-1B54-3489-6FEE6BB4063F}"/>
              </a:ext>
            </a:extLst>
          </p:cNvPr>
          <p:cNvSpPr/>
          <p:nvPr/>
        </p:nvSpPr>
        <p:spPr>
          <a:xfrm>
            <a:off x="3225841" y="1075894"/>
            <a:ext cx="1828800" cy="1828800"/>
          </a:xfrm>
          <a:prstGeom prst="ellipse">
            <a:avLst/>
          </a:prstGeom>
          <a:solidFill>
            <a:srgbClr val="FFD2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380436F-D95C-EFB9-9DC4-9BC9240579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94383" y="3402230"/>
            <a:ext cx="1101607" cy="123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6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A62B6684-D762-904C-11D7-D1610E577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15" y="577898"/>
            <a:ext cx="2851102" cy="2851102"/>
          </a:xfrm>
          <a:prstGeom prst="rect">
            <a:avLst/>
          </a:prstGeom>
        </p:spPr>
      </p:pic>
      <p:sp>
        <p:nvSpPr>
          <p:cNvPr id="5" name="Cylinder 4">
            <a:extLst>
              <a:ext uri="{FF2B5EF4-FFF2-40B4-BE49-F238E27FC236}">
                <a16:creationId xmlns:a16="http://schemas.microsoft.com/office/drawing/2014/main" id="{AE740C7B-29F0-E9FE-46B1-CF1246792EE8}"/>
              </a:ext>
            </a:extLst>
          </p:cNvPr>
          <p:cNvSpPr/>
          <p:nvPr/>
        </p:nvSpPr>
        <p:spPr>
          <a:xfrm>
            <a:off x="368735" y="2351406"/>
            <a:ext cx="1485900" cy="869474"/>
          </a:xfrm>
          <a:prstGeom prst="can">
            <a:avLst>
              <a:gd name="adj" fmla="val 50000"/>
            </a:avLst>
          </a:prstGeom>
          <a:solidFill>
            <a:srgbClr val="5C5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D3AD916-4A36-2CF3-CD2F-631BDADAE122}"/>
              </a:ext>
            </a:extLst>
          </p:cNvPr>
          <p:cNvSpPr/>
          <p:nvPr/>
        </p:nvSpPr>
        <p:spPr>
          <a:xfrm>
            <a:off x="368735" y="1929369"/>
            <a:ext cx="1485900" cy="869474"/>
          </a:xfrm>
          <a:prstGeom prst="can">
            <a:avLst>
              <a:gd name="adj" fmla="val 50000"/>
            </a:avLst>
          </a:prstGeom>
          <a:solidFill>
            <a:srgbClr val="238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F9498437-067F-A283-FA29-F2700624C6F2}"/>
              </a:ext>
            </a:extLst>
          </p:cNvPr>
          <p:cNvSpPr/>
          <p:nvPr/>
        </p:nvSpPr>
        <p:spPr>
          <a:xfrm>
            <a:off x="368735" y="1507332"/>
            <a:ext cx="1485900" cy="869474"/>
          </a:xfrm>
          <a:prstGeom prst="can">
            <a:avLst>
              <a:gd name="adj" fmla="val 50000"/>
            </a:avLst>
          </a:prstGeom>
          <a:solidFill>
            <a:srgbClr val="57A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0F866024-154E-D317-A521-FF36F67AE3C3}"/>
              </a:ext>
            </a:extLst>
          </p:cNvPr>
          <p:cNvSpPr/>
          <p:nvPr/>
        </p:nvSpPr>
        <p:spPr>
          <a:xfrm>
            <a:off x="2018015" y="2376806"/>
            <a:ext cx="1485900" cy="869474"/>
          </a:xfrm>
          <a:prstGeom prst="can">
            <a:avLst>
              <a:gd name="adj" fmla="val 50000"/>
            </a:avLst>
          </a:prstGeom>
          <a:solidFill>
            <a:srgbClr val="5C5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E388FBD9-C689-E8BE-63F3-2CF3F3271F20}"/>
              </a:ext>
            </a:extLst>
          </p:cNvPr>
          <p:cNvSpPr/>
          <p:nvPr/>
        </p:nvSpPr>
        <p:spPr>
          <a:xfrm>
            <a:off x="2018015" y="1954769"/>
            <a:ext cx="1485900" cy="869474"/>
          </a:xfrm>
          <a:prstGeom prst="can">
            <a:avLst>
              <a:gd name="adj" fmla="val 50000"/>
            </a:avLst>
          </a:prstGeom>
          <a:solidFill>
            <a:srgbClr val="725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800C438-5802-6730-A264-2F438F96C199}"/>
              </a:ext>
            </a:extLst>
          </p:cNvPr>
          <p:cNvSpPr/>
          <p:nvPr/>
        </p:nvSpPr>
        <p:spPr>
          <a:xfrm>
            <a:off x="2018015" y="1532732"/>
            <a:ext cx="1485900" cy="869474"/>
          </a:xfrm>
          <a:prstGeom prst="can">
            <a:avLst>
              <a:gd name="adj" fmla="val 50000"/>
            </a:avLst>
          </a:prstGeom>
          <a:solidFill>
            <a:srgbClr val="8F6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6A02C79F-EAA8-4DF9-02E3-3A44CE9A8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32" y="1077720"/>
            <a:ext cx="2917066" cy="2917066"/>
          </a:xfrm>
          <a:prstGeom prst="rect">
            <a:avLst/>
          </a:prstGeom>
        </p:spPr>
      </p:pic>
      <p:sp>
        <p:nvSpPr>
          <p:cNvPr id="14" name="Cylinder 13">
            <a:extLst>
              <a:ext uri="{FF2B5EF4-FFF2-40B4-BE49-F238E27FC236}">
                <a16:creationId xmlns:a16="http://schemas.microsoft.com/office/drawing/2014/main" id="{E3087405-912F-ACE8-F072-8143B9A3A958}"/>
              </a:ext>
            </a:extLst>
          </p:cNvPr>
          <p:cNvSpPr/>
          <p:nvPr/>
        </p:nvSpPr>
        <p:spPr>
          <a:xfrm>
            <a:off x="10706100" y="3724187"/>
            <a:ext cx="1485900" cy="869474"/>
          </a:xfrm>
          <a:prstGeom prst="can">
            <a:avLst>
              <a:gd name="adj" fmla="val 50000"/>
            </a:avLst>
          </a:prstGeom>
          <a:solidFill>
            <a:srgbClr val="5C5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DCCD1C5-4205-0F43-A736-357D29389C65}"/>
              </a:ext>
            </a:extLst>
          </p:cNvPr>
          <p:cNvSpPr/>
          <p:nvPr/>
        </p:nvSpPr>
        <p:spPr>
          <a:xfrm>
            <a:off x="9088815" y="3724187"/>
            <a:ext cx="1485900" cy="869474"/>
          </a:xfrm>
          <a:prstGeom prst="can">
            <a:avLst>
              <a:gd name="adj" fmla="val 50000"/>
            </a:avLst>
          </a:prstGeom>
          <a:solidFill>
            <a:srgbClr val="7255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398ECA0C-0B03-6343-521A-1B50916F09DC}"/>
              </a:ext>
            </a:extLst>
          </p:cNvPr>
          <p:cNvSpPr/>
          <p:nvPr/>
        </p:nvSpPr>
        <p:spPr>
          <a:xfrm>
            <a:off x="10706100" y="2770940"/>
            <a:ext cx="1485900" cy="869474"/>
          </a:xfrm>
          <a:prstGeom prst="can">
            <a:avLst>
              <a:gd name="adj" fmla="val 50000"/>
            </a:avLst>
          </a:prstGeom>
          <a:solidFill>
            <a:srgbClr val="8F6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F61AE313-7B98-0F5B-A92A-9357922A17CF}"/>
              </a:ext>
            </a:extLst>
          </p:cNvPr>
          <p:cNvSpPr/>
          <p:nvPr/>
        </p:nvSpPr>
        <p:spPr>
          <a:xfrm>
            <a:off x="9088815" y="2770940"/>
            <a:ext cx="1485900" cy="869474"/>
          </a:xfrm>
          <a:prstGeom prst="can">
            <a:avLst>
              <a:gd name="adj" fmla="val 50000"/>
            </a:avLst>
          </a:prstGeom>
          <a:solidFill>
            <a:srgbClr val="B4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, icon&#10;&#10;Description automatically generated with medium confidence">
            <a:extLst>
              <a:ext uri="{FF2B5EF4-FFF2-40B4-BE49-F238E27FC236}">
                <a16:creationId xmlns:a16="http://schemas.microsoft.com/office/drawing/2014/main" id="{DC7E0711-F228-4FF3-1A22-19AC156420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22" name="Cylinder 21">
            <a:extLst>
              <a:ext uri="{FF2B5EF4-FFF2-40B4-BE49-F238E27FC236}">
                <a16:creationId xmlns:a16="http://schemas.microsoft.com/office/drawing/2014/main" id="{07BF2484-FA09-BE2A-0EC4-7F9281A8332B}"/>
              </a:ext>
            </a:extLst>
          </p:cNvPr>
          <p:cNvSpPr/>
          <p:nvPr/>
        </p:nvSpPr>
        <p:spPr>
          <a:xfrm>
            <a:off x="359676" y="4158924"/>
            <a:ext cx="1485900" cy="869474"/>
          </a:xfrm>
          <a:prstGeom prst="can">
            <a:avLst>
              <a:gd name="adj" fmla="val 50000"/>
            </a:avLst>
          </a:prstGeom>
          <a:solidFill>
            <a:srgbClr val="5C5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CE515BF7-7B83-9575-564C-8EC85584E667}"/>
              </a:ext>
            </a:extLst>
          </p:cNvPr>
          <p:cNvSpPr/>
          <p:nvPr/>
        </p:nvSpPr>
        <p:spPr>
          <a:xfrm>
            <a:off x="359676" y="3736887"/>
            <a:ext cx="1485900" cy="869474"/>
          </a:xfrm>
          <a:prstGeom prst="can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7FF8F35F-931D-E93A-0702-C726372FEB36}"/>
              </a:ext>
            </a:extLst>
          </p:cNvPr>
          <p:cNvSpPr/>
          <p:nvPr/>
        </p:nvSpPr>
        <p:spPr>
          <a:xfrm>
            <a:off x="359676" y="3314850"/>
            <a:ext cx="1485900" cy="869474"/>
          </a:xfrm>
          <a:prstGeom prst="can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FC986DDB-B3E5-C10C-2B1B-0D38A43F8E7C}"/>
              </a:ext>
            </a:extLst>
          </p:cNvPr>
          <p:cNvSpPr/>
          <p:nvPr/>
        </p:nvSpPr>
        <p:spPr>
          <a:xfrm>
            <a:off x="2021262" y="4171624"/>
            <a:ext cx="1485900" cy="869474"/>
          </a:xfrm>
          <a:prstGeom prst="can">
            <a:avLst>
              <a:gd name="adj" fmla="val 50000"/>
            </a:avLst>
          </a:prstGeom>
          <a:solidFill>
            <a:srgbClr val="5C5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F4F4025C-1DB5-83B2-6D0A-FEF1A6FB2D95}"/>
              </a:ext>
            </a:extLst>
          </p:cNvPr>
          <p:cNvSpPr/>
          <p:nvPr/>
        </p:nvSpPr>
        <p:spPr>
          <a:xfrm>
            <a:off x="2021262" y="3749587"/>
            <a:ext cx="1485900" cy="869474"/>
          </a:xfrm>
          <a:prstGeom prst="can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1B1AAEAF-04E8-F8AC-3F68-48282AFAD8CF}"/>
              </a:ext>
            </a:extLst>
          </p:cNvPr>
          <p:cNvSpPr/>
          <p:nvPr/>
        </p:nvSpPr>
        <p:spPr>
          <a:xfrm>
            <a:off x="2021262" y="3327550"/>
            <a:ext cx="1485900" cy="869474"/>
          </a:xfrm>
          <a:prstGeom prst="can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Quattrocento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Alvaro Coles</dc:creator>
  <cp:lastModifiedBy>Nicholas Alvaro Coles</cp:lastModifiedBy>
  <cp:revision>9</cp:revision>
  <dcterms:created xsi:type="dcterms:W3CDTF">2022-08-27T20:31:48Z</dcterms:created>
  <dcterms:modified xsi:type="dcterms:W3CDTF">2022-08-28T01:38:20Z</dcterms:modified>
</cp:coreProperties>
</file>