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1FD"/>
    <a:srgbClr val="B72473"/>
    <a:srgbClr val="2F528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258-5760-837F-4069-FB4FE67C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D68C-20D2-8E83-6909-0B4D29D2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F0C0-925A-A161-1284-3943BA7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28B3-3FD4-C53E-D7EF-A51B448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736-9055-6926-C696-2540C75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CC22-E056-9E32-0CE5-599C9B08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E626-782A-5BE6-8A5F-4B10341C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B18-4993-20AB-6938-E5E0149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3B5-93A8-9EFE-4C7E-191DBE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24D-914A-FE6C-B9D3-E4F6C2A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8763-9CAC-01AD-EA17-CEA50AB5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3A51-AE34-DBA5-AAB7-8158AB61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024F-D142-538B-BCEC-7C1D1615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FA72-F107-A92F-8B4D-3C2C9A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A48-782B-BE8D-73CF-6E93CC2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633-9EB6-BF4E-A974-7AA437C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FC4-227D-5EFF-90A5-DBDA5950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05E8-A3CC-8D9B-C724-AA8EEDD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15FA-CA1A-DB8F-FE6C-DF209F0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855B-4CA1-2CDC-3DA4-286D216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0B5-BAAC-A547-DE3B-BCF37A6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DD9-9E44-32DE-8C5F-D2EA75C2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D5A5-5EEC-8497-9088-8A4A438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558-5675-4B1F-039A-BA00D02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87C1-535F-3415-DC6B-5562251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94C-52EC-1318-6C41-755BF12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F93-4CF1-9CD6-1A7F-D12762C0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AB50-3DDD-D30C-521E-05B610DD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2C92-A229-B050-8997-3B1DB69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01B-49FD-58FC-6D71-9CF8FA05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4B3B-7BF2-0C8C-9200-051611C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5CB-9D1D-619B-5605-FC62D59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9CB7-1AE3-F60D-4E7E-3AF339E3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4689-FBF5-EBF8-52E7-C7F48E4A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BB51-B8B8-6EDC-2D7B-66C6F377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50A0-6612-5C47-233C-CDA1EE7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265A9-D36F-DE57-9A80-B1AC395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617-F6BE-B0EB-CA12-1E5FBFE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D1B2-8F9F-E203-879C-78D11DA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C2A-B236-5B9F-5451-F757DE1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C995B-BA68-9471-64ED-7AFBCC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ADEF-1E0E-6557-9FE8-61CAFBC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D2AC-0DCB-720C-5AA8-6C74BC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76A6-E7DE-E913-2202-06E8F55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F3F5-8FED-8565-B9DA-E92A7C5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196F-F4D4-E826-4CF0-E4BB4A9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2613-1AC5-E6DB-38B5-F71099A8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CB95-1005-0169-8E24-1477F9D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C3F3-B8DD-2F8C-F7C3-94694F3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2625-5422-2FB3-9D02-FDFE5A7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8AE2-5B90-ABF3-FFA8-787BC0E0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B2BE-2E03-EA8C-3D41-BA4F8B7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AAD4-B7FB-E1F6-1807-5B8BDE2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FE3A5-B7AD-93B8-1D52-CA13F86A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D83C-9AE3-882E-3989-C9A1D10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19DC-18F0-65A2-D3C8-73B34BE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54B7-4B2D-E8E7-3A41-392F0C1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40F-CD3A-8990-244B-DBF2959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C1D-8BC6-3E05-21C4-5247E18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EB6C-1FF8-47D8-ED39-097B565E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7FB-1959-C0F9-5A0F-220679EE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87DB-2C62-3F93-678D-30597C86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C06A-7034-68F0-1AFC-20839997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030FE8-E3AF-B4A5-8BBF-8C85AE4D6A81}"/>
              </a:ext>
            </a:extLst>
          </p:cNvPr>
          <p:cNvSpPr/>
          <p:nvPr/>
        </p:nvSpPr>
        <p:spPr>
          <a:xfrm>
            <a:off x="2285804" y="2709333"/>
            <a:ext cx="7620392" cy="2742246"/>
          </a:xfrm>
          <a:prstGeom prst="rect">
            <a:avLst/>
          </a:prstGeom>
          <a:solidFill>
            <a:srgbClr val="F1F1F1"/>
          </a:solidFill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87" y="2944557"/>
            <a:ext cx="2299744" cy="2479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B46F4-2C95-6C59-F7DD-FE96E1B729B7}"/>
              </a:ext>
            </a:extLst>
          </p:cNvPr>
          <p:cNvSpPr txBox="1"/>
          <p:nvPr/>
        </p:nvSpPr>
        <p:spPr>
          <a:xfrm>
            <a:off x="2607733" y="3600766"/>
            <a:ext cx="496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72473"/>
                </a:solidFill>
                <a:latin typeface="Quattrocento Sans" panose="020B0502050000020003" pitchFamily="34" charset="0"/>
              </a:rPr>
              <a:t>Emotion Phenomenology and Physiology Challenge</a:t>
            </a:r>
            <a:endParaRPr lang="en-US" sz="2400" b="1" dirty="0">
              <a:solidFill>
                <a:srgbClr val="B72473"/>
              </a:solidFill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3DF3F-5A35-16E0-703E-5B092DB6C45E}"/>
              </a:ext>
            </a:extLst>
          </p:cNvPr>
          <p:cNvSpPr/>
          <p:nvPr/>
        </p:nvSpPr>
        <p:spPr>
          <a:xfrm>
            <a:off x="4982816" y="2235003"/>
            <a:ext cx="1828800" cy="182880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othing&#10;&#10;Description automatically generated">
            <a:extLst>
              <a:ext uri="{FF2B5EF4-FFF2-40B4-BE49-F238E27FC236}">
                <a16:creationId xmlns:a16="http://schemas.microsoft.com/office/drawing/2014/main" id="{95A61EBA-515B-1AFA-9F0B-3DED9F2D9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6739" t="7227" r="16065" b="36850"/>
          <a:stretch/>
        </p:blipFill>
        <p:spPr>
          <a:xfrm>
            <a:off x="5159674" y="2424078"/>
            <a:ext cx="1479665" cy="16397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5156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Alvaro Coles</dc:creator>
  <cp:lastModifiedBy>Nicholas Alvaro Coles</cp:lastModifiedBy>
  <cp:revision>4</cp:revision>
  <dcterms:created xsi:type="dcterms:W3CDTF">2022-08-27T20:31:48Z</dcterms:created>
  <dcterms:modified xsi:type="dcterms:W3CDTF">2022-08-27T20:55:57Z</dcterms:modified>
</cp:coreProperties>
</file>