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5B"/>
    <a:srgbClr val="7FD8F7"/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985297-946D-879B-47C4-B7B021EA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383" b="49721"/>
          <a:stretch/>
        </p:blipFill>
        <p:spPr>
          <a:xfrm flipH="1">
            <a:off x="2285803" y="2692400"/>
            <a:ext cx="7586526" cy="27422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446768" y="3586469"/>
            <a:ext cx="4964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B7247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 Phenomenology and Physiology Challenge</a:t>
            </a: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DFE1D89-DA66-A549-2E9F-2490D562A32B}"/>
              </a:ext>
            </a:extLst>
          </p:cNvPr>
          <p:cNvSpPr/>
          <p:nvPr/>
        </p:nvSpPr>
        <p:spPr>
          <a:xfrm>
            <a:off x="7805518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2244B-3F7A-4BB2-5ABD-43FF210BC4F4}"/>
              </a:ext>
            </a:extLst>
          </p:cNvPr>
          <p:cNvSpPr/>
          <p:nvPr/>
        </p:nvSpPr>
        <p:spPr>
          <a:xfrm>
            <a:off x="947526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E817FE-BE7D-3DE3-65F3-423069F4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539" t="-279" r="48858" b="50000"/>
          <a:stretch/>
        </p:blipFill>
        <p:spPr>
          <a:xfrm flipH="1">
            <a:off x="947527" y="838893"/>
            <a:ext cx="1828799" cy="1830482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CD990AF1-D0F8-8EAF-30CF-483FF38D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4" y="1032599"/>
            <a:ext cx="1517852" cy="16367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AF9650-D19B-150A-5D8C-0CE58AB4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0" y="3455505"/>
            <a:ext cx="1170292" cy="11702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D666B27-2DAD-5C2E-E579-023A079B93FC}"/>
              </a:ext>
            </a:extLst>
          </p:cNvPr>
          <p:cNvSpPr/>
          <p:nvPr/>
        </p:nvSpPr>
        <p:spPr>
          <a:xfrm>
            <a:off x="3225841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18F36-970B-4805-11D2-CF22E4E7F6DC}"/>
              </a:ext>
            </a:extLst>
          </p:cNvPr>
          <p:cNvSpPr/>
          <p:nvPr/>
        </p:nvSpPr>
        <p:spPr>
          <a:xfrm>
            <a:off x="5592413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4142262F-93CE-4DC2-532E-BFB14EBC0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66" y="3409016"/>
            <a:ext cx="1208893" cy="1208893"/>
          </a:xfrm>
          <a:prstGeom prst="rect">
            <a:avLst/>
          </a:prstGeom>
        </p:spPr>
      </p:pic>
      <p:pic>
        <p:nvPicPr>
          <p:cNvPr id="16" name="Picture 1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6A15DF53-7C25-FB17-9E04-547E296D52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71" y="3436204"/>
            <a:ext cx="1208893" cy="120889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327B5A7-767F-1B54-3489-6FEE6BB4063F}"/>
              </a:ext>
            </a:extLst>
          </p:cNvPr>
          <p:cNvSpPr/>
          <p:nvPr/>
        </p:nvSpPr>
        <p:spPr>
          <a:xfrm>
            <a:off x="3225841" y="1075894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380436F-D95C-EFB9-9DC4-9BC9240579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4383" y="3402230"/>
            <a:ext cx="1101607" cy="1238240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8193DF1A-DB00-7A16-DEF2-3BBA29B2B2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88" y="-465620"/>
            <a:ext cx="3505200" cy="3651504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62B6684-D762-904C-11D7-D1610E57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577898"/>
            <a:ext cx="2851102" cy="285110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E740C7B-29F0-E9FE-46B1-CF1246792EE8}"/>
              </a:ext>
            </a:extLst>
          </p:cNvPr>
          <p:cNvSpPr/>
          <p:nvPr/>
        </p:nvSpPr>
        <p:spPr>
          <a:xfrm>
            <a:off x="368735" y="23514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3AD916-4A36-2CF3-CD2F-631BDADAE122}"/>
              </a:ext>
            </a:extLst>
          </p:cNvPr>
          <p:cNvSpPr/>
          <p:nvPr/>
        </p:nvSpPr>
        <p:spPr>
          <a:xfrm>
            <a:off x="368735" y="1929369"/>
            <a:ext cx="1485900" cy="869474"/>
          </a:xfrm>
          <a:prstGeom prst="can">
            <a:avLst>
              <a:gd name="adj" fmla="val 50000"/>
            </a:avLst>
          </a:prstGeom>
          <a:solidFill>
            <a:srgbClr val="23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498437-067F-A283-FA29-F2700624C6F2}"/>
              </a:ext>
            </a:extLst>
          </p:cNvPr>
          <p:cNvSpPr/>
          <p:nvPr/>
        </p:nvSpPr>
        <p:spPr>
          <a:xfrm>
            <a:off x="368735" y="1507332"/>
            <a:ext cx="1485900" cy="869474"/>
          </a:xfrm>
          <a:prstGeom prst="can">
            <a:avLst>
              <a:gd name="adj" fmla="val 50000"/>
            </a:avLst>
          </a:prstGeom>
          <a:solidFill>
            <a:srgbClr val="57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F866024-154E-D317-A521-FF36F67AE3C3}"/>
              </a:ext>
            </a:extLst>
          </p:cNvPr>
          <p:cNvSpPr/>
          <p:nvPr/>
        </p:nvSpPr>
        <p:spPr>
          <a:xfrm>
            <a:off x="2018015" y="23768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88FBD9-C689-E8BE-63F3-2CF3F3271F20}"/>
              </a:ext>
            </a:extLst>
          </p:cNvPr>
          <p:cNvSpPr/>
          <p:nvPr/>
        </p:nvSpPr>
        <p:spPr>
          <a:xfrm>
            <a:off x="2018015" y="1954769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00C438-5802-6730-A264-2F438F96C199}"/>
              </a:ext>
            </a:extLst>
          </p:cNvPr>
          <p:cNvSpPr/>
          <p:nvPr/>
        </p:nvSpPr>
        <p:spPr>
          <a:xfrm>
            <a:off x="2018015" y="1532732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A02C79F-EAA8-4DF9-02E3-3A44CE9A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2" y="1077720"/>
            <a:ext cx="2917066" cy="2917066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E3087405-912F-ACE8-F072-8143B9A3A958}"/>
              </a:ext>
            </a:extLst>
          </p:cNvPr>
          <p:cNvSpPr/>
          <p:nvPr/>
        </p:nvSpPr>
        <p:spPr>
          <a:xfrm>
            <a:off x="10706100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CCD1C5-4205-0F43-A736-357D29389C65}"/>
              </a:ext>
            </a:extLst>
          </p:cNvPr>
          <p:cNvSpPr/>
          <p:nvPr/>
        </p:nvSpPr>
        <p:spPr>
          <a:xfrm>
            <a:off x="9088815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98ECA0C-0B03-6343-521A-1B50916F09DC}"/>
              </a:ext>
            </a:extLst>
          </p:cNvPr>
          <p:cNvSpPr/>
          <p:nvPr/>
        </p:nvSpPr>
        <p:spPr>
          <a:xfrm>
            <a:off x="10706100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61AE313-7B98-0F5B-A92A-9357922A17CF}"/>
              </a:ext>
            </a:extLst>
          </p:cNvPr>
          <p:cNvSpPr/>
          <p:nvPr/>
        </p:nvSpPr>
        <p:spPr>
          <a:xfrm>
            <a:off x="9088815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C7E0711-F228-4FF3-1A22-19AC15642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07BF2484-FA09-BE2A-0EC4-7F9281A8332B}"/>
              </a:ext>
            </a:extLst>
          </p:cNvPr>
          <p:cNvSpPr/>
          <p:nvPr/>
        </p:nvSpPr>
        <p:spPr>
          <a:xfrm>
            <a:off x="359676" y="41589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E515BF7-7B83-9575-564C-8EC85584E667}"/>
              </a:ext>
            </a:extLst>
          </p:cNvPr>
          <p:cNvSpPr/>
          <p:nvPr/>
        </p:nvSpPr>
        <p:spPr>
          <a:xfrm>
            <a:off x="359676" y="37368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FF8F35F-931D-E93A-0702-C726372FEB36}"/>
              </a:ext>
            </a:extLst>
          </p:cNvPr>
          <p:cNvSpPr/>
          <p:nvPr/>
        </p:nvSpPr>
        <p:spPr>
          <a:xfrm>
            <a:off x="359676" y="33148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C986DDB-B3E5-C10C-2B1B-0D38A43F8E7C}"/>
              </a:ext>
            </a:extLst>
          </p:cNvPr>
          <p:cNvSpPr/>
          <p:nvPr/>
        </p:nvSpPr>
        <p:spPr>
          <a:xfrm>
            <a:off x="2021262" y="41716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F4F4025C-1DB5-83B2-6D0A-FEF1A6FB2D95}"/>
              </a:ext>
            </a:extLst>
          </p:cNvPr>
          <p:cNvSpPr/>
          <p:nvPr/>
        </p:nvSpPr>
        <p:spPr>
          <a:xfrm>
            <a:off x="2021262" y="37495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1B1AAEAF-04E8-F8AC-3F68-48282AFAD8CF}"/>
              </a:ext>
            </a:extLst>
          </p:cNvPr>
          <p:cNvSpPr/>
          <p:nvPr/>
        </p:nvSpPr>
        <p:spPr>
          <a:xfrm>
            <a:off x="2021262" y="33275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11</cp:revision>
  <dcterms:created xsi:type="dcterms:W3CDTF">2022-08-27T20:31:48Z</dcterms:created>
  <dcterms:modified xsi:type="dcterms:W3CDTF">2022-08-28T02:26:45Z</dcterms:modified>
</cp:coreProperties>
</file>