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7985297-946D-879B-47C4-B7B021EAF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383" b="49721"/>
          <a:stretch/>
        </p:blipFill>
        <p:spPr>
          <a:xfrm flipH="1">
            <a:off x="2285803" y="2692400"/>
            <a:ext cx="7586526" cy="27422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51609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BE817FE-BE7D-3DE3-65F3-423069F4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539" t="-279" r="48858" b="50000"/>
          <a:stretch/>
        </p:blipFill>
        <p:spPr>
          <a:xfrm flipH="1">
            <a:off x="4982814" y="2230372"/>
            <a:ext cx="1828799" cy="1830482"/>
          </a:xfrm>
          <a:prstGeom prst="rect">
            <a:avLst/>
          </a:prstGeom>
          <a:ln w="38100">
            <a:noFill/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CD990AF1-D0F8-8EAF-30CF-483FF38D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541" y="2424078"/>
            <a:ext cx="1517852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62B6684-D762-904C-11D7-D1610E57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5" y="577898"/>
            <a:ext cx="2851102" cy="285110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E740C7B-29F0-E9FE-46B1-CF1246792EE8}"/>
              </a:ext>
            </a:extLst>
          </p:cNvPr>
          <p:cNvSpPr/>
          <p:nvPr/>
        </p:nvSpPr>
        <p:spPr>
          <a:xfrm>
            <a:off x="368735" y="23514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3AD916-4A36-2CF3-CD2F-631BDADAE122}"/>
              </a:ext>
            </a:extLst>
          </p:cNvPr>
          <p:cNvSpPr/>
          <p:nvPr/>
        </p:nvSpPr>
        <p:spPr>
          <a:xfrm>
            <a:off x="368735" y="1929369"/>
            <a:ext cx="1485900" cy="869474"/>
          </a:xfrm>
          <a:prstGeom prst="can">
            <a:avLst>
              <a:gd name="adj" fmla="val 50000"/>
            </a:avLst>
          </a:prstGeom>
          <a:solidFill>
            <a:srgbClr val="23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9498437-067F-A283-FA29-F2700624C6F2}"/>
              </a:ext>
            </a:extLst>
          </p:cNvPr>
          <p:cNvSpPr/>
          <p:nvPr/>
        </p:nvSpPr>
        <p:spPr>
          <a:xfrm>
            <a:off x="368735" y="1507332"/>
            <a:ext cx="1485900" cy="869474"/>
          </a:xfrm>
          <a:prstGeom prst="can">
            <a:avLst>
              <a:gd name="adj" fmla="val 50000"/>
            </a:avLst>
          </a:prstGeom>
          <a:solidFill>
            <a:srgbClr val="57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190370-1214-1D96-B231-0F217E7CF300}"/>
              </a:ext>
            </a:extLst>
          </p:cNvPr>
          <p:cNvSpPr/>
          <p:nvPr/>
        </p:nvSpPr>
        <p:spPr>
          <a:xfrm>
            <a:off x="368735" y="1077720"/>
            <a:ext cx="1485900" cy="869474"/>
          </a:xfrm>
          <a:prstGeom prst="can">
            <a:avLst>
              <a:gd name="adj" fmla="val 50000"/>
            </a:avLst>
          </a:prstGeom>
          <a:solidFill>
            <a:srgbClr val="99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F866024-154E-D317-A521-FF36F67AE3C3}"/>
              </a:ext>
            </a:extLst>
          </p:cNvPr>
          <p:cNvSpPr/>
          <p:nvPr/>
        </p:nvSpPr>
        <p:spPr>
          <a:xfrm>
            <a:off x="2018015" y="23768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88FBD9-C689-E8BE-63F3-2CF3F3271F20}"/>
              </a:ext>
            </a:extLst>
          </p:cNvPr>
          <p:cNvSpPr/>
          <p:nvPr/>
        </p:nvSpPr>
        <p:spPr>
          <a:xfrm>
            <a:off x="2018015" y="1954769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00C438-5802-6730-A264-2F438F96C199}"/>
              </a:ext>
            </a:extLst>
          </p:cNvPr>
          <p:cNvSpPr/>
          <p:nvPr/>
        </p:nvSpPr>
        <p:spPr>
          <a:xfrm>
            <a:off x="2018015" y="1532732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2A7A044-B8DA-34B7-464D-55BBFE8F3D66}"/>
              </a:ext>
            </a:extLst>
          </p:cNvPr>
          <p:cNvSpPr/>
          <p:nvPr/>
        </p:nvSpPr>
        <p:spPr>
          <a:xfrm>
            <a:off x="2018015" y="110312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A02C79F-EAA8-4DF9-02E3-3A44CE9A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32" y="1077720"/>
            <a:ext cx="2917066" cy="2917066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E3087405-912F-ACE8-F072-8143B9A3A958}"/>
              </a:ext>
            </a:extLst>
          </p:cNvPr>
          <p:cNvSpPr/>
          <p:nvPr/>
        </p:nvSpPr>
        <p:spPr>
          <a:xfrm>
            <a:off x="10706100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DCCD1C5-4205-0F43-A736-357D29389C65}"/>
              </a:ext>
            </a:extLst>
          </p:cNvPr>
          <p:cNvSpPr/>
          <p:nvPr/>
        </p:nvSpPr>
        <p:spPr>
          <a:xfrm>
            <a:off x="9088815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98ECA0C-0B03-6343-521A-1B50916F09DC}"/>
              </a:ext>
            </a:extLst>
          </p:cNvPr>
          <p:cNvSpPr/>
          <p:nvPr/>
        </p:nvSpPr>
        <p:spPr>
          <a:xfrm>
            <a:off x="10706100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61AE313-7B98-0F5B-A92A-9357922A17CF}"/>
              </a:ext>
            </a:extLst>
          </p:cNvPr>
          <p:cNvSpPr/>
          <p:nvPr/>
        </p:nvSpPr>
        <p:spPr>
          <a:xfrm>
            <a:off x="9088815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7</cp:revision>
  <dcterms:created xsi:type="dcterms:W3CDTF">2022-08-27T20:31:48Z</dcterms:created>
  <dcterms:modified xsi:type="dcterms:W3CDTF">2022-08-27T21:10:57Z</dcterms:modified>
</cp:coreProperties>
</file>