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30FE8-E3AF-B4A5-8BBF-8C85AE4D6A81}"/>
              </a:ext>
            </a:extLst>
          </p:cNvPr>
          <p:cNvSpPr/>
          <p:nvPr/>
        </p:nvSpPr>
        <p:spPr>
          <a:xfrm>
            <a:off x="2285804" y="2709333"/>
            <a:ext cx="7620392" cy="2742246"/>
          </a:xfrm>
          <a:prstGeom prst="rect">
            <a:avLst/>
          </a:prstGeom>
          <a:solidFill>
            <a:srgbClr val="F1F1F1"/>
          </a:solidFill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60076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3DF3F-5A35-16E0-703E-5B092DB6C45E}"/>
              </a:ext>
            </a:extLst>
          </p:cNvPr>
          <p:cNvSpPr/>
          <p:nvPr/>
        </p:nvSpPr>
        <p:spPr>
          <a:xfrm>
            <a:off x="4982816" y="2235003"/>
            <a:ext cx="1828800" cy="18288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51" y="2481295"/>
            <a:ext cx="1239130" cy="13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3</cp:revision>
  <dcterms:created xsi:type="dcterms:W3CDTF">2022-08-27T20:31:48Z</dcterms:created>
  <dcterms:modified xsi:type="dcterms:W3CDTF">2022-08-27T20:50:24Z</dcterms:modified>
</cp:coreProperties>
</file>