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0"/>
    <p:restoredTop sz="94681"/>
  </p:normalViewPr>
  <p:slideViewPr>
    <p:cSldViewPr snapToGrid="0" snapToObjects="1">
      <p:cViewPr varScale="1">
        <p:scale>
          <a:sx n="87" d="100"/>
          <a:sy n="87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B2D8E-2F4D-B448-9D5B-A7D1932314B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00A4E-3060-364C-8F0C-800FC0E15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36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00A4E-3060-364C-8F0C-800FC0E157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4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4B37-3FE0-CD45-B26A-5F0DDA4FF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A7555-D62F-D84B-A9A2-5C99E7088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13D16-C664-1C45-A66E-EC6576B8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C9D-A74A-FD45-B858-4C312256FD7D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CE673-0D0A-B64E-94CE-55909DAC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F68D7-E087-A64E-BB90-5B9BA6CB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2D6D-127E-FD45-ABBB-C685FCC9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12ED-6D13-024C-A154-1576A65B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19091-8DE5-084E-8868-0AEE2003A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F4CFF-E36A-1044-B950-43041F0D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C9D-A74A-FD45-B858-4C312256FD7D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B9310-D2D8-6944-94D1-25FA6823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788CF-8517-9945-B73D-7B4AEB8A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2D6D-127E-FD45-ABBB-C685FCC9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31348-61E3-7B4F-BA2B-477F4FEC0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B3CE6-2717-9348-B763-EDA182F3C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C7648-8213-1C4C-AD21-EB94A009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C9D-A74A-FD45-B858-4C312256FD7D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8DB93-1386-3542-A543-129CE44E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00EEF-80CB-FB48-9A95-4D1B3749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2D6D-127E-FD45-ABBB-C685FCC9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1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81D4-2F1F-1543-A9F9-F52BCB4D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712A-BA59-914B-A9FD-261F43B6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A297F-928D-6C47-B19B-4D2AC789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C9D-A74A-FD45-B858-4C312256FD7D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AA05F-0E6D-BE44-A117-A5489352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0595D-99AD-E24B-9062-73265A8B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2D6D-127E-FD45-ABBB-C685FCC9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6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304A1-D2E1-E04C-9E4A-CA083D4D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C93BD-6D78-864D-9292-539C4E097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90289-AD99-9B41-9048-67972529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C9D-A74A-FD45-B858-4C312256FD7D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F6F81-D2ED-A44F-8F61-CBE26FD1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D1A45-69A2-4848-826C-93739F66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2D6D-127E-FD45-ABBB-C685FCC9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5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BD1D-5FD7-274A-938D-145CE292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1CC1B-2F4E-0B49-9A34-03FB7C443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7C69A-AA67-8B48-B642-7E67D1157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FC5F4-1FF5-0641-8CEA-57F4E2A1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C9D-A74A-FD45-B858-4C312256FD7D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69455-8E28-7F4D-BF51-F9A9A6F0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D62DA-1CFC-3648-B834-5ABB4EE3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2D6D-127E-FD45-ABBB-C685FCC9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7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AAA0-A99C-D644-BE20-A4096523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F2C1D-B1F6-6A47-BBA1-DA99C6D60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94E21-CA73-8F4E-80B7-93E29F9B5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161DB-335A-AA49-B95C-B49F7448E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3CF6F-9FDB-5046-8422-091BA3946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AA6FE-0099-E941-9A91-229CAFBC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C9D-A74A-FD45-B858-4C312256FD7D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55367-8372-BD40-8CD7-3D0BA9BE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FD3B7-02C0-0145-9151-EC49B516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2D6D-127E-FD45-ABBB-C685FCC9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7CAC-4478-F54A-9D88-42B934E3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FC238-10E1-244D-9BEE-5D8390EB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C9D-A74A-FD45-B858-4C312256FD7D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EF898-038D-904F-B008-C60F4B87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3DCBA-F6F6-F941-994C-A1769146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2D6D-127E-FD45-ABBB-C685FCC9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0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0184E-6D77-0440-942D-C9C05BE1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C9D-A74A-FD45-B858-4C312256FD7D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3EC08-A75A-7747-93D5-D20F4080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FBFF3-5276-6A40-96B2-49FF4273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2D6D-127E-FD45-ABBB-C685FCC9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0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B4D3-A1BE-3744-92F9-53F277A2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3EB5-C93F-6040-8451-8AD03924A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AB429-4E2D-1445-A085-EAE9A916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2FEA5-B57F-534D-9EE4-B4B5E857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C9D-A74A-FD45-B858-4C312256FD7D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BA16-BDE6-9644-9BFB-FB0DC686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F776B-9B1B-0A40-AACE-BED9E8C0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2D6D-127E-FD45-ABBB-C685FCC9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9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AB14-40E6-8549-B7D8-2396689A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274D0-C2A9-5D4A-81C7-2AE1EE03A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85CCB-88FF-B44E-9610-41BBC9F0E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63002-BAE3-8E4F-9321-183DCF70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AC9D-A74A-FD45-B858-4C312256FD7D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D5C18-609F-C747-B02E-6A928500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B4040-A235-FE4A-ACA8-2002AA89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2D6D-127E-FD45-ABBB-C685FCC9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0209D-A9D0-8249-BF49-CC9AB35A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20575-1153-9140-A300-9C7B25441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16D0-DC23-304F-8922-1D48AD0E4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FAC9D-A74A-FD45-B858-4C312256FD7D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D97C7-74DA-ED48-BE57-D8956D4AB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6BADD-93CC-CC40-B01B-AA1DF4566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C2D6D-127E-FD45-ABBB-C685FCC95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5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witter.com/en/portal/dashboar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82E1-3E80-1C4E-B462-D2135B267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API for Academia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A32EC-DF26-9743-B11E-F525C62783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Ujang</a:t>
            </a:r>
            <a:r>
              <a:rPr lang="en-US" dirty="0"/>
              <a:t> </a:t>
            </a:r>
            <a:r>
              <a:rPr lang="en-US" dirty="0" err="1"/>
              <a:t>Fahmi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8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0383-659D-F845-A697-C9730FA8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Mulai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E5A479-89B8-624D-B800-BB9675396BCD}"/>
              </a:ext>
            </a:extLst>
          </p:cNvPr>
          <p:cNvSpPr/>
          <p:nvPr/>
        </p:nvSpPr>
        <p:spPr>
          <a:xfrm>
            <a:off x="838200" y="5422014"/>
            <a:ext cx="9898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https://</a:t>
            </a:r>
            <a:r>
              <a:rPr lang="en-US" dirty="0" err="1">
                <a:solidFill>
                  <a:srgbClr val="00B0F0"/>
                </a:solidFill>
              </a:rPr>
              <a:t>developer.twitter.com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err="1">
                <a:solidFill>
                  <a:srgbClr val="00B0F0"/>
                </a:solidFill>
              </a:rPr>
              <a:t>en</a:t>
            </a:r>
            <a:r>
              <a:rPr lang="en-US" dirty="0">
                <a:solidFill>
                  <a:srgbClr val="00B0F0"/>
                </a:solidFill>
              </a:rPr>
              <a:t>/products/twitter-</a:t>
            </a:r>
            <a:r>
              <a:rPr lang="en-US" dirty="0" err="1">
                <a:solidFill>
                  <a:srgbClr val="00B0F0"/>
                </a:solidFill>
              </a:rPr>
              <a:t>api</a:t>
            </a:r>
            <a:r>
              <a:rPr lang="en-US" dirty="0">
                <a:solidFill>
                  <a:srgbClr val="00B0F0"/>
                </a:solidFill>
              </a:rPr>
              <a:t>/academic-research/application-info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82C06-87E1-094F-9ECC-22B5A2E10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0530"/>
            <a:ext cx="9161206" cy="318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4646C7-358B-B240-BAFE-2845BDF7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6068"/>
            <a:ext cx="10665736" cy="466825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02154E9-D248-BA4C-9834-32E754B8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Kriteria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6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AEEFB3-2274-8F4B-B1B9-23DF36790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20" y="489592"/>
            <a:ext cx="10386715" cy="6073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26A3D0-58EC-E74D-A5D1-032CEF5F153E}"/>
              </a:ext>
            </a:extLst>
          </p:cNvPr>
          <p:cNvSpPr txBox="1"/>
          <p:nvPr/>
        </p:nvSpPr>
        <p:spPr>
          <a:xfrm>
            <a:off x="840656" y="1504335"/>
            <a:ext cx="732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https://</a:t>
            </a:r>
            <a:r>
              <a:rPr lang="en-US" dirty="0" err="1">
                <a:solidFill>
                  <a:srgbClr val="00B0F0"/>
                </a:solidFill>
              </a:rPr>
              <a:t>developer.twitter.com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err="1">
                <a:solidFill>
                  <a:srgbClr val="00B0F0"/>
                </a:solidFill>
              </a:rPr>
              <a:t>en</a:t>
            </a:r>
            <a:r>
              <a:rPr lang="en-US" dirty="0">
                <a:solidFill>
                  <a:srgbClr val="00B0F0"/>
                </a:solidFill>
              </a:rPr>
              <a:t>/use-cases/do-research/academic-research</a:t>
            </a:r>
          </a:p>
        </p:txBody>
      </p:sp>
    </p:spTree>
    <p:extLst>
      <p:ext uri="{BB962C8B-B14F-4D97-AF65-F5344CB8AC3E}">
        <p14:creationId xmlns:p14="http://schemas.microsoft.com/office/powerpoint/2010/main" val="354645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980864-E668-3D43-947C-F205F235C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4297"/>
            <a:ext cx="10680290" cy="541651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02154E9-D248-BA4C-9834-32E754B8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Pendaftaran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54C7D-703E-6143-AC2E-CB5A9F9C4732}"/>
              </a:ext>
            </a:extLst>
          </p:cNvPr>
          <p:cNvSpPr txBox="1"/>
          <p:nvPr/>
        </p:nvSpPr>
        <p:spPr>
          <a:xfrm>
            <a:off x="1737851" y="6150077"/>
            <a:ext cx="740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https://</a:t>
            </a:r>
            <a:r>
              <a:rPr lang="en-US" dirty="0" err="1">
                <a:solidFill>
                  <a:srgbClr val="00B0F0"/>
                </a:solidFill>
              </a:rPr>
              <a:t>developer.twitter.com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err="1">
                <a:solidFill>
                  <a:srgbClr val="00B0F0"/>
                </a:solidFill>
              </a:rPr>
              <a:t>en</a:t>
            </a:r>
            <a:r>
              <a:rPr lang="en-US" dirty="0">
                <a:solidFill>
                  <a:srgbClr val="00B0F0"/>
                </a:solidFill>
              </a:rPr>
              <a:t>/portal/petition/academic/is-it-right-for-you</a:t>
            </a:r>
          </a:p>
        </p:txBody>
      </p:sp>
    </p:spTree>
    <p:extLst>
      <p:ext uri="{BB962C8B-B14F-4D97-AF65-F5344CB8AC3E}">
        <p14:creationId xmlns:p14="http://schemas.microsoft.com/office/powerpoint/2010/main" val="108437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68DC-7F2B-B048-97A1-AE0E55B9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Umum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5171-F75B-FD43-9663-EB10722A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https://developer.twitter.com/en/portal/dashboard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152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74</Words>
  <Application>Microsoft Macintosh PowerPoint</Application>
  <PresentationFormat>Widescreen</PresentationFormat>
  <Paragraphs>11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Twitter API for Academia</vt:lpstr>
      <vt:lpstr>Mulai</vt:lpstr>
      <vt:lpstr>Kriteria</vt:lpstr>
      <vt:lpstr>PowerPoint Presentation</vt:lpstr>
      <vt:lpstr>Pendaftaran</vt:lpstr>
      <vt:lpstr>API Umum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API for Academia</dc:title>
  <dc:creator>dyah.dhani</dc:creator>
  <cp:lastModifiedBy>dyah.dhani</cp:lastModifiedBy>
  <cp:revision>12</cp:revision>
  <dcterms:created xsi:type="dcterms:W3CDTF">2021-09-10T01:25:20Z</dcterms:created>
  <dcterms:modified xsi:type="dcterms:W3CDTF">2021-09-10T01:40:59Z</dcterms:modified>
</cp:coreProperties>
</file>