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7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19" autoAdjust="0"/>
  </p:normalViewPr>
  <p:slideViewPr>
    <p:cSldViewPr snapToGrid="0" snapToObjects="1">
      <p:cViewPr varScale="1">
        <p:scale>
          <a:sx n="72" d="100"/>
          <a:sy n="72" d="100"/>
        </p:scale>
        <p:origin x="1350" y="7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2016-11-18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2016-11-18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2016-11-18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B179-00AB-4785-B58F-A52441436195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2016-11-18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ED684-0496-46EE-9E5B-15E83715C77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3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2016-11-18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B7C18-83CB-4636-87BF-430171A8495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2016-11-18  |  Page </a:t>
            </a:r>
            <a:fld id="{5C533D32-AA72-4847-8651-9E333EC17CFB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Zhongkui team session No.3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directory </a:t>
            </a:r>
            <a:r>
              <a:rPr lang="en-US"/>
              <a:t>and stage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52</TotalTime>
  <Words>23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Ericsson Capital TT</vt:lpstr>
      <vt:lpstr>Arial</vt:lpstr>
      <vt:lpstr>PresentationTemplate2011</vt:lpstr>
      <vt:lpstr>Git learning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learning</dc:title>
  <dc:creator>Frances Wei</dc:creator>
  <cp:keywords/>
  <dc:description>Rev PA1</dc:description>
  <cp:lastModifiedBy>Frances Wei</cp:lastModifiedBy>
  <cp:revision>4</cp:revision>
  <dcterms:created xsi:type="dcterms:W3CDTF">2016-11-18T00:18:52Z</dcterms:created>
  <dcterms:modified xsi:type="dcterms:W3CDTF">2016-11-18T01:11:07Z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2016-11-18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2016-11-18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