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73" d="100"/>
          <a:sy n="73" d="100"/>
        </p:scale>
        <p:origin x="15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AE28-6F9C-2F45-9075-7791F3D59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95AE3-E5AC-9C4A-A5A4-5A6EA414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71BB9-4AA9-AF4A-BE5F-58D2A50D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467F-3EF1-3444-AD8E-A73D5A1B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6E5D-C1C0-B141-9981-E796F912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AFC3-508A-EB45-BC7A-06412804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D2349-54EA-5748-8092-ACCB6559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5A49-98FC-DB4C-9991-7680F32B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A234-B0D5-074C-B7F5-D8D629F1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5C78-9B1D-2E4A-8C0B-9FA87333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B28A8-4DBD-B74F-86AB-840E7034E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E426B-4024-574F-80FA-B3F322CE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3836-64FE-1F44-9AE2-DD530A54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EA66-F824-DB43-BC1C-CF4B2F16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4A35-9B45-AC45-8848-030ED42D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FCCB-1F14-CD40-BBEA-942B963A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356F-78E2-8E45-8440-D8B7B446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191-4FA7-2341-ADAE-ED465A92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5F37-FB49-A24D-BB40-5C49AED1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5558-392E-824F-9B9D-8F17A0E1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A1D9-5395-4341-A248-E6D8B44A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DA72-4866-D64B-A045-2C29DC59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658D-D016-B044-B660-3F6609E3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33B1-1B20-674E-964D-7504DDE6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D7C2-3C39-0D4F-AC57-F6671B00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45AB-8C04-0243-B511-0F5D27BC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9808-ECD5-3842-B52A-12B16136E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C1957-725C-6644-8B97-6A9FB33B6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422D4-FB8C-724B-92F5-DF1907B4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01A45-BAD5-6C4E-B872-D2D59EB1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B8C1-2940-1D41-AA66-13A36FE4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5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AAB4-42ED-5948-907E-2F0F0D5E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34A6-C5E6-8943-9842-7EE910D1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9F3D-29CE-3245-80B9-033CCE0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FBBB0-F8B1-334D-969C-25B584855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795EA-9609-F548-859E-BE0F7FB1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AB4FD-53A8-4940-B935-AD76B854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2A0F0-7D73-DC4F-93F6-19FFF7EF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4275D-B826-CA45-8C3A-808094EE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D5A5-EF21-B643-8EA6-D8FD9890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75CF7-C981-354B-A4CA-29228168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F32EE-2AB4-2348-827B-E1C703CD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965B8-D929-1A4D-8D03-2C89288E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A8026-A785-0849-8855-D36D3A1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40106-232F-9347-B990-0B318C99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AED8B-9EFC-114C-848A-7D6F639C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5865-04A1-4E4F-9342-ABC84C4C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8DF9-6F5C-F745-BD39-A9AAEB8F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BA475-0E13-4642-BD62-C80055679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8D4E0-2C91-0C49-A9B2-DAD4CB87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261E9-98FB-FD4B-8D61-D98772B3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373F-FFF8-B94C-93BC-2CEE93F8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DA21-9AB3-E14E-8C41-40862C3A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6F0F-AC8D-464B-B600-DB6DD590F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4096-340B-7F42-B34E-E86716835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6277-A4DD-9B41-ABEC-6FDFF616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3DBC-70FA-494F-89F1-815C5557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4C390-D7B1-A94A-BF11-5C6BFAC9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2885A-FE15-D94C-AFDC-A0234D1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361E0-2C80-1249-8861-F5AD446E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2413-C07C-DD43-83FD-7CD4F35AE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0DCB-DACE-C849-B2A8-B7D2BDE810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1200F-8AD5-C148-9CFF-799EE919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9DB5-05E3-D04F-8BA9-43DFE4875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2EEA-0259-2C47-A3D7-6103147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8D3-4C32-E142-B7F7-35F96BD09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IBM dev app in Cluster</a:t>
            </a:r>
          </a:p>
        </p:txBody>
      </p:sp>
    </p:spTree>
    <p:extLst>
      <p:ext uri="{BB962C8B-B14F-4D97-AF65-F5344CB8AC3E}">
        <p14:creationId xmlns:p14="http://schemas.microsoft.com/office/powerpoint/2010/main" val="213191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6802-9B24-7C49-9026-B99D207B4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ibmcloud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login</a:t>
            </a:r>
          </a:p>
          <a:p>
            <a:r>
              <a:rPr lang="en-US" dirty="0" err="1"/>
              <a:t>ibmcloud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info</a:t>
            </a:r>
          </a:p>
          <a:p>
            <a:pPr marL="0" indent="0">
              <a:buNone/>
            </a:pPr>
            <a:r>
              <a:rPr lang="en-US" dirty="0"/>
              <a:t>   </a:t>
            </a:r>
            <a:r>
              <a:rPr lang="en-US" b="1" dirty="0"/>
              <a:t>Container Registry</a:t>
            </a:r>
            <a:r>
              <a:rPr lang="en-US" dirty="0"/>
              <a:t>                </a:t>
            </a:r>
            <a:r>
              <a:rPr lang="en-US" dirty="0" err="1"/>
              <a:t>us.icr.io</a:t>
            </a:r>
            <a:r>
              <a:rPr lang="en-US" dirty="0"/>
              <a:t>  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export MYREGISTRY=</a:t>
            </a:r>
            <a:r>
              <a:rPr lang="en-US" dirty="0" err="1"/>
              <a:t>us.icr.io</a:t>
            </a:r>
            <a:r>
              <a:rPr lang="en-US" dirty="0"/>
              <a:t> //Reg name by run </a:t>
            </a:r>
            <a:r>
              <a:rPr lang="en-US" dirty="0" err="1"/>
              <a:t>ibmcloud</a:t>
            </a:r>
            <a:r>
              <a:rPr lang="en-US" dirty="0"/>
              <a:t> </a:t>
            </a:r>
            <a:r>
              <a:rPr lang="en-US" dirty="0" err="1"/>
              <a:t>cr</a:t>
            </a:r>
            <a:r>
              <a:rPr lang="en-US" dirty="0"/>
              <a:t> info</a:t>
            </a:r>
          </a:p>
          <a:p>
            <a:r>
              <a:rPr lang="en-US" dirty="0"/>
              <a:t>export MYNAMESPACE=</a:t>
            </a:r>
            <a:r>
              <a:rPr lang="en-US" dirty="0" err="1"/>
              <a:t>ibm_prod</a:t>
            </a:r>
            <a:r>
              <a:rPr lang="en-US" dirty="0"/>
              <a:t> //namespace</a:t>
            </a:r>
          </a:p>
          <a:p>
            <a:r>
              <a:rPr lang="en-US" dirty="0"/>
              <a:t>export MYPROJECT=</a:t>
            </a:r>
            <a:r>
              <a:rPr lang="en-US" dirty="0" err="1"/>
              <a:t>testapp</a:t>
            </a:r>
            <a:r>
              <a:rPr lang="en-US" dirty="0"/>
              <a:t> //app name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7E0D-6D3E-5F48-BA65-69F54E1E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docker build . -t ${MYREGISTRY}/${MYNAMESPACE}/${MYPROJECT}:v1.0.0</a:t>
            </a:r>
          </a:p>
          <a:p>
            <a:endParaRPr lang="en-US" dirty="0"/>
          </a:p>
          <a:p>
            <a:r>
              <a:rPr lang="en-US" dirty="0"/>
              <a:t>docker push ${MYREGISTRY}/${MYNAMESPACE}/${MYPROJECT}:v1.0.0</a:t>
            </a:r>
          </a:p>
          <a:p>
            <a:endParaRPr lang="en-US" dirty="0"/>
          </a:p>
          <a:p>
            <a:r>
              <a:rPr lang="en-US" dirty="0"/>
              <a:t>docker images</a:t>
            </a:r>
          </a:p>
          <a:p>
            <a:pPr marL="0" indent="0">
              <a:buNone/>
            </a:pPr>
            <a:r>
              <a:rPr lang="en-US" dirty="0"/>
              <a:t>   REPOSITORY                   TAG                 IMAGE ID            CREATED             SIZE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us.icr.io</a:t>
            </a:r>
            <a:r>
              <a:rPr lang="en-US" dirty="0"/>
              <a:t>/</a:t>
            </a:r>
            <a:r>
              <a:rPr lang="en-US" dirty="0" err="1"/>
              <a:t>ibm_prod</a:t>
            </a:r>
            <a:r>
              <a:rPr lang="en-US" dirty="0"/>
              <a:t>/</a:t>
            </a:r>
            <a:r>
              <a:rPr lang="en-US" dirty="0" err="1"/>
              <a:t>testapp</a:t>
            </a:r>
            <a:r>
              <a:rPr lang="en-US" dirty="0"/>
              <a:t>   v1.0.0              a61396ceb0a6        29 hours ago        592MB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6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3823-5FDE-F143-883A-A671A3ED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4"/>
            <a:ext cx="10515600" cy="6471139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cat </a:t>
            </a:r>
            <a:r>
              <a:rPr lang="en-US" sz="2900" b="1" dirty="0" err="1"/>
              <a:t>tesapp</a:t>
            </a:r>
            <a:r>
              <a:rPr lang="en-US" sz="2900" b="1" dirty="0"/>
              <a:t>/manifests/</a:t>
            </a:r>
            <a:r>
              <a:rPr lang="en-US" sz="2900" b="1" dirty="0" err="1"/>
              <a:t>kube.deploy.yml</a:t>
            </a:r>
            <a:endParaRPr lang="en-US" sz="2900" b="1" dirty="0"/>
          </a:p>
          <a:p>
            <a:r>
              <a:rPr lang="en-US" sz="2900" dirty="0" err="1"/>
              <a:t>apiVersion</a:t>
            </a:r>
            <a:r>
              <a:rPr lang="en-US" sz="2900" dirty="0"/>
              <a:t>: v1</a:t>
            </a:r>
          </a:p>
          <a:p>
            <a:r>
              <a:rPr lang="en-US" sz="2900" dirty="0"/>
              <a:t>kind: Service</a:t>
            </a:r>
          </a:p>
          <a:p>
            <a:r>
              <a:rPr lang="en-US" sz="2900" dirty="0"/>
              <a:t>metadata:</a:t>
            </a:r>
          </a:p>
          <a:p>
            <a:r>
              <a:rPr lang="en-US" sz="2900" dirty="0"/>
              <a:t>  name: "</a:t>
            </a:r>
            <a:r>
              <a:rPr lang="en-US" sz="2900" dirty="0" err="1"/>
              <a:t>testapp</a:t>
            </a:r>
            <a:r>
              <a:rPr lang="en-US" sz="2900" dirty="0"/>
              <a:t>-service-one"</a:t>
            </a:r>
          </a:p>
          <a:p>
            <a:r>
              <a:rPr lang="en-US" sz="2900" dirty="0"/>
              <a:t>spec:</a:t>
            </a:r>
          </a:p>
          <a:p>
            <a:r>
              <a:rPr lang="en-US" sz="2900" dirty="0"/>
              <a:t>  # if your cluster supports it, uncomment the following to automatically create</a:t>
            </a:r>
          </a:p>
          <a:p>
            <a:r>
              <a:rPr lang="en-US" sz="2900" dirty="0"/>
              <a:t>  # an external load-balanced IP for the frontend service.</a:t>
            </a:r>
          </a:p>
          <a:p>
            <a:r>
              <a:rPr lang="en-US" sz="2900" dirty="0"/>
              <a:t>  #type: </a:t>
            </a:r>
            <a:r>
              <a:rPr lang="en-US" sz="2900" dirty="0" err="1"/>
              <a:t>LoadBalancer</a:t>
            </a:r>
            <a:endParaRPr lang="en-US" sz="2900" dirty="0"/>
          </a:p>
          <a:p>
            <a:r>
              <a:rPr lang="en-US" sz="2900" dirty="0"/>
              <a:t>  type: </a:t>
            </a:r>
            <a:r>
              <a:rPr lang="en-US" sz="2900" dirty="0" err="1"/>
              <a:t>NodePort</a:t>
            </a:r>
            <a:endParaRPr lang="en-US" sz="2900" dirty="0"/>
          </a:p>
          <a:p>
            <a:r>
              <a:rPr lang="en-US" sz="2900" dirty="0"/>
              <a:t>  ports:</a:t>
            </a:r>
          </a:p>
          <a:p>
            <a:r>
              <a:rPr lang="en-US" sz="2900" dirty="0"/>
              <a:t>  # the port that this service should serve on</a:t>
            </a:r>
          </a:p>
          <a:p>
            <a:r>
              <a:rPr lang="en-US" sz="2900" dirty="0"/>
              <a:t>  - name: http</a:t>
            </a:r>
          </a:p>
          <a:p>
            <a:r>
              <a:rPr lang="en-US" sz="2900" dirty="0"/>
              <a:t>    port: 9080</a:t>
            </a:r>
          </a:p>
          <a:p>
            <a:r>
              <a:rPr lang="en-US" sz="2900" dirty="0"/>
              <a:t>  - name: https</a:t>
            </a:r>
          </a:p>
          <a:p>
            <a:r>
              <a:rPr lang="en-US" sz="2900" dirty="0"/>
              <a:t>    port: 9443</a:t>
            </a:r>
          </a:p>
          <a:p>
            <a:br>
              <a:rPr lang="en-US" sz="2900" dirty="0"/>
            </a:br>
            <a:endParaRPr lang="en-US" sz="2900" dirty="0"/>
          </a:p>
          <a:p>
            <a:r>
              <a:rPr lang="en-US" sz="2900" dirty="0"/>
              <a:t>  selector:</a:t>
            </a:r>
          </a:p>
          <a:p>
            <a:r>
              <a:rPr lang="en-US" sz="2900" dirty="0"/>
              <a:t>    app: "</a:t>
            </a:r>
            <a:r>
              <a:rPr lang="en-US" sz="2900" dirty="0" err="1"/>
              <a:t>testapp</a:t>
            </a:r>
            <a:r>
              <a:rPr lang="en-US" sz="2900" dirty="0"/>
              <a:t>-selector"</a:t>
            </a:r>
          </a:p>
          <a:p>
            <a:r>
              <a:rPr lang="en-US" sz="2900" dirty="0"/>
              <a:t>---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B7C4-EC4A-0044-9764-BB5A8189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295764"/>
            <a:ext cx="10515600" cy="6210544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apiVersion</a:t>
            </a:r>
            <a:r>
              <a:rPr lang="en-US" dirty="0"/>
              <a:t>: extensions/v1beta1</a:t>
            </a:r>
          </a:p>
          <a:p>
            <a:r>
              <a:rPr lang="en-US" dirty="0"/>
              <a:t>kind: Deployment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  name: "</a:t>
            </a:r>
            <a:r>
              <a:rPr lang="en-US" dirty="0" err="1"/>
              <a:t>testapp</a:t>
            </a:r>
            <a:r>
              <a:rPr lang="en-US" dirty="0"/>
              <a:t>-deployment-one"</a:t>
            </a:r>
          </a:p>
          <a:p>
            <a:r>
              <a:rPr lang="en-US" dirty="0"/>
              <a:t>spec:</a:t>
            </a:r>
          </a:p>
          <a:p>
            <a:r>
              <a:rPr lang="en-US" dirty="0"/>
              <a:t>  # this replicas value is default</a:t>
            </a:r>
          </a:p>
          <a:p>
            <a:r>
              <a:rPr lang="en-US" dirty="0"/>
              <a:t>  # modify it according to your case</a:t>
            </a:r>
          </a:p>
          <a:p>
            <a:r>
              <a:rPr lang="en-US" dirty="0"/>
              <a:t>  replicas: 1</a:t>
            </a:r>
          </a:p>
          <a:p>
            <a:r>
              <a:rPr lang="en-US" dirty="0"/>
              <a:t>  template:</a:t>
            </a:r>
          </a:p>
          <a:p>
            <a:r>
              <a:rPr lang="en-US" dirty="0"/>
              <a:t>    metadata:</a:t>
            </a:r>
          </a:p>
          <a:p>
            <a:r>
              <a:rPr lang="en-US" dirty="0"/>
              <a:t>      labels:</a:t>
            </a:r>
          </a:p>
          <a:p>
            <a:r>
              <a:rPr lang="en-US" dirty="0"/>
              <a:t>        app: "</a:t>
            </a:r>
            <a:r>
              <a:rPr lang="en-US" dirty="0" err="1"/>
              <a:t>testapp</a:t>
            </a:r>
            <a:r>
              <a:rPr lang="en-US" dirty="0"/>
              <a:t>-selector"</a:t>
            </a:r>
          </a:p>
          <a:p>
            <a:r>
              <a:rPr lang="en-US" dirty="0"/>
              <a:t>    spec:</a:t>
            </a:r>
          </a:p>
          <a:p>
            <a:r>
              <a:rPr lang="en-US" dirty="0"/>
              <a:t>      containers:</a:t>
            </a:r>
          </a:p>
          <a:p>
            <a:r>
              <a:rPr lang="en-US" dirty="0"/>
              <a:t>      - name: </a:t>
            </a:r>
            <a:r>
              <a:rPr lang="en-US" dirty="0" err="1"/>
              <a:t>testapp</a:t>
            </a:r>
            <a:endParaRPr lang="en-US" dirty="0"/>
          </a:p>
          <a:p>
            <a:r>
              <a:rPr lang="en-US" dirty="0"/>
              <a:t>        </a:t>
            </a:r>
            <a:r>
              <a:rPr lang="en-US" b="1" dirty="0"/>
              <a:t>image: </a:t>
            </a:r>
            <a:r>
              <a:rPr lang="en-US" b="1" dirty="0" err="1"/>
              <a:t>us.icr.io</a:t>
            </a:r>
            <a:r>
              <a:rPr lang="en-US" b="1" dirty="0"/>
              <a:t>/</a:t>
            </a:r>
            <a:r>
              <a:rPr lang="en-US" b="1" dirty="0" err="1"/>
              <a:t>ibm_prod</a:t>
            </a:r>
            <a:r>
              <a:rPr lang="en-US" b="1" dirty="0"/>
              <a:t>/testapp:v1.0.0</a:t>
            </a:r>
          </a:p>
          <a:p>
            <a:r>
              <a:rPr lang="en-US" dirty="0"/>
              <a:t>        </a:t>
            </a:r>
            <a:r>
              <a:rPr lang="en-US" dirty="0" err="1"/>
              <a:t>readinessProbe</a:t>
            </a:r>
            <a:r>
              <a:rPr lang="en-US" dirty="0"/>
              <a:t>:</a:t>
            </a:r>
          </a:p>
          <a:p>
            <a:r>
              <a:rPr lang="en-US" dirty="0"/>
              <a:t>          </a:t>
            </a:r>
            <a:r>
              <a:rPr lang="en-US" dirty="0" err="1"/>
              <a:t>httpGet</a:t>
            </a:r>
            <a:r>
              <a:rPr lang="en-US" dirty="0"/>
              <a:t>:</a:t>
            </a:r>
          </a:p>
          <a:p>
            <a:r>
              <a:rPr lang="en-US" dirty="0"/>
              <a:t>            path: /health</a:t>
            </a:r>
          </a:p>
          <a:p>
            <a:r>
              <a:rPr lang="en-US" dirty="0"/>
              <a:t>            port: 9080</a:t>
            </a:r>
          </a:p>
          <a:p>
            <a:r>
              <a:rPr lang="en-US" dirty="0"/>
              <a:t>          </a:t>
            </a:r>
            <a:r>
              <a:rPr lang="en-US" dirty="0" err="1"/>
              <a:t>initialDelaySeconds</a:t>
            </a:r>
            <a:r>
              <a:rPr lang="en-US" dirty="0"/>
              <a:t>: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A5E5-FFB9-2E46-A72C-A1768439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38"/>
            <a:ext cx="10515600" cy="5878025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create -f manifests/</a:t>
            </a:r>
            <a:r>
              <a:rPr lang="en-US" dirty="0" err="1"/>
              <a:t>kube.deploy.yml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deployments</a:t>
            </a:r>
          </a:p>
          <a:p>
            <a:pPr marL="0" indent="0">
              <a:buNone/>
            </a:pPr>
            <a:r>
              <a:rPr lang="en-US" dirty="0"/>
              <a:t>   NAME                 DESIRED   CURRENT   UP-TO-DATE   AVAILABLE   AGE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testapp</a:t>
            </a:r>
            <a:r>
              <a:rPr lang="en-US" dirty="0"/>
              <a:t>-deployment   1         1         1            1           1m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pPr marL="0" indent="0">
              <a:buNone/>
            </a:pPr>
            <a:r>
              <a:rPr lang="en-US" dirty="0"/>
              <a:t>   NAME                                 READY     STATUS    RESTARTS   AGE</a:t>
            </a:r>
          </a:p>
          <a:p>
            <a:pPr marL="0" indent="0">
              <a:buNone/>
            </a:pPr>
            <a:r>
              <a:rPr lang="en-US" dirty="0"/>
              <a:t>   testapp-deployment-d96cc9c59-vw82z   1/1       Running   0          1m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8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83</Words>
  <Application>Microsoft Macintosh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Deploy IBM dev app in Cluster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2019-03-11T05:08:54Z</dcterms:created>
  <dcterms:modified xsi:type="dcterms:W3CDTF">2019-03-11T06:28:06Z</dcterms:modified>
</cp:coreProperties>
</file>