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youremail@email.com" TargetMode="External"/><Relationship Id="rId4" Type="http://schemas.openxmlformats.org/officeDocument/2006/relationships/hyperlink" Target="https://www.linkedin.com/in/username/" TargetMode="External"/><Relationship Id="rId11" Type="http://schemas.openxmlformats.org/officeDocument/2006/relationships/hyperlink" Target="mailto:youremail@email.com" TargetMode="External"/><Relationship Id="rId10" Type="http://schemas.openxmlformats.org/officeDocument/2006/relationships/hyperlink" Target="https://www.linkedin.com/in/username/" TargetMode="External"/><Relationship Id="rId12" Type="http://schemas.openxmlformats.org/officeDocument/2006/relationships/hyperlink" Target="https://www.linkedin.com/in/username/" TargetMode="External"/><Relationship Id="rId9" Type="http://schemas.openxmlformats.org/officeDocument/2006/relationships/hyperlink" Target="mailto:youremail@email.com" TargetMode="External"/><Relationship Id="rId5" Type="http://schemas.openxmlformats.org/officeDocument/2006/relationships/hyperlink" Target="mailto:youremail@email.com" TargetMode="External"/><Relationship Id="rId6" Type="http://schemas.openxmlformats.org/officeDocument/2006/relationships/hyperlink" Target="https://www.linkedin.com/in/username/" TargetMode="External"/><Relationship Id="rId7" Type="http://schemas.openxmlformats.org/officeDocument/2006/relationships/hyperlink" Target="mailto:youremail@email.com" TargetMode="External"/><Relationship Id="rId8" Type="http://schemas.openxmlformats.org/officeDocument/2006/relationships/hyperlink" Target="https://www.linkedin.com/in/userna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Title Here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a concise summary of your project and findings here.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Business Problem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Data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Methods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Results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Conclusions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business problem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relevant characteristics of your data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methods you used here. Can include data preparation, analysis, and/or modeling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the results of your analysis or modeling here. Should include evaluation of how well your results solve the business problem.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your conclusions about the project here. Can include business recommendations, project limitations, and/or future improvement ideas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8" name="Google Shape;108;p21"/>
          <p:cNvSpPr txBox="1"/>
          <p:nvPr/>
        </p:nvSpPr>
        <p:spPr>
          <a:xfrm>
            <a:off x="185450" y="3780950"/>
            <a:ext cx="441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Email: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youremail@email.com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@username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LinkedIn: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linkedin.com/in/username/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85450" y="2561750"/>
            <a:ext cx="441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Email: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youremail@email.com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@username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LinkedIn: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linkedin.com/in/username/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757450" y="2561750"/>
            <a:ext cx="441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Email: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youremail@email.com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@username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LinkedIn: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linkedin.com/in/username/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757450" y="3780950"/>
            <a:ext cx="441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Email: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youremail@email.com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@username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LinkedIn: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linkedin.com/in/username/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85450" y="1494950"/>
            <a:ext cx="441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Email: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youremail@email.com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@username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LinkedIn: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linkedin.com/in/username/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