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2" r:id="rId1"/>
  </p:sldMasterIdLst>
  <p:sldIdLst>
    <p:sldId id="256" r:id="rId2"/>
    <p:sldId id="265" r:id="rId3"/>
    <p:sldId id="257" r:id="rId4"/>
    <p:sldId id="258" r:id="rId5"/>
    <p:sldId id="259" r:id="rId6"/>
    <p:sldId id="264" r:id="rId7"/>
    <p:sldId id="266" r:id="rId8"/>
    <p:sldId id="260" r:id="rId9"/>
    <p:sldId id="267" r:id="rId10"/>
    <p:sldId id="268" r:id="rId11"/>
    <p:sldId id="269" r:id="rId12"/>
    <p:sldId id="270" r:id="rId13"/>
    <p:sldId id="271" r:id="rId14"/>
    <p:sldId id="272" r:id="rId15"/>
    <p:sldId id="262" r:id="rId16"/>
    <p:sldId id="263"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6095944-E0DC-CC4A-97A7-457B93FF3401}" v="17" dt="2024-05-14T16:23:51.10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100"/>
    <p:restoredTop sz="94636"/>
  </p:normalViewPr>
  <p:slideViewPr>
    <p:cSldViewPr snapToGrid="0">
      <p:cViewPr varScale="1">
        <p:scale>
          <a:sx n="129" d="100"/>
          <a:sy n="129" d="100"/>
        </p:scale>
        <p:origin x="1584"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ric Praniewicz" userId="5a0200cada1731e0" providerId="LiveId" clId="{96095944-E0DC-CC4A-97A7-457B93FF3401}"/>
    <pc:docChg chg="undo custSel addSld delSld modSld sldOrd">
      <pc:chgData name="Eric Praniewicz" userId="5a0200cada1731e0" providerId="LiveId" clId="{96095944-E0DC-CC4A-97A7-457B93FF3401}" dt="2024-05-14T16:24:08.318" v="5036" actId="1076"/>
      <pc:docMkLst>
        <pc:docMk/>
      </pc:docMkLst>
      <pc:sldChg chg="modSp mod">
        <pc:chgData name="Eric Praniewicz" userId="5a0200cada1731e0" providerId="LiveId" clId="{96095944-E0DC-CC4A-97A7-457B93FF3401}" dt="2024-05-13T19:03:30.274" v="56" actId="20577"/>
        <pc:sldMkLst>
          <pc:docMk/>
          <pc:sldMk cId="977536458" sldId="258"/>
        </pc:sldMkLst>
        <pc:spChg chg="mod">
          <ac:chgData name="Eric Praniewicz" userId="5a0200cada1731e0" providerId="LiveId" clId="{96095944-E0DC-CC4A-97A7-457B93FF3401}" dt="2024-05-13T19:03:30.274" v="56" actId="20577"/>
          <ac:spMkLst>
            <pc:docMk/>
            <pc:sldMk cId="977536458" sldId="258"/>
            <ac:spMk id="3" creationId="{13B7F170-4E9C-FB08-7722-1C1D7BCF5F2E}"/>
          </ac:spMkLst>
        </pc:spChg>
      </pc:sldChg>
      <pc:sldChg chg="addSp delSp modSp new mod chgLayout">
        <pc:chgData name="Eric Praniewicz" userId="5a0200cada1731e0" providerId="LiveId" clId="{96095944-E0DC-CC4A-97A7-457B93FF3401}" dt="2024-05-14T00:11:41.253" v="1593" actId="1076"/>
        <pc:sldMkLst>
          <pc:docMk/>
          <pc:sldMk cId="705227356" sldId="259"/>
        </pc:sldMkLst>
        <pc:spChg chg="del">
          <ac:chgData name="Eric Praniewicz" userId="5a0200cada1731e0" providerId="LiveId" clId="{96095944-E0DC-CC4A-97A7-457B93FF3401}" dt="2024-05-13T20:24:58.590" v="64" actId="931"/>
          <ac:spMkLst>
            <pc:docMk/>
            <pc:sldMk cId="705227356" sldId="259"/>
            <ac:spMk id="2" creationId="{5CA21FFA-9270-A0D1-6934-5A54D923C38C}"/>
          </ac:spMkLst>
        </pc:spChg>
        <pc:spChg chg="del mod ord">
          <ac:chgData name="Eric Praniewicz" userId="5a0200cada1731e0" providerId="LiveId" clId="{96095944-E0DC-CC4A-97A7-457B93FF3401}" dt="2024-05-13T20:27:51.555" v="76" actId="700"/>
          <ac:spMkLst>
            <pc:docMk/>
            <pc:sldMk cId="705227356" sldId="259"/>
            <ac:spMk id="3" creationId="{3624D699-4275-870A-60D1-274AC6AFE9F1}"/>
          </ac:spMkLst>
        </pc:spChg>
        <pc:spChg chg="del mod ord">
          <ac:chgData name="Eric Praniewicz" userId="5a0200cada1731e0" providerId="LiveId" clId="{96095944-E0DC-CC4A-97A7-457B93FF3401}" dt="2024-05-13T20:27:51.555" v="76" actId="700"/>
          <ac:spMkLst>
            <pc:docMk/>
            <pc:sldMk cId="705227356" sldId="259"/>
            <ac:spMk id="4" creationId="{2670CE6F-047E-4B79-6C18-6F555D734ABD}"/>
          </ac:spMkLst>
        </pc:spChg>
        <pc:spChg chg="add del mod">
          <ac:chgData name="Eric Praniewicz" userId="5a0200cada1731e0" providerId="LiveId" clId="{96095944-E0DC-CC4A-97A7-457B93FF3401}" dt="2024-05-13T20:25:52.230" v="69" actId="478"/>
          <ac:spMkLst>
            <pc:docMk/>
            <pc:sldMk cId="705227356" sldId="259"/>
            <ac:spMk id="8" creationId="{A6733EA8-E6A7-E195-B41B-C090ACBB0AB0}"/>
          </ac:spMkLst>
        </pc:spChg>
        <pc:spChg chg="add del mod ord">
          <ac:chgData name="Eric Praniewicz" userId="5a0200cada1731e0" providerId="LiveId" clId="{96095944-E0DC-CC4A-97A7-457B93FF3401}" dt="2024-05-13T20:28:04.224" v="77" actId="478"/>
          <ac:spMkLst>
            <pc:docMk/>
            <pc:sldMk cId="705227356" sldId="259"/>
            <ac:spMk id="11" creationId="{A33564AC-7EF9-9346-B53F-994E528EC897}"/>
          </ac:spMkLst>
        </pc:spChg>
        <pc:spChg chg="add mod ord">
          <ac:chgData name="Eric Praniewicz" userId="5a0200cada1731e0" providerId="LiveId" clId="{96095944-E0DC-CC4A-97A7-457B93FF3401}" dt="2024-05-13T23:29:50.427" v="1084" actId="20577"/>
          <ac:spMkLst>
            <pc:docMk/>
            <pc:sldMk cId="705227356" sldId="259"/>
            <ac:spMk id="12" creationId="{3C065448-F7BA-770A-6175-87B0AE9861B2}"/>
          </ac:spMkLst>
        </pc:spChg>
        <pc:picChg chg="add del mod">
          <ac:chgData name="Eric Praniewicz" userId="5a0200cada1731e0" providerId="LiveId" clId="{96095944-E0DC-CC4A-97A7-457B93FF3401}" dt="2024-05-13T20:25:49.276" v="68" actId="478"/>
          <ac:picMkLst>
            <pc:docMk/>
            <pc:sldMk cId="705227356" sldId="259"/>
            <ac:picMk id="6" creationId="{DE1893AF-1140-0F14-12FA-BD794731FC3D}"/>
          </ac:picMkLst>
        </pc:picChg>
        <pc:picChg chg="add mod">
          <ac:chgData name="Eric Praniewicz" userId="5a0200cada1731e0" providerId="LiveId" clId="{96095944-E0DC-CC4A-97A7-457B93FF3401}" dt="2024-05-14T00:11:41.253" v="1593" actId="1076"/>
          <ac:picMkLst>
            <pc:docMk/>
            <pc:sldMk cId="705227356" sldId="259"/>
            <ac:picMk id="10" creationId="{AA327BA8-2101-8D49-686D-4344295E76A7}"/>
          </ac:picMkLst>
        </pc:picChg>
      </pc:sldChg>
      <pc:sldChg chg="addSp delSp modSp add mod setBg">
        <pc:chgData name="Eric Praniewicz" userId="5a0200cada1731e0" providerId="LiveId" clId="{96095944-E0DC-CC4A-97A7-457B93FF3401}" dt="2024-05-14T02:10:24.731" v="2740" actId="26606"/>
        <pc:sldMkLst>
          <pc:docMk/>
          <pc:sldMk cId="2164339310" sldId="260"/>
        </pc:sldMkLst>
        <pc:spChg chg="add del">
          <ac:chgData name="Eric Praniewicz" userId="5a0200cada1731e0" providerId="LiveId" clId="{96095944-E0DC-CC4A-97A7-457B93FF3401}" dt="2024-05-14T00:51:28.786" v="2128" actId="478"/>
          <ac:spMkLst>
            <pc:docMk/>
            <pc:sldMk cId="2164339310" sldId="260"/>
            <ac:spMk id="2" creationId="{5CA21FFA-9270-A0D1-6934-5A54D923C38C}"/>
          </ac:spMkLst>
        </pc:spChg>
        <pc:spChg chg="del mod">
          <ac:chgData name="Eric Praniewicz" userId="5a0200cada1731e0" providerId="LiveId" clId="{96095944-E0DC-CC4A-97A7-457B93FF3401}" dt="2024-05-14T00:55:19.738" v="2141" actId="478"/>
          <ac:spMkLst>
            <pc:docMk/>
            <pc:sldMk cId="2164339310" sldId="260"/>
            <ac:spMk id="3" creationId="{3624D699-4275-870A-60D1-274AC6AFE9F1}"/>
          </ac:spMkLst>
        </pc:spChg>
        <pc:spChg chg="del mod ord">
          <ac:chgData name="Eric Praniewicz" userId="5a0200cada1731e0" providerId="LiveId" clId="{96095944-E0DC-CC4A-97A7-457B93FF3401}" dt="2024-05-14T02:10:24.731" v="2740" actId="26606"/>
          <ac:spMkLst>
            <pc:docMk/>
            <pc:sldMk cId="2164339310" sldId="260"/>
            <ac:spMk id="4" creationId="{2670CE6F-047E-4B79-6C18-6F555D734ABD}"/>
          </ac:spMkLst>
        </pc:spChg>
        <pc:spChg chg="add del">
          <ac:chgData name="Eric Praniewicz" userId="5a0200cada1731e0" providerId="LiveId" clId="{96095944-E0DC-CC4A-97A7-457B93FF3401}" dt="2024-05-14T00:53:14.851" v="2137" actId="26606"/>
          <ac:spMkLst>
            <pc:docMk/>
            <pc:sldMk cId="2164339310" sldId="260"/>
            <ac:spMk id="21" creationId="{78553DC1-BBD9-41D4-90AD-350786994A91}"/>
          </ac:spMkLst>
        </pc:spChg>
        <pc:spChg chg="add del">
          <ac:chgData name="Eric Praniewicz" userId="5a0200cada1731e0" providerId="LiveId" clId="{96095944-E0DC-CC4A-97A7-457B93FF3401}" dt="2024-05-14T00:53:14.851" v="2137" actId="26606"/>
          <ac:spMkLst>
            <pc:docMk/>
            <pc:sldMk cId="2164339310" sldId="260"/>
            <ac:spMk id="23" creationId="{383F7068-9921-409F-B775-3883E413CD02}"/>
          </ac:spMkLst>
        </pc:spChg>
        <pc:spChg chg="add del">
          <ac:chgData name="Eric Praniewicz" userId="5a0200cada1731e0" providerId="LiveId" clId="{96095944-E0DC-CC4A-97A7-457B93FF3401}" dt="2024-05-14T00:53:14.851" v="2137" actId="26606"/>
          <ac:spMkLst>
            <pc:docMk/>
            <pc:sldMk cId="2164339310" sldId="260"/>
            <ac:spMk id="25" creationId="{92CE7192-9926-4B6A-A377-FB1A2628C31F}"/>
          </ac:spMkLst>
        </pc:spChg>
        <pc:spChg chg="add del">
          <ac:chgData name="Eric Praniewicz" userId="5a0200cada1731e0" providerId="LiveId" clId="{96095944-E0DC-CC4A-97A7-457B93FF3401}" dt="2024-05-14T00:53:21.700" v="2139" actId="26606"/>
          <ac:spMkLst>
            <pc:docMk/>
            <pc:sldMk cId="2164339310" sldId="260"/>
            <ac:spMk id="27" creationId="{B2993EF1-19E1-473A-8A3F-1D7B249519F5}"/>
          </ac:spMkLst>
        </pc:spChg>
        <pc:spChg chg="add del">
          <ac:chgData name="Eric Praniewicz" userId="5a0200cada1731e0" providerId="LiveId" clId="{96095944-E0DC-CC4A-97A7-457B93FF3401}" dt="2024-05-14T00:53:21.700" v="2139" actId="26606"/>
          <ac:spMkLst>
            <pc:docMk/>
            <pc:sldMk cId="2164339310" sldId="260"/>
            <ac:spMk id="28" creationId="{C05CE37C-F8C1-45AB-A904-8649EAD8D576}"/>
          </ac:spMkLst>
        </pc:spChg>
        <pc:spChg chg="add del">
          <ac:chgData name="Eric Praniewicz" userId="5a0200cada1731e0" providerId="LiveId" clId="{96095944-E0DC-CC4A-97A7-457B93FF3401}" dt="2024-05-14T00:53:21.700" v="2139" actId="26606"/>
          <ac:spMkLst>
            <pc:docMk/>
            <pc:sldMk cId="2164339310" sldId="260"/>
            <ac:spMk id="29" creationId="{F50C5101-CD9E-4E96-A827-ACA768C3113B}"/>
          </ac:spMkLst>
        </pc:spChg>
        <pc:spChg chg="add del">
          <ac:chgData name="Eric Praniewicz" userId="5a0200cada1731e0" providerId="LiveId" clId="{96095944-E0DC-CC4A-97A7-457B93FF3401}" dt="2024-05-14T00:53:21.700" v="2139" actId="26606"/>
          <ac:spMkLst>
            <pc:docMk/>
            <pc:sldMk cId="2164339310" sldId="260"/>
            <ac:spMk id="30" creationId="{5EEA0B05-B5DB-4204-97F1-ED2BB2934AA7}"/>
          </ac:spMkLst>
        </pc:spChg>
        <pc:spChg chg="add del">
          <ac:chgData name="Eric Praniewicz" userId="5a0200cada1731e0" providerId="LiveId" clId="{96095944-E0DC-CC4A-97A7-457B93FF3401}" dt="2024-05-14T00:53:21.700" v="2139" actId="26606"/>
          <ac:spMkLst>
            <pc:docMk/>
            <pc:sldMk cId="2164339310" sldId="260"/>
            <ac:spMk id="31" creationId="{6DB2D45D-E2D7-48CA-837F-EFF1EDD98708}"/>
          </ac:spMkLst>
        </pc:spChg>
        <pc:spChg chg="add">
          <ac:chgData name="Eric Praniewicz" userId="5a0200cada1731e0" providerId="LiveId" clId="{96095944-E0DC-CC4A-97A7-457B93FF3401}" dt="2024-05-14T00:53:21.717" v="2140" actId="26606"/>
          <ac:spMkLst>
            <pc:docMk/>
            <pc:sldMk cId="2164339310" sldId="260"/>
            <ac:spMk id="33" creationId="{78553DC1-BBD9-41D4-90AD-350786994A91}"/>
          </ac:spMkLst>
        </pc:spChg>
        <pc:spChg chg="add">
          <ac:chgData name="Eric Praniewicz" userId="5a0200cada1731e0" providerId="LiveId" clId="{96095944-E0DC-CC4A-97A7-457B93FF3401}" dt="2024-05-14T00:53:21.717" v="2140" actId="26606"/>
          <ac:spMkLst>
            <pc:docMk/>
            <pc:sldMk cId="2164339310" sldId="260"/>
            <ac:spMk id="34" creationId="{383F7068-9921-409F-B775-3883E413CD02}"/>
          </ac:spMkLst>
        </pc:spChg>
        <pc:spChg chg="add">
          <ac:chgData name="Eric Praniewicz" userId="5a0200cada1731e0" providerId="LiveId" clId="{96095944-E0DC-CC4A-97A7-457B93FF3401}" dt="2024-05-14T00:53:21.717" v="2140" actId="26606"/>
          <ac:spMkLst>
            <pc:docMk/>
            <pc:sldMk cId="2164339310" sldId="260"/>
            <ac:spMk id="35" creationId="{92CE7192-9926-4B6A-A377-FB1A2628C31F}"/>
          </ac:spMkLst>
        </pc:spChg>
        <pc:graphicFrameChg chg="add">
          <ac:chgData name="Eric Praniewicz" userId="5a0200cada1731e0" providerId="LiveId" clId="{96095944-E0DC-CC4A-97A7-457B93FF3401}" dt="2024-05-14T02:10:24.731" v="2740" actId="26606"/>
          <ac:graphicFrameMkLst>
            <pc:docMk/>
            <pc:sldMk cId="2164339310" sldId="260"/>
            <ac:graphicFrameMk id="37" creationId="{14AACF68-1759-2DF4-E161-E9200D881FB6}"/>
          </ac:graphicFrameMkLst>
        </pc:graphicFrameChg>
        <pc:picChg chg="add mod">
          <ac:chgData name="Eric Praniewicz" userId="5a0200cada1731e0" providerId="LiveId" clId="{96095944-E0DC-CC4A-97A7-457B93FF3401}" dt="2024-05-14T00:51:26.111" v="2127" actId="931"/>
          <ac:picMkLst>
            <pc:docMk/>
            <pc:sldMk cId="2164339310" sldId="260"/>
            <ac:picMk id="6" creationId="{D3A29A75-F00C-21F4-B6D9-DE38D54CC868}"/>
          </ac:picMkLst>
        </pc:picChg>
        <pc:picChg chg="add mod">
          <ac:chgData name="Eric Praniewicz" userId="5a0200cada1731e0" providerId="LiveId" clId="{96095944-E0DC-CC4A-97A7-457B93FF3401}" dt="2024-05-14T00:51:26.111" v="2127" actId="931"/>
          <ac:picMkLst>
            <pc:docMk/>
            <pc:sldMk cId="2164339310" sldId="260"/>
            <ac:picMk id="8" creationId="{C0914823-3FA3-EC83-FF25-B64B873DB1E8}"/>
          </ac:picMkLst>
        </pc:picChg>
        <pc:picChg chg="add mod">
          <ac:chgData name="Eric Praniewicz" userId="5a0200cada1731e0" providerId="LiveId" clId="{96095944-E0DC-CC4A-97A7-457B93FF3401}" dt="2024-05-14T00:51:26.111" v="2127" actId="931"/>
          <ac:picMkLst>
            <pc:docMk/>
            <pc:sldMk cId="2164339310" sldId="260"/>
            <ac:picMk id="10" creationId="{1E97CBCA-62A2-FF38-7FA9-69B6A83C3A46}"/>
          </ac:picMkLst>
        </pc:picChg>
        <pc:picChg chg="add mod ord">
          <ac:chgData name="Eric Praniewicz" userId="5a0200cada1731e0" providerId="LiveId" clId="{96095944-E0DC-CC4A-97A7-457B93FF3401}" dt="2024-05-14T00:53:21.717" v="2140" actId="26606"/>
          <ac:picMkLst>
            <pc:docMk/>
            <pc:sldMk cId="2164339310" sldId="260"/>
            <ac:picMk id="12" creationId="{D84D9377-3110-5091-AB24-77487869E8E4}"/>
          </ac:picMkLst>
        </pc:picChg>
        <pc:picChg chg="add mod ord">
          <ac:chgData name="Eric Praniewicz" userId="5a0200cada1731e0" providerId="LiveId" clId="{96095944-E0DC-CC4A-97A7-457B93FF3401}" dt="2024-05-14T00:53:21.717" v="2140" actId="26606"/>
          <ac:picMkLst>
            <pc:docMk/>
            <pc:sldMk cId="2164339310" sldId="260"/>
            <ac:picMk id="14" creationId="{B3D0D0B1-116E-AFA2-001A-46DD220B51E8}"/>
          </ac:picMkLst>
        </pc:picChg>
        <pc:picChg chg="add mod">
          <ac:chgData name="Eric Praniewicz" userId="5a0200cada1731e0" providerId="LiveId" clId="{96095944-E0DC-CC4A-97A7-457B93FF3401}" dt="2024-05-14T00:53:21.717" v="2140" actId="26606"/>
          <ac:picMkLst>
            <pc:docMk/>
            <pc:sldMk cId="2164339310" sldId="260"/>
            <ac:picMk id="16" creationId="{62510A55-575C-DA56-7DA5-1D2AA68C061B}"/>
          </ac:picMkLst>
        </pc:picChg>
      </pc:sldChg>
      <pc:sldChg chg="add del">
        <pc:chgData name="Eric Praniewicz" userId="5a0200cada1731e0" providerId="LiveId" clId="{96095944-E0DC-CC4A-97A7-457B93FF3401}" dt="2024-05-14T14:35:39.848" v="4303" actId="2696"/>
        <pc:sldMkLst>
          <pc:docMk/>
          <pc:sldMk cId="3885835219" sldId="261"/>
        </pc:sldMkLst>
      </pc:sldChg>
      <pc:sldChg chg="addSp delSp modSp add mod setBg">
        <pc:chgData name="Eric Praniewicz" userId="5a0200cada1731e0" providerId="LiveId" clId="{96095944-E0DC-CC4A-97A7-457B93FF3401}" dt="2024-05-14T15:52:00.666" v="4939" actId="313"/>
        <pc:sldMkLst>
          <pc:docMk/>
          <pc:sldMk cId="1862730512" sldId="262"/>
        </pc:sldMkLst>
        <pc:spChg chg="del">
          <ac:chgData name="Eric Praniewicz" userId="5a0200cada1731e0" providerId="LiveId" clId="{96095944-E0DC-CC4A-97A7-457B93FF3401}" dt="2024-05-14T15:01:40.158" v="4304" actId="931"/>
          <ac:spMkLst>
            <pc:docMk/>
            <pc:sldMk cId="1862730512" sldId="262"/>
            <ac:spMk id="2" creationId="{5CA21FFA-9270-A0D1-6934-5A54D923C38C}"/>
          </ac:spMkLst>
        </pc:spChg>
        <pc:spChg chg="mod">
          <ac:chgData name="Eric Praniewicz" userId="5a0200cada1731e0" providerId="LiveId" clId="{96095944-E0DC-CC4A-97A7-457B93FF3401}" dt="2024-05-14T15:26:36.043" v="4342" actId="1076"/>
          <ac:spMkLst>
            <pc:docMk/>
            <pc:sldMk cId="1862730512" sldId="262"/>
            <ac:spMk id="3" creationId="{3624D699-4275-870A-60D1-274AC6AFE9F1}"/>
          </ac:spMkLst>
        </pc:spChg>
        <pc:spChg chg="mod">
          <ac:chgData name="Eric Praniewicz" userId="5a0200cada1731e0" providerId="LiveId" clId="{96095944-E0DC-CC4A-97A7-457B93FF3401}" dt="2024-05-14T15:52:00.666" v="4939" actId="313"/>
          <ac:spMkLst>
            <pc:docMk/>
            <pc:sldMk cId="1862730512" sldId="262"/>
            <ac:spMk id="4" creationId="{2670CE6F-047E-4B79-6C18-6F555D734ABD}"/>
          </ac:spMkLst>
        </pc:spChg>
        <pc:spChg chg="add del mod">
          <ac:chgData name="Eric Praniewicz" userId="5a0200cada1731e0" providerId="LiveId" clId="{96095944-E0DC-CC4A-97A7-457B93FF3401}" dt="2024-05-14T15:02:29.209" v="4313" actId="478"/>
          <ac:spMkLst>
            <pc:docMk/>
            <pc:sldMk cId="1862730512" sldId="262"/>
            <ac:spMk id="8" creationId="{5C67337A-287E-3506-80E1-1B98027B54C2}"/>
          </ac:spMkLst>
        </pc:spChg>
        <pc:spChg chg="add del">
          <ac:chgData name="Eric Praniewicz" userId="5a0200cada1731e0" providerId="LiveId" clId="{96095944-E0DC-CC4A-97A7-457B93FF3401}" dt="2024-05-14T15:02:05.197" v="4309" actId="26606"/>
          <ac:spMkLst>
            <pc:docMk/>
            <pc:sldMk cId="1862730512" sldId="262"/>
            <ac:spMk id="11" creationId="{C98F4480-8749-4E48-82BB-3A0F2F311E0A}"/>
          </ac:spMkLst>
        </pc:spChg>
        <pc:spChg chg="add del">
          <ac:chgData name="Eric Praniewicz" userId="5a0200cada1731e0" providerId="LiveId" clId="{96095944-E0DC-CC4A-97A7-457B93FF3401}" dt="2024-05-14T15:02:05.197" v="4309" actId="26606"/>
          <ac:spMkLst>
            <pc:docMk/>
            <pc:sldMk cId="1862730512" sldId="262"/>
            <ac:spMk id="13" creationId="{5249F694-12BA-47C4-9FF3-570372F3B967}"/>
          </ac:spMkLst>
        </pc:spChg>
        <pc:spChg chg="add del">
          <ac:chgData name="Eric Praniewicz" userId="5a0200cada1731e0" providerId="LiveId" clId="{96095944-E0DC-CC4A-97A7-457B93FF3401}" dt="2024-05-14T15:02:05.197" v="4309" actId="26606"/>
          <ac:spMkLst>
            <pc:docMk/>
            <pc:sldMk cId="1862730512" sldId="262"/>
            <ac:spMk id="15" creationId="{5402222E-F041-43A0-81BC-1B3F2EF765E5}"/>
          </ac:spMkLst>
        </pc:spChg>
        <pc:spChg chg="add del">
          <ac:chgData name="Eric Praniewicz" userId="5a0200cada1731e0" providerId="LiveId" clId="{96095944-E0DC-CC4A-97A7-457B93FF3401}" dt="2024-05-14T15:02:05.197" v="4309" actId="26606"/>
          <ac:spMkLst>
            <pc:docMk/>
            <pc:sldMk cId="1862730512" sldId="262"/>
            <ac:spMk id="17" creationId="{B80D28A2-8EA4-4EF0-9056-3BDAA7290FDA}"/>
          </ac:spMkLst>
        </pc:spChg>
        <pc:picChg chg="add del mod ord">
          <ac:chgData name="Eric Praniewicz" userId="5a0200cada1731e0" providerId="LiveId" clId="{96095944-E0DC-CC4A-97A7-457B93FF3401}" dt="2024-05-14T15:02:27.085" v="4312" actId="478"/>
          <ac:picMkLst>
            <pc:docMk/>
            <pc:sldMk cId="1862730512" sldId="262"/>
            <ac:picMk id="6" creationId="{F79999F6-1C46-582A-1FC7-9F3F86D10AA0}"/>
          </ac:picMkLst>
        </pc:picChg>
        <pc:picChg chg="add mod">
          <ac:chgData name="Eric Praniewicz" userId="5a0200cada1731e0" providerId="LiveId" clId="{96095944-E0DC-CC4A-97A7-457B93FF3401}" dt="2024-05-14T15:02:48.672" v="4317" actId="1076"/>
          <ac:picMkLst>
            <pc:docMk/>
            <pc:sldMk cId="1862730512" sldId="262"/>
            <ac:picMk id="10" creationId="{89595BA0-A103-E35B-FEC4-09A643A1384E}"/>
          </ac:picMkLst>
        </pc:picChg>
      </pc:sldChg>
      <pc:sldChg chg="modSp new mod">
        <pc:chgData name="Eric Praniewicz" userId="5a0200cada1731e0" providerId="LiveId" clId="{96095944-E0DC-CC4A-97A7-457B93FF3401}" dt="2024-05-14T15:52:28.542" v="4987" actId="20577"/>
        <pc:sldMkLst>
          <pc:docMk/>
          <pc:sldMk cId="2835880372" sldId="263"/>
        </pc:sldMkLst>
        <pc:spChg chg="mod">
          <ac:chgData name="Eric Praniewicz" userId="5a0200cada1731e0" providerId="LiveId" clId="{96095944-E0DC-CC4A-97A7-457B93FF3401}" dt="2024-05-14T15:52:14.156" v="4948" actId="20577"/>
          <ac:spMkLst>
            <pc:docMk/>
            <pc:sldMk cId="2835880372" sldId="263"/>
            <ac:spMk id="2" creationId="{035D0D8E-F1A5-6E89-8D20-037FE4238560}"/>
          </ac:spMkLst>
        </pc:spChg>
        <pc:spChg chg="mod">
          <ac:chgData name="Eric Praniewicz" userId="5a0200cada1731e0" providerId="LiveId" clId="{96095944-E0DC-CC4A-97A7-457B93FF3401}" dt="2024-05-14T15:52:28.542" v="4987" actId="20577"/>
          <ac:spMkLst>
            <pc:docMk/>
            <pc:sldMk cId="2835880372" sldId="263"/>
            <ac:spMk id="3" creationId="{C21B230A-A11A-E259-8F91-63F6C771FC86}"/>
          </ac:spMkLst>
        </pc:spChg>
      </pc:sldChg>
      <pc:sldChg chg="addSp delSp modSp add mod setBg">
        <pc:chgData name="Eric Praniewicz" userId="5a0200cada1731e0" providerId="LiveId" clId="{96095944-E0DC-CC4A-97A7-457B93FF3401}" dt="2024-05-14T00:09:00.219" v="1584" actId="403"/>
        <pc:sldMkLst>
          <pc:docMk/>
          <pc:sldMk cId="392239182" sldId="264"/>
        </pc:sldMkLst>
        <pc:spChg chg="mod">
          <ac:chgData name="Eric Praniewicz" userId="5a0200cada1731e0" providerId="LiveId" clId="{96095944-E0DC-CC4A-97A7-457B93FF3401}" dt="2024-05-14T00:09:00.219" v="1584" actId="403"/>
          <ac:spMkLst>
            <pc:docMk/>
            <pc:sldMk cId="392239182" sldId="264"/>
            <ac:spMk id="12" creationId="{3C065448-F7BA-770A-6175-87B0AE9861B2}"/>
          </ac:spMkLst>
        </pc:spChg>
        <pc:spChg chg="add">
          <ac:chgData name="Eric Praniewicz" userId="5a0200cada1731e0" providerId="LiveId" clId="{96095944-E0DC-CC4A-97A7-457B93FF3401}" dt="2024-05-13T23:31:18.519" v="1089" actId="26606"/>
          <ac:spMkLst>
            <pc:docMk/>
            <pc:sldMk cId="392239182" sldId="264"/>
            <ac:spMk id="17" creationId="{B217C2AD-51B4-40CE-A71F-F5D3F846D97B}"/>
          </ac:spMkLst>
        </pc:spChg>
        <pc:spChg chg="add">
          <ac:chgData name="Eric Praniewicz" userId="5a0200cada1731e0" providerId="LiveId" clId="{96095944-E0DC-CC4A-97A7-457B93FF3401}" dt="2024-05-13T23:31:18.519" v="1089" actId="26606"/>
          <ac:spMkLst>
            <pc:docMk/>
            <pc:sldMk cId="392239182" sldId="264"/>
            <ac:spMk id="19" creationId="{6F1BF92E-23CF-4BFE-9E1F-C359BACFA3C5}"/>
          </ac:spMkLst>
        </pc:spChg>
        <pc:spChg chg="add">
          <ac:chgData name="Eric Praniewicz" userId="5a0200cada1731e0" providerId="LiveId" clId="{96095944-E0DC-CC4A-97A7-457B93FF3401}" dt="2024-05-13T23:31:18.519" v="1089" actId="26606"/>
          <ac:spMkLst>
            <pc:docMk/>
            <pc:sldMk cId="392239182" sldId="264"/>
            <ac:spMk id="21" creationId="{D0813576-D302-42B7-A3EC-A272625CCA73}"/>
          </ac:spMkLst>
        </pc:spChg>
        <pc:spChg chg="add">
          <ac:chgData name="Eric Praniewicz" userId="5a0200cada1731e0" providerId="LiveId" clId="{96095944-E0DC-CC4A-97A7-457B93FF3401}" dt="2024-05-13T23:31:18.519" v="1089" actId="26606"/>
          <ac:spMkLst>
            <pc:docMk/>
            <pc:sldMk cId="392239182" sldId="264"/>
            <ac:spMk id="23" creationId="{1D25BAD6-AA7B-43BE-870A-D587E51BE15D}"/>
          </ac:spMkLst>
        </pc:spChg>
        <pc:picChg chg="add mod">
          <ac:chgData name="Eric Praniewicz" userId="5a0200cada1731e0" providerId="LiveId" clId="{96095944-E0DC-CC4A-97A7-457B93FF3401}" dt="2024-05-13T23:31:52.604" v="1095" actId="1076"/>
          <ac:picMkLst>
            <pc:docMk/>
            <pc:sldMk cId="392239182" sldId="264"/>
            <ac:picMk id="3" creationId="{56418AE0-255C-B77C-28EB-B1BF1ADA994C}"/>
          </ac:picMkLst>
        </pc:picChg>
        <pc:picChg chg="del mod">
          <ac:chgData name="Eric Praniewicz" userId="5a0200cada1731e0" providerId="LiveId" clId="{96095944-E0DC-CC4A-97A7-457B93FF3401}" dt="2024-05-13T23:30:55.841" v="1088" actId="478"/>
          <ac:picMkLst>
            <pc:docMk/>
            <pc:sldMk cId="392239182" sldId="264"/>
            <ac:picMk id="10" creationId="{AA327BA8-2101-8D49-686D-4344295E76A7}"/>
          </ac:picMkLst>
        </pc:picChg>
      </pc:sldChg>
      <pc:sldChg chg="add del">
        <pc:chgData name="Eric Praniewicz" userId="5a0200cada1731e0" providerId="LiveId" clId="{96095944-E0DC-CC4A-97A7-457B93FF3401}" dt="2024-05-13T19:04:45.603" v="63" actId="2696"/>
        <pc:sldMkLst>
          <pc:docMk/>
          <pc:sldMk cId="4079519800" sldId="264"/>
        </pc:sldMkLst>
      </pc:sldChg>
      <pc:sldChg chg="addSp delSp modSp add mod ord setBg">
        <pc:chgData name="Eric Praniewicz" userId="5a0200cada1731e0" providerId="LiveId" clId="{96095944-E0DC-CC4A-97A7-457B93FF3401}" dt="2024-05-14T16:24:08.318" v="5036" actId="1076"/>
        <pc:sldMkLst>
          <pc:docMk/>
          <pc:sldMk cId="996492032" sldId="265"/>
        </pc:sldMkLst>
        <pc:spChg chg="mod">
          <ac:chgData name="Eric Praniewicz" userId="5a0200cada1731e0" providerId="LiveId" clId="{96095944-E0DC-CC4A-97A7-457B93FF3401}" dt="2024-05-14T16:24:01.218" v="5035" actId="1076"/>
          <ac:spMkLst>
            <pc:docMk/>
            <pc:sldMk cId="996492032" sldId="265"/>
            <ac:spMk id="2" creationId="{B666CE75-280B-F898-0F68-2693B2C2782F}"/>
          </ac:spMkLst>
        </pc:spChg>
        <pc:spChg chg="mod">
          <ac:chgData name="Eric Praniewicz" userId="5a0200cada1731e0" providerId="LiveId" clId="{96095944-E0DC-CC4A-97A7-457B93FF3401}" dt="2024-05-14T16:24:08.318" v="5036" actId="1076"/>
          <ac:spMkLst>
            <pc:docMk/>
            <pc:sldMk cId="996492032" sldId="265"/>
            <ac:spMk id="3" creationId="{4A14BB5A-2565-D82D-F72F-35F4BBFA0077}"/>
          </ac:spMkLst>
        </pc:spChg>
        <pc:spChg chg="del mod ord">
          <ac:chgData name="Eric Praniewicz" userId="5a0200cada1731e0" providerId="LiveId" clId="{96095944-E0DC-CC4A-97A7-457B93FF3401}" dt="2024-05-13T20:49:58.084" v="502" actId="478"/>
          <ac:spMkLst>
            <pc:docMk/>
            <pc:sldMk cId="996492032" sldId="265"/>
            <ac:spMk id="6" creationId="{F7A577F1-FC78-9686-D5FA-8E79FA282BA4}"/>
          </ac:spMkLst>
        </pc:spChg>
        <pc:spChg chg="add del">
          <ac:chgData name="Eric Praniewicz" userId="5a0200cada1731e0" providerId="LiveId" clId="{96095944-E0DC-CC4A-97A7-457B93FF3401}" dt="2024-05-13T20:49:48.155" v="499" actId="26606"/>
          <ac:spMkLst>
            <pc:docMk/>
            <pc:sldMk cId="996492032" sldId="265"/>
            <ac:spMk id="10" creationId="{BB8C1D0E-0B06-46C9-A8BD-A8E13FF9936B}"/>
          </ac:spMkLst>
        </pc:spChg>
        <pc:spChg chg="add del">
          <ac:chgData name="Eric Praniewicz" userId="5a0200cada1731e0" providerId="LiveId" clId="{96095944-E0DC-CC4A-97A7-457B93FF3401}" dt="2024-05-13T20:49:48.155" v="499" actId="26606"/>
          <ac:spMkLst>
            <pc:docMk/>
            <pc:sldMk cId="996492032" sldId="265"/>
            <ac:spMk id="12" creationId="{7D1ADC4A-8537-4084-99C7-F8D378A640A9}"/>
          </ac:spMkLst>
        </pc:spChg>
        <pc:spChg chg="add del">
          <ac:chgData name="Eric Praniewicz" userId="5a0200cada1731e0" providerId="LiveId" clId="{96095944-E0DC-CC4A-97A7-457B93FF3401}" dt="2024-05-13T20:49:48.155" v="499" actId="26606"/>
          <ac:spMkLst>
            <pc:docMk/>
            <pc:sldMk cId="996492032" sldId="265"/>
            <ac:spMk id="14" creationId="{D0E6FD24-FC15-4419-B4F8-87A6F572CC31}"/>
          </ac:spMkLst>
        </pc:spChg>
        <pc:spChg chg="add del">
          <ac:chgData name="Eric Praniewicz" userId="5a0200cada1731e0" providerId="LiveId" clId="{96095944-E0DC-CC4A-97A7-457B93FF3401}" dt="2024-05-13T20:49:48.155" v="499" actId="26606"/>
          <ac:spMkLst>
            <pc:docMk/>
            <pc:sldMk cId="996492032" sldId="265"/>
            <ac:spMk id="16" creationId="{F90D41EE-859E-4D0B-8464-D44C2B4D6E38}"/>
          </ac:spMkLst>
        </pc:spChg>
        <pc:spChg chg="add del">
          <ac:chgData name="Eric Praniewicz" userId="5a0200cada1731e0" providerId="LiveId" clId="{96095944-E0DC-CC4A-97A7-457B93FF3401}" dt="2024-05-13T20:49:48.155" v="499" actId="26606"/>
          <ac:spMkLst>
            <pc:docMk/>
            <pc:sldMk cId="996492032" sldId="265"/>
            <ac:spMk id="18" creationId="{8E2004CB-520C-4EB0-8EB4-5A457A3C83F6}"/>
          </ac:spMkLst>
        </pc:spChg>
        <pc:spChg chg="add del">
          <ac:chgData name="Eric Praniewicz" userId="5a0200cada1731e0" providerId="LiveId" clId="{96095944-E0DC-CC4A-97A7-457B93FF3401}" dt="2024-05-13T20:49:48.062" v="498" actId="26606"/>
          <ac:spMkLst>
            <pc:docMk/>
            <pc:sldMk cId="996492032" sldId="265"/>
            <ac:spMk id="23" creationId="{BB8C1D0E-0B06-46C9-A8BD-A8E13FF9936B}"/>
          </ac:spMkLst>
        </pc:spChg>
        <pc:spChg chg="add del">
          <ac:chgData name="Eric Praniewicz" userId="5a0200cada1731e0" providerId="LiveId" clId="{96095944-E0DC-CC4A-97A7-457B93FF3401}" dt="2024-05-13T20:49:48.062" v="498" actId="26606"/>
          <ac:spMkLst>
            <pc:docMk/>
            <pc:sldMk cId="996492032" sldId="265"/>
            <ac:spMk id="25" creationId="{7D1ADC4A-8537-4084-99C7-F8D378A640A9}"/>
          </ac:spMkLst>
        </pc:spChg>
        <pc:spChg chg="add del">
          <ac:chgData name="Eric Praniewicz" userId="5a0200cada1731e0" providerId="LiveId" clId="{96095944-E0DC-CC4A-97A7-457B93FF3401}" dt="2024-05-13T20:49:48.062" v="498" actId="26606"/>
          <ac:spMkLst>
            <pc:docMk/>
            <pc:sldMk cId="996492032" sldId="265"/>
            <ac:spMk id="27" creationId="{B72D289C-3FA2-4E6E-964E-B52C692AA38A}"/>
          </ac:spMkLst>
        </pc:spChg>
        <pc:spChg chg="add del">
          <ac:chgData name="Eric Praniewicz" userId="5a0200cada1731e0" providerId="LiveId" clId="{96095944-E0DC-CC4A-97A7-457B93FF3401}" dt="2024-05-13T20:49:48.062" v="498" actId="26606"/>
          <ac:spMkLst>
            <pc:docMk/>
            <pc:sldMk cId="996492032" sldId="265"/>
            <ac:spMk id="29" creationId="{EABA7E7F-0502-421C-8626-3B630F27CB0D}"/>
          </ac:spMkLst>
        </pc:spChg>
        <pc:spChg chg="add">
          <ac:chgData name="Eric Praniewicz" userId="5a0200cada1731e0" providerId="LiveId" clId="{96095944-E0DC-CC4A-97A7-457B93FF3401}" dt="2024-05-13T20:49:48.155" v="499" actId="26606"/>
          <ac:spMkLst>
            <pc:docMk/>
            <pc:sldMk cId="996492032" sldId="265"/>
            <ac:spMk id="31" creationId="{BB8C1D0E-0B06-46C9-A8BD-A8E13FF9936B}"/>
          </ac:spMkLst>
        </pc:spChg>
        <pc:spChg chg="add">
          <ac:chgData name="Eric Praniewicz" userId="5a0200cada1731e0" providerId="LiveId" clId="{96095944-E0DC-CC4A-97A7-457B93FF3401}" dt="2024-05-13T20:49:48.155" v="499" actId="26606"/>
          <ac:spMkLst>
            <pc:docMk/>
            <pc:sldMk cId="996492032" sldId="265"/>
            <ac:spMk id="32" creationId="{7D1ADC4A-8537-4084-99C7-F8D378A640A9}"/>
          </ac:spMkLst>
        </pc:spChg>
        <pc:spChg chg="add">
          <ac:chgData name="Eric Praniewicz" userId="5a0200cada1731e0" providerId="LiveId" clId="{96095944-E0DC-CC4A-97A7-457B93FF3401}" dt="2024-05-13T20:49:48.155" v="499" actId="26606"/>
          <ac:spMkLst>
            <pc:docMk/>
            <pc:sldMk cId="996492032" sldId="265"/>
            <ac:spMk id="33" creationId="{415DEDD7-7B31-4EF1-B7C7-5AEE3208CC1D}"/>
          </ac:spMkLst>
        </pc:spChg>
        <pc:spChg chg="add">
          <ac:chgData name="Eric Praniewicz" userId="5a0200cada1731e0" providerId="LiveId" clId="{96095944-E0DC-CC4A-97A7-457B93FF3401}" dt="2024-05-13T20:49:48.155" v="499" actId="26606"/>
          <ac:spMkLst>
            <pc:docMk/>
            <pc:sldMk cId="996492032" sldId="265"/>
            <ac:spMk id="34" creationId="{3242CC7A-3D6E-47A4-B9D1-860978459846}"/>
          </ac:spMkLst>
        </pc:spChg>
        <pc:picChg chg="del">
          <ac:chgData name="Eric Praniewicz" userId="5a0200cada1731e0" providerId="LiveId" clId="{96095944-E0DC-CC4A-97A7-457B93FF3401}" dt="2024-05-13T20:48:48.139" v="492" actId="478"/>
          <ac:picMkLst>
            <pc:docMk/>
            <pc:sldMk cId="996492032" sldId="265"/>
            <ac:picMk id="5" creationId="{A53AF1BC-0332-4163-2061-3AA335E688F5}"/>
          </ac:picMkLst>
        </pc:picChg>
        <pc:picChg chg="add mod ord">
          <ac:chgData name="Eric Praniewicz" userId="5a0200cada1731e0" providerId="LiveId" clId="{96095944-E0DC-CC4A-97A7-457B93FF3401}" dt="2024-05-13T20:49:48.155" v="499" actId="26606"/>
          <ac:picMkLst>
            <pc:docMk/>
            <pc:sldMk cId="996492032" sldId="265"/>
            <ac:picMk id="7" creationId="{D585142A-3F95-A90B-ECED-43F3FD80D761}"/>
          </ac:picMkLst>
        </pc:picChg>
      </pc:sldChg>
      <pc:sldChg chg="modSp add mod">
        <pc:chgData name="Eric Praniewicz" userId="5a0200cada1731e0" providerId="LiveId" clId="{96095944-E0DC-CC4A-97A7-457B93FF3401}" dt="2024-05-14T00:38:45.723" v="2118" actId="403"/>
        <pc:sldMkLst>
          <pc:docMk/>
          <pc:sldMk cId="1226221464" sldId="266"/>
        </pc:sldMkLst>
        <pc:spChg chg="mod">
          <ac:chgData name="Eric Praniewicz" userId="5a0200cada1731e0" providerId="LiveId" clId="{96095944-E0DC-CC4A-97A7-457B93FF3401}" dt="2024-05-14T00:38:45.723" v="2118" actId="403"/>
          <ac:spMkLst>
            <pc:docMk/>
            <pc:sldMk cId="1226221464" sldId="266"/>
            <ac:spMk id="12" creationId="{3C065448-F7BA-770A-6175-87B0AE9861B2}"/>
          </ac:spMkLst>
        </pc:spChg>
        <pc:picChg chg="mod">
          <ac:chgData name="Eric Praniewicz" userId="5a0200cada1731e0" providerId="LiveId" clId="{96095944-E0DC-CC4A-97A7-457B93FF3401}" dt="2024-05-14T00:09:33.029" v="1585" actId="14826"/>
          <ac:picMkLst>
            <pc:docMk/>
            <pc:sldMk cId="1226221464" sldId="266"/>
            <ac:picMk id="3" creationId="{56418AE0-255C-B77C-28EB-B1BF1ADA994C}"/>
          </ac:picMkLst>
        </pc:picChg>
      </pc:sldChg>
      <pc:sldChg chg="modSp add mod ord">
        <pc:chgData name="Eric Praniewicz" userId="5a0200cada1731e0" providerId="LiveId" clId="{96095944-E0DC-CC4A-97A7-457B93FF3401}" dt="2024-05-14T13:49:47.982" v="3191" actId="20577"/>
        <pc:sldMkLst>
          <pc:docMk/>
          <pc:sldMk cId="1349915550" sldId="267"/>
        </pc:sldMkLst>
        <pc:spChg chg="mod">
          <ac:chgData name="Eric Praniewicz" userId="5a0200cada1731e0" providerId="LiveId" clId="{96095944-E0DC-CC4A-97A7-457B93FF3401}" dt="2024-05-14T13:49:47.982" v="3191" actId="20577"/>
          <ac:spMkLst>
            <pc:docMk/>
            <pc:sldMk cId="1349915550" sldId="267"/>
            <ac:spMk id="12" creationId="{3C065448-F7BA-770A-6175-87B0AE9861B2}"/>
          </ac:spMkLst>
        </pc:spChg>
        <pc:picChg chg="mod">
          <ac:chgData name="Eric Praniewicz" userId="5a0200cada1731e0" providerId="LiveId" clId="{96095944-E0DC-CC4A-97A7-457B93FF3401}" dt="2024-05-14T13:25:38.348" v="2743" actId="14826"/>
          <ac:picMkLst>
            <pc:docMk/>
            <pc:sldMk cId="1349915550" sldId="267"/>
            <ac:picMk id="3" creationId="{56418AE0-255C-B77C-28EB-B1BF1ADA994C}"/>
          </ac:picMkLst>
        </pc:picChg>
      </pc:sldChg>
      <pc:sldChg chg="modSp add mod">
        <pc:chgData name="Eric Praniewicz" userId="5a0200cada1731e0" providerId="LiveId" clId="{96095944-E0DC-CC4A-97A7-457B93FF3401}" dt="2024-05-14T13:58:29.635" v="3321" actId="20577"/>
        <pc:sldMkLst>
          <pc:docMk/>
          <pc:sldMk cId="3432622623" sldId="268"/>
        </pc:sldMkLst>
        <pc:spChg chg="mod">
          <ac:chgData name="Eric Praniewicz" userId="5a0200cada1731e0" providerId="LiveId" clId="{96095944-E0DC-CC4A-97A7-457B93FF3401}" dt="2024-05-14T13:58:29.635" v="3321" actId="20577"/>
          <ac:spMkLst>
            <pc:docMk/>
            <pc:sldMk cId="3432622623" sldId="268"/>
            <ac:spMk id="12" creationId="{3C065448-F7BA-770A-6175-87B0AE9861B2}"/>
          </ac:spMkLst>
        </pc:spChg>
        <pc:picChg chg="mod">
          <ac:chgData name="Eric Praniewicz" userId="5a0200cada1731e0" providerId="LiveId" clId="{96095944-E0DC-CC4A-97A7-457B93FF3401}" dt="2024-05-14T13:50:13.243" v="3196" actId="1076"/>
          <ac:picMkLst>
            <pc:docMk/>
            <pc:sldMk cId="3432622623" sldId="268"/>
            <ac:picMk id="3" creationId="{56418AE0-255C-B77C-28EB-B1BF1ADA994C}"/>
          </ac:picMkLst>
        </pc:picChg>
      </pc:sldChg>
      <pc:sldChg chg="modSp add mod">
        <pc:chgData name="Eric Praniewicz" userId="5a0200cada1731e0" providerId="LiveId" clId="{96095944-E0DC-CC4A-97A7-457B93FF3401}" dt="2024-05-14T14:19:46.741" v="3664" actId="20577"/>
        <pc:sldMkLst>
          <pc:docMk/>
          <pc:sldMk cId="1153639655" sldId="269"/>
        </pc:sldMkLst>
        <pc:spChg chg="mod">
          <ac:chgData name="Eric Praniewicz" userId="5a0200cada1731e0" providerId="LiveId" clId="{96095944-E0DC-CC4A-97A7-457B93FF3401}" dt="2024-05-14T14:19:46.741" v="3664" actId="20577"/>
          <ac:spMkLst>
            <pc:docMk/>
            <pc:sldMk cId="1153639655" sldId="269"/>
            <ac:spMk id="12" creationId="{3C065448-F7BA-770A-6175-87B0AE9861B2}"/>
          </ac:spMkLst>
        </pc:spChg>
        <pc:picChg chg="mod">
          <ac:chgData name="Eric Praniewicz" userId="5a0200cada1731e0" providerId="LiveId" clId="{96095944-E0DC-CC4A-97A7-457B93FF3401}" dt="2024-05-14T13:59:59.435" v="3325" actId="1076"/>
          <ac:picMkLst>
            <pc:docMk/>
            <pc:sldMk cId="1153639655" sldId="269"/>
            <ac:picMk id="3" creationId="{56418AE0-255C-B77C-28EB-B1BF1ADA994C}"/>
          </ac:picMkLst>
        </pc:picChg>
      </pc:sldChg>
      <pc:sldChg chg="modSp add mod">
        <pc:chgData name="Eric Praniewicz" userId="5a0200cada1731e0" providerId="LiveId" clId="{96095944-E0DC-CC4A-97A7-457B93FF3401}" dt="2024-05-14T14:22:02.948" v="3862" actId="20577"/>
        <pc:sldMkLst>
          <pc:docMk/>
          <pc:sldMk cId="254990892" sldId="270"/>
        </pc:sldMkLst>
        <pc:spChg chg="mod">
          <ac:chgData name="Eric Praniewicz" userId="5a0200cada1731e0" providerId="LiveId" clId="{96095944-E0DC-CC4A-97A7-457B93FF3401}" dt="2024-05-14T14:22:02.948" v="3862" actId="20577"/>
          <ac:spMkLst>
            <pc:docMk/>
            <pc:sldMk cId="254990892" sldId="270"/>
            <ac:spMk id="12" creationId="{3C065448-F7BA-770A-6175-87B0AE9861B2}"/>
          </ac:spMkLst>
        </pc:spChg>
        <pc:picChg chg="mod">
          <ac:chgData name="Eric Praniewicz" userId="5a0200cada1731e0" providerId="LiveId" clId="{96095944-E0DC-CC4A-97A7-457B93FF3401}" dt="2024-05-14T14:20:31.741" v="3667" actId="1076"/>
          <ac:picMkLst>
            <pc:docMk/>
            <pc:sldMk cId="254990892" sldId="270"/>
            <ac:picMk id="3" creationId="{56418AE0-255C-B77C-28EB-B1BF1ADA994C}"/>
          </ac:picMkLst>
        </pc:picChg>
      </pc:sldChg>
      <pc:sldChg chg="modSp add mod">
        <pc:chgData name="Eric Praniewicz" userId="5a0200cada1731e0" providerId="LiveId" clId="{96095944-E0DC-CC4A-97A7-457B93FF3401}" dt="2024-05-14T14:32:03.103" v="4174" actId="1076"/>
        <pc:sldMkLst>
          <pc:docMk/>
          <pc:sldMk cId="33998636" sldId="271"/>
        </pc:sldMkLst>
        <pc:spChg chg="mod">
          <ac:chgData name="Eric Praniewicz" userId="5a0200cada1731e0" providerId="LiveId" clId="{96095944-E0DC-CC4A-97A7-457B93FF3401}" dt="2024-05-14T14:32:03.103" v="4174" actId="1076"/>
          <ac:spMkLst>
            <pc:docMk/>
            <pc:sldMk cId="33998636" sldId="271"/>
            <ac:spMk id="12" creationId="{3C065448-F7BA-770A-6175-87B0AE9861B2}"/>
          </ac:spMkLst>
        </pc:spChg>
        <pc:picChg chg="mod">
          <ac:chgData name="Eric Praniewicz" userId="5a0200cada1731e0" providerId="LiveId" clId="{96095944-E0DC-CC4A-97A7-457B93FF3401}" dt="2024-05-14T14:25:22.732" v="3866" actId="1076"/>
          <ac:picMkLst>
            <pc:docMk/>
            <pc:sldMk cId="33998636" sldId="271"/>
            <ac:picMk id="3" creationId="{56418AE0-255C-B77C-28EB-B1BF1ADA994C}"/>
          </ac:picMkLst>
        </pc:picChg>
      </pc:sldChg>
      <pc:sldChg chg="modSp add mod">
        <pc:chgData name="Eric Praniewicz" userId="5a0200cada1731e0" providerId="LiveId" clId="{96095944-E0DC-CC4A-97A7-457B93FF3401}" dt="2024-05-14T14:34:44.528" v="4301" actId="1076"/>
        <pc:sldMkLst>
          <pc:docMk/>
          <pc:sldMk cId="3505227205" sldId="272"/>
        </pc:sldMkLst>
        <pc:spChg chg="mod">
          <ac:chgData name="Eric Praniewicz" userId="5a0200cada1731e0" providerId="LiveId" clId="{96095944-E0DC-CC4A-97A7-457B93FF3401}" dt="2024-05-14T14:34:38.397" v="4300" actId="403"/>
          <ac:spMkLst>
            <pc:docMk/>
            <pc:sldMk cId="3505227205" sldId="272"/>
            <ac:spMk id="12" creationId="{3C065448-F7BA-770A-6175-87B0AE9861B2}"/>
          </ac:spMkLst>
        </pc:spChg>
        <pc:picChg chg="mod">
          <ac:chgData name="Eric Praniewicz" userId="5a0200cada1731e0" providerId="LiveId" clId="{96095944-E0DC-CC4A-97A7-457B93FF3401}" dt="2024-05-14T14:34:44.528" v="4301" actId="1076"/>
          <ac:picMkLst>
            <pc:docMk/>
            <pc:sldMk cId="3505227205" sldId="272"/>
            <ac:picMk id="3" creationId="{56418AE0-255C-B77C-28EB-B1BF1ADA994C}"/>
          </ac:picMkLst>
        </pc:picChg>
      </pc:sldChg>
      <pc:sldChg chg="add del">
        <pc:chgData name="Eric Praniewicz" userId="5a0200cada1731e0" providerId="LiveId" clId="{96095944-E0DC-CC4A-97A7-457B93FF3401}" dt="2024-05-14T15:41:33.085" v="4344" actId="2696"/>
        <pc:sldMkLst>
          <pc:docMk/>
          <pc:sldMk cId="3006224985" sldId="273"/>
        </pc:sldMkLst>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D1CD3F6-B6D3-4697-BADF-DF53B61568C2}"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36FA3829-EC3B-40C4-80EB-8F7A1FD43B89}">
      <dgm:prSet/>
      <dgm:spPr/>
      <dgm:t>
        <a:bodyPr/>
        <a:lstStyle/>
        <a:p>
          <a:r>
            <a:rPr lang="en-US"/>
            <a:t>Mild correlation between user counts, quantity ordered, and revenues earned per city</a:t>
          </a:r>
        </a:p>
      </dgm:t>
    </dgm:pt>
    <dgm:pt modelId="{ADFA890C-20B7-496D-86AA-F3C745FAE3D2}" type="parTrans" cxnId="{71F1E7D2-ABC0-405B-86AD-EFD0D9D41A3E}">
      <dgm:prSet/>
      <dgm:spPr/>
      <dgm:t>
        <a:bodyPr/>
        <a:lstStyle/>
        <a:p>
          <a:endParaRPr lang="en-US"/>
        </a:p>
      </dgm:t>
    </dgm:pt>
    <dgm:pt modelId="{20EED62C-A8ED-4B97-807E-93A0A9AD7737}" type="sibTrans" cxnId="{71F1E7D2-ABC0-405B-86AD-EFD0D9D41A3E}">
      <dgm:prSet/>
      <dgm:spPr/>
      <dgm:t>
        <a:bodyPr/>
        <a:lstStyle/>
        <a:p>
          <a:endParaRPr lang="en-US"/>
        </a:p>
      </dgm:t>
    </dgm:pt>
    <dgm:pt modelId="{90687367-8175-42F6-8A72-4CB9100E7BB3}">
      <dgm:prSet/>
      <dgm:spPr/>
      <dgm:t>
        <a:bodyPr/>
        <a:lstStyle/>
        <a:p>
          <a:r>
            <a:rPr lang="en-US"/>
            <a:t>Similar patterns emerge for cities in terms of quantities ordered and users</a:t>
          </a:r>
        </a:p>
      </dgm:t>
    </dgm:pt>
    <dgm:pt modelId="{4BA4B895-D376-4252-9520-14C56E4FB690}" type="parTrans" cxnId="{166DFCDD-B42A-4EBD-B4A8-702E1ED7DD0C}">
      <dgm:prSet/>
      <dgm:spPr/>
      <dgm:t>
        <a:bodyPr/>
        <a:lstStyle/>
        <a:p>
          <a:endParaRPr lang="en-US"/>
        </a:p>
      </dgm:t>
    </dgm:pt>
    <dgm:pt modelId="{77A66FE8-AD9C-4A9D-B2D0-CBB230473F65}" type="sibTrans" cxnId="{166DFCDD-B42A-4EBD-B4A8-702E1ED7DD0C}">
      <dgm:prSet/>
      <dgm:spPr/>
      <dgm:t>
        <a:bodyPr/>
        <a:lstStyle/>
        <a:p>
          <a:endParaRPr lang="en-US"/>
        </a:p>
      </dgm:t>
    </dgm:pt>
    <dgm:pt modelId="{8D48068E-A20B-467E-8783-C456507861D2}">
      <dgm:prSet/>
      <dgm:spPr/>
      <dgm:t>
        <a:bodyPr/>
        <a:lstStyle/>
        <a:p>
          <a:r>
            <a:rPr lang="en-US"/>
            <a:t>One city depicts disproportionately high revenues despite not showing high order quantities or a large number of users, due to few unusually large orders placed.</a:t>
          </a:r>
        </a:p>
      </dgm:t>
    </dgm:pt>
    <dgm:pt modelId="{D7E7F7DE-BFA9-49DC-B85A-4352603AC482}" type="parTrans" cxnId="{0A63BC80-667F-40D7-B403-78787BDA46C4}">
      <dgm:prSet/>
      <dgm:spPr/>
      <dgm:t>
        <a:bodyPr/>
        <a:lstStyle/>
        <a:p>
          <a:endParaRPr lang="en-US"/>
        </a:p>
      </dgm:t>
    </dgm:pt>
    <dgm:pt modelId="{B29B2386-CAE1-4875-92F6-BA7D656B1FC3}" type="sibTrans" cxnId="{0A63BC80-667F-40D7-B403-78787BDA46C4}">
      <dgm:prSet/>
      <dgm:spPr/>
      <dgm:t>
        <a:bodyPr/>
        <a:lstStyle/>
        <a:p>
          <a:endParaRPr lang="en-US"/>
        </a:p>
      </dgm:t>
    </dgm:pt>
    <dgm:pt modelId="{92C4FBB9-2E34-4257-B25A-AC6DA23E8BD9}">
      <dgm:prSet/>
      <dgm:spPr/>
      <dgm:t>
        <a:bodyPr/>
        <a:lstStyle/>
        <a:p>
          <a:r>
            <a:rPr lang="en-US"/>
            <a:t>Users are more evenly distributed vs. order quantities and revenues.</a:t>
          </a:r>
        </a:p>
      </dgm:t>
    </dgm:pt>
    <dgm:pt modelId="{11326BA2-5CDB-48D0-B9D2-E53EFB7416DA}" type="parTrans" cxnId="{9E5ACB9B-E8C2-4DE2-B990-96E725B4FD61}">
      <dgm:prSet/>
      <dgm:spPr/>
      <dgm:t>
        <a:bodyPr/>
        <a:lstStyle/>
        <a:p>
          <a:endParaRPr lang="en-US"/>
        </a:p>
      </dgm:t>
    </dgm:pt>
    <dgm:pt modelId="{35ECDD19-A637-42FE-88C6-CE5A12B04B66}" type="sibTrans" cxnId="{9E5ACB9B-E8C2-4DE2-B990-96E725B4FD61}">
      <dgm:prSet/>
      <dgm:spPr/>
      <dgm:t>
        <a:bodyPr/>
        <a:lstStyle/>
        <a:p>
          <a:endParaRPr lang="en-US"/>
        </a:p>
      </dgm:t>
    </dgm:pt>
    <dgm:pt modelId="{928EAD93-31CB-944D-9DB5-E4C4879AEFE6}" type="pres">
      <dgm:prSet presAssocID="{2D1CD3F6-B6D3-4697-BADF-DF53B61568C2}" presName="linear" presStyleCnt="0">
        <dgm:presLayoutVars>
          <dgm:animLvl val="lvl"/>
          <dgm:resizeHandles val="exact"/>
        </dgm:presLayoutVars>
      </dgm:prSet>
      <dgm:spPr/>
    </dgm:pt>
    <dgm:pt modelId="{2C785847-7EE3-3A41-A871-0D2A7364C668}" type="pres">
      <dgm:prSet presAssocID="{36FA3829-EC3B-40C4-80EB-8F7A1FD43B89}" presName="parentText" presStyleLbl="node1" presStyleIdx="0" presStyleCnt="4">
        <dgm:presLayoutVars>
          <dgm:chMax val="0"/>
          <dgm:bulletEnabled val="1"/>
        </dgm:presLayoutVars>
      </dgm:prSet>
      <dgm:spPr/>
    </dgm:pt>
    <dgm:pt modelId="{6615C274-87DA-8B49-A063-E2A3219D8B8B}" type="pres">
      <dgm:prSet presAssocID="{20EED62C-A8ED-4B97-807E-93A0A9AD7737}" presName="spacer" presStyleCnt="0"/>
      <dgm:spPr/>
    </dgm:pt>
    <dgm:pt modelId="{FDD14C56-52EC-2545-9DFB-A806705B2B18}" type="pres">
      <dgm:prSet presAssocID="{90687367-8175-42F6-8A72-4CB9100E7BB3}" presName="parentText" presStyleLbl="node1" presStyleIdx="1" presStyleCnt="4">
        <dgm:presLayoutVars>
          <dgm:chMax val="0"/>
          <dgm:bulletEnabled val="1"/>
        </dgm:presLayoutVars>
      </dgm:prSet>
      <dgm:spPr/>
    </dgm:pt>
    <dgm:pt modelId="{88F43F6E-3CA2-B14E-A2CF-6036B8C5AA87}" type="pres">
      <dgm:prSet presAssocID="{77A66FE8-AD9C-4A9D-B2D0-CBB230473F65}" presName="spacer" presStyleCnt="0"/>
      <dgm:spPr/>
    </dgm:pt>
    <dgm:pt modelId="{6E30A800-BC5C-D442-97F8-99EA2B33F8CD}" type="pres">
      <dgm:prSet presAssocID="{8D48068E-A20B-467E-8783-C456507861D2}" presName="parentText" presStyleLbl="node1" presStyleIdx="2" presStyleCnt="4">
        <dgm:presLayoutVars>
          <dgm:chMax val="0"/>
          <dgm:bulletEnabled val="1"/>
        </dgm:presLayoutVars>
      </dgm:prSet>
      <dgm:spPr/>
    </dgm:pt>
    <dgm:pt modelId="{806FB33A-1979-B443-8937-627CCA235CF0}" type="pres">
      <dgm:prSet presAssocID="{B29B2386-CAE1-4875-92F6-BA7D656B1FC3}" presName="spacer" presStyleCnt="0"/>
      <dgm:spPr/>
    </dgm:pt>
    <dgm:pt modelId="{F832D4D5-1A18-6541-8297-08E97F9A8297}" type="pres">
      <dgm:prSet presAssocID="{92C4FBB9-2E34-4257-B25A-AC6DA23E8BD9}" presName="parentText" presStyleLbl="node1" presStyleIdx="3" presStyleCnt="4">
        <dgm:presLayoutVars>
          <dgm:chMax val="0"/>
          <dgm:bulletEnabled val="1"/>
        </dgm:presLayoutVars>
      </dgm:prSet>
      <dgm:spPr/>
    </dgm:pt>
  </dgm:ptLst>
  <dgm:cxnLst>
    <dgm:cxn modelId="{06B7101B-1AC8-BB46-B57B-8D05307AB538}" type="presOf" srcId="{8D48068E-A20B-467E-8783-C456507861D2}" destId="{6E30A800-BC5C-D442-97F8-99EA2B33F8CD}" srcOrd="0" destOrd="0" presId="urn:microsoft.com/office/officeart/2005/8/layout/vList2"/>
    <dgm:cxn modelId="{843B8B53-86F0-6E40-971F-31F84C6B439B}" type="presOf" srcId="{2D1CD3F6-B6D3-4697-BADF-DF53B61568C2}" destId="{928EAD93-31CB-944D-9DB5-E4C4879AEFE6}" srcOrd="0" destOrd="0" presId="urn:microsoft.com/office/officeart/2005/8/layout/vList2"/>
    <dgm:cxn modelId="{0A63BC80-667F-40D7-B403-78787BDA46C4}" srcId="{2D1CD3F6-B6D3-4697-BADF-DF53B61568C2}" destId="{8D48068E-A20B-467E-8783-C456507861D2}" srcOrd="2" destOrd="0" parTransId="{D7E7F7DE-BFA9-49DC-B85A-4352603AC482}" sibTransId="{B29B2386-CAE1-4875-92F6-BA7D656B1FC3}"/>
    <dgm:cxn modelId="{9E5ACB9B-E8C2-4DE2-B990-96E725B4FD61}" srcId="{2D1CD3F6-B6D3-4697-BADF-DF53B61568C2}" destId="{92C4FBB9-2E34-4257-B25A-AC6DA23E8BD9}" srcOrd="3" destOrd="0" parTransId="{11326BA2-5CDB-48D0-B9D2-E53EFB7416DA}" sibTransId="{35ECDD19-A637-42FE-88C6-CE5A12B04B66}"/>
    <dgm:cxn modelId="{7E7AE0B3-637C-044A-8AC1-BA79513BCEA4}" type="presOf" srcId="{36FA3829-EC3B-40C4-80EB-8F7A1FD43B89}" destId="{2C785847-7EE3-3A41-A871-0D2A7364C668}" srcOrd="0" destOrd="0" presId="urn:microsoft.com/office/officeart/2005/8/layout/vList2"/>
    <dgm:cxn modelId="{31988CC6-B70C-EC4E-A7A7-6B74A3A67892}" type="presOf" srcId="{90687367-8175-42F6-8A72-4CB9100E7BB3}" destId="{FDD14C56-52EC-2545-9DFB-A806705B2B18}" srcOrd="0" destOrd="0" presId="urn:microsoft.com/office/officeart/2005/8/layout/vList2"/>
    <dgm:cxn modelId="{B28730CD-E3E8-DA40-84EC-33D8759F806A}" type="presOf" srcId="{92C4FBB9-2E34-4257-B25A-AC6DA23E8BD9}" destId="{F832D4D5-1A18-6541-8297-08E97F9A8297}" srcOrd="0" destOrd="0" presId="urn:microsoft.com/office/officeart/2005/8/layout/vList2"/>
    <dgm:cxn modelId="{71F1E7D2-ABC0-405B-86AD-EFD0D9D41A3E}" srcId="{2D1CD3F6-B6D3-4697-BADF-DF53B61568C2}" destId="{36FA3829-EC3B-40C4-80EB-8F7A1FD43B89}" srcOrd="0" destOrd="0" parTransId="{ADFA890C-20B7-496D-86AA-F3C745FAE3D2}" sibTransId="{20EED62C-A8ED-4B97-807E-93A0A9AD7737}"/>
    <dgm:cxn modelId="{166DFCDD-B42A-4EBD-B4A8-702E1ED7DD0C}" srcId="{2D1CD3F6-B6D3-4697-BADF-DF53B61568C2}" destId="{90687367-8175-42F6-8A72-4CB9100E7BB3}" srcOrd="1" destOrd="0" parTransId="{4BA4B895-D376-4252-9520-14C56E4FB690}" sibTransId="{77A66FE8-AD9C-4A9D-B2D0-CBB230473F65}"/>
    <dgm:cxn modelId="{29031812-DF9E-134F-98E4-4B8B993166DD}" type="presParOf" srcId="{928EAD93-31CB-944D-9DB5-E4C4879AEFE6}" destId="{2C785847-7EE3-3A41-A871-0D2A7364C668}" srcOrd="0" destOrd="0" presId="urn:microsoft.com/office/officeart/2005/8/layout/vList2"/>
    <dgm:cxn modelId="{A49404AB-35DF-8147-B783-9C1DE64E6CBC}" type="presParOf" srcId="{928EAD93-31CB-944D-9DB5-E4C4879AEFE6}" destId="{6615C274-87DA-8B49-A063-E2A3219D8B8B}" srcOrd="1" destOrd="0" presId="urn:microsoft.com/office/officeart/2005/8/layout/vList2"/>
    <dgm:cxn modelId="{25C8E9CE-E3FF-2440-A96C-7FD2EDAE4511}" type="presParOf" srcId="{928EAD93-31CB-944D-9DB5-E4C4879AEFE6}" destId="{FDD14C56-52EC-2545-9DFB-A806705B2B18}" srcOrd="2" destOrd="0" presId="urn:microsoft.com/office/officeart/2005/8/layout/vList2"/>
    <dgm:cxn modelId="{91D3CEDD-95C2-C441-9E62-95E47BCF0821}" type="presParOf" srcId="{928EAD93-31CB-944D-9DB5-E4C4879AEFE6}" destId="{88F43F6E-3CA2-B14E-A2CF-6036B8C5AA87}" srcOrd="3" destOrd="0" presId="urn:microsoft.com/office/officeart/2005/8/layout/vList2"/>
    <dgm:cxn modelId="{6CB2F071-82B9-8348-A484-D2787186BA5B}" type="presParOf" srcId="{928EAD93-31CB-944D-9DB5-E4C4879AEFE6}" destId="{6E30A800-BC5C-D442-97F8-99EA2B33F8CD}" srcOrd="4" destOrd="0" presId="urn:microsoft.com/office/officeart/2005/8/layout/vList2"/>
    <dgm:cxn modelId="{FA2C0920-B37D-4E4F-8E08-18BAB4DD84EF}" type="presParOf" srcId="{928EAD93-31CB-944D-9DB5-E4C4879AEFE6}" destId="{806FB33A-1979-B443-8937-627CCA235CF0}" srcOrd="5" destOrd="0" presId="urn:microsoft.com/office/officeart/2005/8/layout/vList2"/>
    <dgm:cxn modelId="{0D72A5BF-5E20-F044-948C-4B7D4B02C518}" type="presParOf" srcId="{928EAD93-31CB-944D-9DB5-E4C4879AEFE6}" destId="{F832D4D5-1A18-6541-8297-08E97F9A8297}" srcOrd="6" destOrd="0" presId="urn:microsoft.com/office/officeart/2005/8/layout/vList2"/>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C785847-7EE3-3A41-A871-0D2A7364C668}">
      <dsp:nvSpPr>
        <dsp:cNvPr id="0" name=""/>
        <dsp:cNvSpPr/>
      </dsp:nvSpPr>
      <dsp:spPr>
        <a:xfrm>
          <a:off x="0" y="17647"/>
          <a:ext cx="6335338" cy="1554052"/>
        </a:xfrm>
        <a:prstGeom prst="roundRect">
          <a:avLst/>
        </a:prstGeom>
        <a:solidFill>
          <a:schemeClr val="accent1">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Mild correlation between user counts, quantity ordered, and revenues earned per city</a:t>
          </a:r>
        </a:p>
      </dsp:txBody>
      <dsp:txXfrm>
        <a:off x="75863" y="93510"/>
        <a:ext cx="6183612" cy="1402326"/>
      </dsp:txXfrm>
    </dsp:sp>
    <dsp:sp modelId="{FDD14C56-52EC-2545-9DFB-A806705B2B18}">
      <dsp:nvSpPr>
        <dsp:cNvPr id="0" name=""/>
        <dsp:cNvSpPr/>
      </dsp:nvSpPr>
      <dsp:spPr>
        <a:xfrm>
          <a:off x="0" y="1637940"/>
          <a:ext cx="6335338" cy="1554052"/>
        </a:xfrm>
        <a:prstGeom prst="roundRect">
          <a:avLst/>
        </a:prstGeom>
        <a:solidFill>
          <a:schemeClr val="accent1">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Similar patterns emerge for cities in terms of quantities ordered and users</a:t>
          </a:r>
        </a:p>
      </dsp:txBody>
      <dsp:txXfrm>
        <a:off x="75863" y="1713803"/>
        <a:ext cx="6183612" cy="1402326"/>
      </dsp:txXfrm>
    </dsp:sp>
    <dsp:sp modelId="{6E30A800-BC5C-D442-97F8-99EA2B33F8CD}">
      <dsp:nvSpPr>
        <dsp:cNvPr id="0" name=""/>
        <dsp:cNvSpPr/>
      </dsp:nvSpPr>
      <dsp:spPr>
        <a:xfrm>
          <a:off x="0" y="3258233"/>
          <a:ext cx="6335338" cy="1554052"/>
        </a:xfrm>
        <a:prstGeom prst="roundRect">
          <a:avLst/>
        </a:prstGeom>
        <a:solidFill>
          <a:schemeClr val="accent1">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One city depicts disproportionately high revenues despite not showing high order quantities or a large number of users, due to few unusually large orders placed.</a:t>
          </a:r>
        </a:p>
      </dsp:txBody>
      <dsp:txXfrm>
        <a:off x="75863" y="3334096"/>
        <a:ext cx="6183612" cy="1402326"/>
      </dsp:txXfrm>
    </dsp:sp>
    <dsp:sp modelId="{F832D4D5-1A18-6541-8297-08E97F9A8297}">
      <dsp:nvSpPr>
        <dsp:cNvPr id="0" name=""/>
        <dsp:cNvSpPr/>
      </dsp:nvSpPr>
      <dsp:spPr>
        <a:xfrm>
          <a:off x="0" y="4878525"/>
          <a:ext cx="6335338" cy="1554052"/>
        </a:xfrm>
        <a:prstGeom prst="roundRect">
          <a:avLst/>
        </a:prstGeom>
        <a:solidFill>
          <a:schemeClr val="accent1">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Users are more evenly distributed vs. order quantities and revenues.</a:t>
          </a:r>
        </a:p>
      </dsp:txBody>
      <dsp:txXfrm>
        <a:off x="75863" y="4954388"/>
        <a:ext cx="6183612" cy="1402326"/>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US"/>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9334D819-9F07-4261-B09B-9E467E5D9002}" type="datetimeFigureOut">
              <a:rPr lang="en-US" smtClean="0"/>
              <a:pPr/>
              <a:t>5/14/24</a:t>
            </a:fld>
            <a:endParaRPr lang="en-US" dirty="0"/>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dirty="0"/>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71766878-3199-4EAB-94E7-2D6D11070E14}" type="slidenum">
              <a:rPr lang="en-US" smtClean="0"/>
              <a:pPr/>
              <a:t>‹#›</a:t>
            </a:fld>
            <a:endParaRPr lang="en-US" dirty="0"/>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2672570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smtClean="0"/>
              <a:t>5/14/24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smtClean="0"/>
              <a:t>‹#›</a:t>
            </a:fld>
            <a:endParaRPr lang="en-US" dirty="0"/>
          </a:p>
        </p:txBody>
      </p:sp>
    </p:spTree>
    <p:extLst>
      <p:ext uri="{BB962C8B-B14F-4D97-AF65-F5344CB8AC3E}">
        <p14:creationId xmlns:p14="http://schemas.microsoft.com/office/powerpoint/2010/main" val="31043438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smtClean="0"/>
              <a:t>5/14/24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smtClean="0"/>
              <a:t>‹#›</a:t>
            </a:fld>
            <a:endParaRPr lang="en-US" dirty="0"/>
          </a:p>
        </p:txBody>
      </p:sp>
    </p:spTree>
    <p:extLst>
      <p:ext uri="{BB962C8B-B14F-4D97-AF65-F5344CB8AC3E}">
        <p14:creationId xmlns:p14="http://schemas.microsoft.com/office/powerpoint/2010/main" val="4221952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smtClean="0"/>
              <a:t>5/14/24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smtClean="0"/>
              <a:t>‹#›</a:t>
            </a:fld>
            <a:endParaRPr lang="en-US" dirty="0"/>
          </a:p>
        </p:txBody>
      </p:sp>
    </p:spTree>
    <p:extLst>
      <p:ext uri="{BB962C8B-B14F-4D97-AF65-F5344CB8AC3E}">
        <p14:creationId xmlns:p14="http://schemas.microsoft.com/office/powerpoint/2010/main" val="30266237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9334D819-9F07-4261-B09B-9E467E5D9002}" type="datetimeFigureOut">
              <a:rPr lang="en-US" smtClean="0"/>
              <a:pPr/>
              <a:t>5/14/24</a:t>
            </a:fld>
            <a:endParaRPr lang="en-US" dirty="0"/>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71766878-3199-4EAB-94E7-2D6D11070E14}" type="slidenum">
              <a:rPr lang="en-US" smtClean="0"/>
              <a:pPr/>
              <a:t>‹#›</a:t>
            </a:fld>
            <a:endParaRPr lang="en-US" dirty="0"/>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951747005"/>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334D819-9F07-4261-B09B-9E467E5D9002}" type="datetimeFigureOut">
              <a:rPr lang="en-US" smtClean="0"/>
              <a:t>5/14/24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1766878-3199-4EAB-94E7-2D6D11070E14}" type="slidenum">
              <a:rPr lang="en-US" smtClean="0"/>
              <a:t>‹#›</a:t>
            </a:fld>
            <a:endParaRPr lang="en-US" dirty="0"/>
          </a:p>
        </p:txBody>
      </p:sp>
    </p:spTree>
    <p:extLst>
      <p:ext uri="{BB962C8B-B14F-4D97-AF65-F5344CB8AC3E}">
        <p14:creationId xmlns:p14="http://schemas.microsoft.com/office/powerpoint/2010/main" val="2762099378"/>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334D819-9F07-4261-B09B-9E467E5D9002}" type="datetimeFigureOut">
              <a:rPr lang="en-US" smtClean="0"/>
              <a:t>5/14/24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71766878-3199-4EAB-94E7-2D6D11070E14}" type="slidenum">
              <a:rPr lang="en-US" smtClean="0"/>
              <a:t>‹#›</a:t>
            </a:fld>
            <a:endParaRPr lang="en-US" dirty="0"/>
          </a:p>
        </p:txBody>
      </p:sp>
    </p:spTree>
    <p:extLst>
      <p:ext uri="{BB962C8B-B14F-4D97-AF65-F5344CB8AC3E}">
        <p14:creationId xmlns:p14="http://schemas.microsoft.com/office/powerpoint/2010/main" val="4067519872"/>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334D819-9F07-4261-B09B-9E467E5D9002}" type="datetimeFigureOut">
              <a:rPr lang="en-US" smtClean="0"/>
              <a:t>5/14/24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1766878-3199-4EAB-94E7-2D6D11070E14}" type="slidenum">
              <a:rPr lang="en-US" smtClean="0"/>
              <a:t>‹#›</a:t>
            </a:fld>
            <a:endParaRPr lang="en-US" dirty="0"/>
          </a:p>
        </p:txBody>
      </p:sp>
    </p:spTree>
    <p:extLst>
      <p:ext uri="{BB962C8B-B14F-4D97-AF65-F5344CB8AC3E}">
        <p14:creationId xmlns:p14="http://schemas.microsoft.com/office/powerpoint/2010/main" val="21293549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34D819-9F07-4261-B09B-9E467E5D9002}" type="datetimeFigureOut">
              <a:rPr lang="en-US" smtClean="0"/>
              <a:t>5/14/24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71766878-3199-4EAB-94E7-2D6D11070E14}" type="slidenum">
              <a:rPr lang="en-US" smtClean="0"/>
              <a:t>‹#›</a:t>
            </a:fld>
            <a:endParaRPr lang="en-US" dirty="0"/>
          </a:p>
        </p:txBody>
      </p:sp>
    </p:spTree>
    <p:extLst>
      <p:ext uri="{BB962C8B-B14F-4D97-AF65-F5344CB8AC3E}">
        <p14:creationId xmlns:p14="http://schemas.microsoft.com/office/powerpoint/2010/main" val="5682369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US"/>
              <a:t>Click to edit Master title style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051" y="6375679"/>
            <a:ext cx="1233355" cy="348462"/>
          </a:xfrm>
        </p:spPr>
        <p:txBody>
          <a:bodyPr/>
          <a:lstStyle/>
          <a:p>
            <a:fld id="{9334D819-9F07-4261-B09B-9E467E5D9002}" type="datetimeFigureOut">
              <a:rPr lang="en-US" smtClean="0"/>
              <a:t>5/14/24</a:t>
            </a:fld>
            <a:endParaRPr lang="en-US" dirty="0"/>
          </a:p>
        </p:txBody>
      </p:sp>
      <p:sp>
        <p:nvSpPr>
          <p:cNvPr id="6" name="Footer Placeholder 5"/>
          <p:cNvSpPr>
            <a:spLocks noGrp="1"/>
          </p:cNvSpPr>
          <p:nvPr>
            <p:ph type="ftr" sz="quarter" idx="11"/>
          </p:nvPr>
        </p:nvSpPr>
        <p:spPr>
          <a:xfrm>
            <a:off x="2103620" y="6375679"/>
            <a:ext cx="3482179" cy="345796"/>
          </a:xfrm>
        </p:spPr>
        <p:txBody>
          <a:bodyPr/>
          <a:lstStyle/>
          <a:p>
            <a:endParaRPr lang="en-US" dirty="0"/>
          </a:p>
        </p:txBody>
      </p:sp>
      <p:sp>
        <p:nvSpPr>
          <p:cNvPr id="7" name="Slide Number Placeholder 6"/>
          <p:cNvSpPr>
            <a:spLocks noGrp="1"/>
          </p:cNvSpPr>
          <p:nvPr>
            <p:ph type="sldNum" sz="quarter" idx="12"/>
          </p:nvPr>
        </p:nvSpPr>
        <p:spPr>
          <a:xfrm>
            <a:off x="5691014" y="6375679"/>
            <a:ext cx="1232456" cy="345796"/>
          </a:xfrm>
        </p:spPr>
        <p:txBody>
          <a:bodyPr/>
          <a:lstStyle/>
          <a:p>
            <a:fld id="{71766878-3199-4EAB-94E7-2D6D11070E14}" type="slidenum">
              <a:rPr lang="en-US" smtClean="0"/>
              <a:t>‹#›</a:t>
            </a:fld>
            <a:endParaRPr lang="en-US" dirty="0"/>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575268679"/>
      </p:ext>
    </p:extLst>
  </p:cSld>
  <p:clrMapOvr>
    <a:masterClrMapping/>
  </p:clrMapOvr>
  <p:extLst>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US"/>
              <a:t>Click to edit Master title style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950" y="6375679"/>
            <a:ext cx="1232456" cy="348462"/>
          </a:xfrm>
        </p:spPr>
        <p:txBody>
          <a:bodyPr/>
          <a:lstStyle/>
          <a:p>
            <a:fld id="{9334D819-9F07-4261-B09B-9E467E5D9002}" type="datetimeFigureOut">
              <a:rPr lang="en-US" smtClean="0"/>
              <a:t>5/14/24</a:t>
            </a:fld>
            <a:endParaRPr lang="en-US" dirty="0"/>
          </a:p>
        </p:txBody>
      </p:sp>
      <p:sp>
        <p:nvSpPr>
          <p:cNvPr id="6" name="Footer Placeholder 5"/>
          <p:cNvSpPr>
            <a:spLocks noGrp="1"/>
          </p:cNvSpPr>
          <p:nvPr>
            <p:ph type="ftr" sz="quarter" idx="11"/>
          </p:nvPr>
        </p:nvSpPr>
        <p:spPr>
          <a:xfrm>
            <a:off x="2103621" y="6375679"/>
            <a:ext cx="3482178" cy="345796"/>
          </a:xfrm>
        </p:spPr>
        <p:txBody>
          <a:bodyPr/>
          <a:lstStyle/>
          <a:p>
            <a:endParaRPr lang="en-US" dirty="0"/>
          </a:p>
        </p:txBody>
      </p:sp>
      <p:sp>
        <p:nvSpPr>
          <p:cNvPr id="7" name="Slide Number Placeholder 6"/>
          <p:cNvSpPr>
            <a:spLocks noGrp="1"/>
          </p:cNvSpPr>
          <p:nvPr>
            <p:ph type="sldNum" sz="quarter" idx="12"/>
          </p:nvPr>
        </p:nvSpPr>
        <p:spPr>
          <a:xfrm>
            <a:off x="5687568" y="6375679"/>
            <a:ext cx="1234440" cy="345796"/>
          </a:xfrm>
        </p:spPr>
        <p:txBody>
          <a:bodyPr/>
          <a:lstStyle/>
          <a:p>
            <a:fld id="{71766878-3199-4EAB-94E7-2D6D11070E14}" type="slidenum">
              <a:rPr lang="en-US" smtClean="0"/>
              <a:t>‹#›</a:t>
            </a:fld>
            <a:endParaRPr lang="en-US" dirty="0"/>
          </a:p>
        </p:txBody>
      </p:sp>
    </p:spTree>
    <p:extLst>
      <p:ext uri="{BB962C8B-B14F-4D97-AF65-F5344CB8AC3E}">
        <p14:creationId xmlns:p14="http://schemas.microsoft.com/office/powerpoint/2010/main" val="26467336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9334D819-9F07-4261-B09B-9E467E5D9002}" type="datetimeFigureOut">
              <a:rPr lang="en-US" smtClean="0"/>
              <a:pPr/>
              <a:t>5/14/24</a:t>
            </a:fld>
            <a:endParaRPr lang="en-US" dirty="0"/>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71766878-3199-4EAB-94E7-2D6D11070E14}" type="slidenum">
              <a:rPr lang="en-US" smtClean="0"/>
              <a:pPr/>
              <a:t>‹#›</a:t>
            </a:fld>
            <a:endParaRPr lang="en-US" dirty="0"/>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53373537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public.tableau.com/views/EPFinalProjectTeipleTen/TopRestaurantsLocation?:language=en-US&amp;publish=yes&amp;:sid=&amp;:display_count=n&amp;:origin=viz_share_link" TargetMode="Externa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image" Target="../media/image8.png"/><Relationship Id="rId7" Type="http://schemas.openxmlformats.org/officeDocument/2006/relationships/diagramQuickStyle" Target="../diagrams/quickStyle1.xml"/><Relationship Id="rId2" Type="http://schemas.openxmlformats.org/officeDocument/2006/relationships/image" Target="../media/image7.png"/><Relationship Id="rId1" Type="http://schemas.openxmlformats.org/officeDocument/2006/relationships/slideLayout" Target="../slideLayouts/slideLayout9.xml"/><Relationship Id="rId6" Type="http://schemas.openxmlformats.org/officeDocument/2006/relationships/diagramLayout" Target="../diagrams/layout1.xml"/><Relationship Id="rId5" Type="http://schemas.openxmlformats.org/officeDocument/2006/relationships/diagramData" Target="../diagrams/data1.xml"/><Relationship Id="rId4" Type="http://schemas.openxmlformats.org/officeDocument/2006/relationships/image" Target="../media/image2.png"/><Relationship Id="rId9" Type="http://schemas.microsoft.com/office/2007/relationships/diagramDrawing" Target="../diagrams/drawing1.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2093D87A-7818-4594-B3D1-C9CF3747B7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1" y="0"/>
            <a:ext cx="755294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12A0E54-8137-6BE1-658D-D94586570870}"/>
              </a:ext>
            </a:extLst>
          </p:cNvPr>
          <p:cNvSpPr>
            <a:spLocks noGrp="1"/>
          </p:cNvSpPr>
          <p:nvPr>
            <p:ph type="ctrTitle"/>
          </p:nvPr>
        </p:nvSpPr>
        <p:spPr>
          <a:xfrm>
            <a:off x="644849" y="954923"/>
            <a:ext cx="5875694" cy="4656552"/>
          </a:xfrm>
        </p:spPr>
        <p:txBody>
          <a:bodyPr>
            <a:normAutofit/>
          </a:bodyPr>
          <a:lstStyle/>
          <a:p>
            <a:r>
              <a:rPr lang="en-US" sz="6800">
                <a:solidFill>
                  <a:srgbClr val="2A1A00"/>
                </a:solidFill>
              </a:rPr>
              <a:t>Zomato:</a:t>
            </a:r>
            <a:br>
              <a:rPr lang="en-US" sz="6800">
                <a:solidFill>
                  <a:srgbClr val="2A1A00"/>
                </a:solidFill>
              </a:rPr>
            </a:br>
            <a:r>
              <a:rPr lang="en-US" sz="6800">
                <a:solidFill>
                  <a:srgbClr val="2A1A00"/>
                </a:solidFill>
              </a:rPr>
              <a:t>Analyzing </a:t>
            </a:r>
            <a:br>
              <a:rPr lang="en-US" sz="6800">
                <a:solidFill>
                  <a:srgbClr val="2A1A00"/>
                </a:solidFill>
              </a:rPr>
            </a:br>
            <a:r>
              <a:rPr lang="en-US" sz="6800">
                <a:solidFill>
                  <a:srgbClr val="2A1A00"/>
                </a:solidFill>
              </a:rPr>
              <a:t>Restaurant Success</a:t>
            </a:r>
          </a:p>
        </p:txBody>
      </p:sp>
      <p:sp>
        <p:nvSpPr>
          <p:cNvPr id="3" name="Subtitle 2">
            <a:extLst>
              <a:ext uri="{FF2B5EF4-FFF2-40B4-BE49-F238E27FC236}">
                <a16:creationId xmlns:a16="http://schemas.microsoft.com/office/drawing/2014/main" id="{715F6477-C557-36FD-B955-E3211C7619E2}"/>
              </a:ext>
            </a:extLst>
          </p:cNvPr>
          <p:cNvSpPr>
            <a:spLocks noGrp="1"/>
          </p:cNvSpPr>
          <p:nvPr>
            <p:ph type="subTitle" idx="1"/>
          </p:nvPr>
        </p:nvSpPr>
        <p:spPr>
          <a:xfrm>
            <a:off x="643157" y="5611476"/>
            <a:ext cx="5877385" cy="802992"/>
          </a:xfrm>
        </p:spPr>
        <p:txBody>
          <a:bodyPr>
            <a:normAutofit/>
          </a:bodyPr>
          <a:lstStyle/>
          <a:p>
            <a:pPr>
              <a:lnSpc>
                <a:spcPct val="90000"/>
              </a:lnSpc>
            </a:pPr>
            <a:r>
              <a:rPr lang="en-US" sz="1600">
                <a:solidFill>
                  <a:srgbClr val="F3F3F2"/>
                </a:solidFill>
              </a:rPr>
              <a:t>Eric Praniewicz | TripleTen BIA | </a:t>
            </a:r>
          </a:p>
          <a:p>
            <a:pPr>
              <a:lnSpc>
                <a:spcPct val="90000"/>
              </a:lnSpc>
            </a:pPr>
            <a:r>
              <a:rPr lang="en-US" sz="1600">
                <a:solidFill>
                  <a:srgbClr val="F3F3F2"/>
                </a:solidFill>
              </a:rPr>
              <a:t>Final Project</a:t>
            </a:r>
          </a:p>
        </p:txBody>
      </p:sp>
      <p:sp>
        <p:nvSpPr>
          <p:cNvPr id="17" name="Freeform 22">
            <a:extLst>
              <a:ext uri="{FF2B5EF4-FFF2-40B4-BE49-F238E27FC236}">
                <a16:creationId xmlns:a16="http://schemas.microsoft.com/office/drawing/2014/main" id="{29BA41EB-EC8E-4167-987C-F07347C193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flipH="1">
            <a:off x="6909478" y="0"/>
            <a:ext cx="5282519" cy="6858000"/>
          </a:xfrm>
          <a:custGeom>
            <a:avLst/>
            <a:gdLst>
              <a:gd name="connsiteX0" fmla="*/ 0 w 4992864"/>
              <a:gd name="connsiteY0" fmla="*/ 0 h 6858000"/>
              <a:gd name="connsiteX1" fmla="*/ 4813476 w 4992864"/>
              <a:gd name="connsiteY1" fmla="*/ 0 h 6858000"/>
              <a:gd name="connsiteX2" fmla="*/ 4818239 w 4992864"/>
              <a:gd name="connsiteY2" fmla="*/ 66675 h 6858000"/>
              <a:gd name="connsiteX3" fmla="*/ 4826176 w 4992864"/>
              <a:gd name="connsiteY3" fmla="*/ 122237 h 6858000"/>
              <a:gd name="connsiteX4" fmla="*/ 4835701 w 4992864"/>
              <a:gd name="connsiteY4" fmla="*/ 174625 h 6858000"/>
              <a:gd name="connsiteX5" fmla="*/ 4851576 w 4992864"/>
              <a:gd name="connsiteY5" fmla="*/ 217487 h 6858000"/>
              <a:gd name="connsiteX6" fmla="*/ 4867451 w 4992864"/>
              <a:gd name="connsiteY6" fmla="*/ 260350 h 6858000"/>
              <a:gd name="connsiteX7" fmla="*/ 4886501 w 4992864"/>
              <a:gd name="connsiteY7" fmla="*/ 296862 h 6858000"/>
              <a:gd name="connsiteX8" fmla="*/ 4905551 w 4992864"/>
              <a:gd name="connsiteY8" fmla="*/ 334962 h 6858000"/>
              <a:gd name="connsiteX9" fmla="*/ 4923014 w 4992864"/>
              <a:gd name="connsiteY9" fmla="*/ 369887 h 6858000"/>
              <a:gd name="connsiteX10" fmla="*/ 4940476 w 4992864"/>
              <a:gd name="connsiteY10" fmla="*/ 409575 h 6858000"/>
              <a:gd name="connsiteX11" fmla="*/ 4956351 w 4992864"/>
              <a:gd name="connsiteY11" fmla="*/ 450850 h 6858000"/>
              <a:gd name="connsiteX12" fmla="*/ 4970639 w 4992864"/>
              <a:gd name="connsiteY12" fmla="*/ 496887 h 6858000"/>
              <a:gd name="connsiteX13" fmla="*/ 4981751 w 4992864"/>
              <a:gd name="connsiteY13" fmla="*/ 546100 h 6858000"/>
              <a:gd name="connsiteX14" fmla="*/ 4989689 w 4992864"/>
              <a:gd name="connsiteY14" fmla="*/ 606425 h 6858000"/>
              <a:gd name="connsiteX15" fmla="*/ 4992864 w 4992864"/>
              <a:gd name="connsiteY15" fmla="*/ 673100 h 6858000"/>
              <a:gd name="connsiteX16" fmla="*/ 4989689 w 4992864"/>
              <a:gd name="connsiteY16" fmla="*/ 744537 h 6858000"/>
              <a:gd name="connsiteX17" fmla="*/ 4981751 w 4992864"/>
              <a:gd name="connsiteY17" fmla="*/ 801687 h 6858000"/>
              <a:gd name="connsiteX18" fmla="*/ 4970639 w 4992864"/>
              <a:gd name="connsiteY18" fmla="*/ 854075 h 6858000"/>
              <a:gd name="connsiteX19" fmla="*/ 4956351 w 4992864"/>
              <a:gd name="connsiteY19" fmla="*/ 901700 h 6858000"/>
              <a:gd name="connsiteX20" fmla="*/ 4940476 w 4992864"/>
              <a:gd name="connsiteY20" fmla="*/ 942975 h 6858000"/>
              <a:gd name="connsiteX21" fmla="*/ 4921426 w 4992864"/>
              <a:gd name="connsiteY21" fmla="*/ 981075 h 6858000"/>
              <a:gd name="connsiteX22" fmla="*/ 4902376 w 4992864"/>
              <a:gd name="connsiteY22" fmla="*/ 1017587 h 6858000"/>
              <a:gd name="connsiteX23" fmla="*/ 4883326 w 4992864"/>
              <a:gd name="connsiteY23" fmla="*/ 1055687 h 6858000"/>
              <a:gd name="connsiteX24" fmla="*/ 4865864 w 4992864"/>
              <a:gd name="connsiteY24" fmla="*/ 1095375 h 6858000"/>
              <a:gd name="connsiteX25" fmla="*/ 4848401 w 4992864"/>
              <a:gd name="connsiteY25" fmla="*/ 1136650 h 6858000"/>
              <a:gd name="connsiteX26" fmla="*/ 4834114 w 4992864"/>
              <a:gd name="connsiteY26" fmla="*/ 1182687 h 6858000"/>
              <a:gd name="connsiteX27" fmla="*/ 4824589 w 4992864"/>
              <a:gd name="connsiteY27" fmla="*/ 1235075 h 6858000"/>
              <a:gd name="connsiteX28" fmla="*/ 4815064 w 4992864"/>
              <a:gd name="connsiteY28" fmla="*/ 1295400 h 6858000"/>
              <a:gd name="connsiteX29" fmla="*/ 4813476 w 4992864"/>
              <a:gd name="connsiteY29" fmla="*/ 1363662 h 6858000"/>
              <a:gd name="connsiteX30" fmla="*/ 4815064 w 4992864"/>
              <a:gd name="connsiteY30" fmla="*/ 1431925 h 6858000"/>
              <a:gd name="connsiteX31" fmla="*/ 4824589 w 4992864"/>
              <a:gd name="connsiteY31" fmla="*/ 1492250 h 6858000"/>
              <a:gd name="connsiteX32" fmla="*/ 4834114 w 4992864"/>
              <a:gd name="connsiteY32" fmla="*/ 1544637 h 6858000"/>
              <a:gd name="connsiteX33" fmla="*/ 4848401 w 4992864"/>
              <a:gd name="connsiteY33" fmla="*/ 1589087 h 6858000"/>
              <a:gd name="connsiteX34" fmla="*/ 4865864 w 4992864"/>
              <a:gd name="connsiteY34" fmla="*/ 1631950 h 6858000"/>
              <a:gd name="connsiteX35" fmla="*/ 4883326 w 4992864"/>
              <a:gd name="connsiteY35" fmla="*/ 1671637 h 6858000"/>
              <a:gd name="connsiteX36" fmla="*/ 4902376 w 4992864"/>
              <a:gd name="connsiteY36" fmla="*/ 1708150 h 6858000"/>
              <a:gd name="connsiteX37" fmla="*/ 4921426 w 4992864"/>
              <a:gd name="connsiteY37" fmla="*/ 1743075 h 6858000"/>
              <a:gd name="connsiteX38" fmla="*/ 4940476 w 4992864"/>
              <a:gd name="connsiteY38" fmla="*/ 1782762 h 6858000"/>
              <a:gd name="connsiteX39" fmla="*/ 4956351 w 4992864"/>
              <a:gd name="connsiteY39" fmla="*/ 1824037 h 6858000"/>
              <a:gd name="connsiteX40" fmla="*/ 4970639 w 4992864"/>
              <a:gd name="connsiteY40" fmla="*/ 1870075 h 6858000"/>
              <a:gd name="connsiteX41" fmla="*/ 4981751 w 4992864"/>
              <a:gd name="connsiteY41" fmla="*/ 1922462 h 6858000"/>
              <a:gd name="connsiteX42" fmla="*/ 4989689 w 4992864"/>
              <a:gd name="connsiteY42" fmla="*/ 1982787 h 6858000"/>
              <a:gd name="connsiteX43" fmla="*/ 4992864 w 4992864"/>
              <a:gd name="connsiteY43" fmla="*/ 2051050 h 6858000"/>
              <a:gd name="connsiteX44" fmla="*/ 4989689 w 4992864"/>
              <a:gd name="connsiteY44" fmla="*/ 2119312 h 6858000"/>
              <a:gd name="connsiteX45" fmla="*/ 4981751 w 4992864"/>
              <a:gd name="connsiteY45" fmla="*/ 2179637 h 6858000"/>
              <a:gd name="connsiteX46" fmla="*/ 4970639 w 4992864"/>
              <a:gd name="connsiteY46" fmla="*/ 2232025 h 6858000"/>
              <a:gd name="connsiteX47" fmla="*/ 4956351 w 4992864"/>
              <a:gd name="connsiteY47" fmla="*/ 2278062 h 6858000"/>
              <a:gd name="connsiteX48" fmla="*/ 4940476 w 4992864"/>
              <a:gd name="connsiteY48" fmla="*/ 2319337 h 6858000"/>
              <a:gd name="connsiteX49" fmla="*/ 4921426 w 4992864"/>
              <a:gd name="connsiteY49" fmla="*/ 2359025 h 6858000"/>
              <a:gd name="connsiteX50" fmla="*/ 4902376 w 4992864"/>
              <a:gd name="connsiteY50" fmla="*/ 2395537 h 6858000"/>
              <a:gd name="connsiteX51" fmla="*/ 4883326 w 4992864"/>
              <a:gd name="connsiteY51" fmla="*/ 2433637 h 6858000"/>
              <a:gd name="connsiteX52" fmla="*/ 4865864 w 4992864"/>
              <a:gd name="connsiteY52" fmla="*/ 2471737 h 6858000"/>
              <a:gd name="connsiteX53" fmla="*/ 4848401 w 4992864"/>
              <a:gd name="connsiteY53" fmla="*/ 2513012 h 6858000"/>
              <a:gd name="connsiteX54" fmla="*/ 4834114 w 4992864"/>
              <a:gd name="connsiteY54" fmla="*/ 2560637 h 6858000"/>
              <a:gd name="connsiteX55" fmla="*/ 4824589 w 4992864"/>
              <a:gd name="connsiteY55" fmla="*/ 2613025 h 6858000"/>
              <a:gd name="connsiteX56" fmla="*/ 4815064 w 4992864"/>
              <a:gd name="connsiteY56" fmla="*/ 2671762 h 6858000"/>
              <a:gd name="connsiteX57" fmla="*/ 4813476 w 4992864"/>
              <a:gd name="connsiteY57" fmla="*/ 2741612 h 6858000"/>
              <a:gd name="connsiteX58" fmla="*/ 4815064 w 4992864"/>
              <a:gd name="connsiteY58" fmla="*/ 2809875 h 6858000"/>
              <a:gd name="connsiteX59" fmla="*/ 4824589 w 4992864"/>
              <a:gd name="connsiteY59" fmla="*/ 2868612 h 6858000"/>
              <a:gd name="connsiteX60" fmla="*/ 4834114 w 4992864"/>
              <a:gd name="connsiteY60" fmla="*/ 2922587 h 6858000"/>
              <a:gd name="connsiteX61" fmla="*/ 4848401 w 4992864"/>
              <a:gd name="connsiteY61" fmla="*/ 2967037 h 6858000"/>
              <a:gd name="connsiteX62" fmla="*/ 4865864 w 4992864"/>
              <a:gd name="connsiteY62" fmla="*/ 3009900 h 6858000"/>
              <a:gd name="connsiteX63" fmla="*/ 4883326 w 4992864"/>
              <a:gd name="connsiteY63" fmla="*/ 3046412 h 6858000"/>
              <a:gd name="connsiteX64" fmla="*/ 4902376 w 4992864"/>
              <a:gd name="connsiteY64" fmla="*/ 3084512 h 6858000"/>
              <a:gd name="connsiteX65" fmla="*/ 4921426 w 4992864"/>
              <a:gd name="connsiteY65" fmla="*/ 3121025 h 6858000"/>
              <a:gd name="connsiteX66" fmla="*/ 4940476 w 4992864"/>
              <a:gd name="connsiteY66" fmla="*/ 3160712 h 6858000"/>
              <a:gd name="connsiteX67" fmla="*/ 4956351 w 4992864"/>
              <a:gd name="connsiteY67" fmla="*/ 3201987 h 6858000"/>
              <a:gd name="connsiteX68" fmla="*/ 4970639 w 4992864"/>
              <a:gd name="connsiteY68" fmla="*/ 3248025 h 6858000"/>
              <a:gd name="connsiteX69" fmla="*/ 4981751 w 4992864"/>
              <a:gd name="connsiteY69" fmla="*/ 3300412 h 6858000"/>
              <a:gd name="connsiteX70" fmla="*/ 4989689 w 4992864"/>
              <a:gd name="connsiteY70" fmla="*/ 3360737 h 6858000"/>
              <a:gd name="connsiteX71" fmla="*/ 4992864 w 4992864"/>
              <a:gd name="connsiteY71" fmla="*/ 3427412 h 6858000"/>
              <a:gd name="connsiteX72" fmla="*/ 4989689 w 4992864"/>
              <a:gd name="connsiteY72" fmla="*/ 3497262 h 6858000"/>
              <a:gd name="connsiteX73" fmla="*/ 4981751 w 4992864"/>
              <a:gd name="connsiteY73" fmla="*/ 3557587 h 6858000"/>
              <a:gd name="connsiteX74" fmla="*/ 4970639 w 4992864"/>
              <a:gd name="connsiteY74" fmla="*/ 3609975 h 6858000"/>
              <a:gd name="connsiteX75" fmla="*/ 4956351 w 4992864"/>
              <a:gd name="connsiteY75" fmla="*/ 3656012 h 6858000"/>
              <a:gd name="connsiteX76" fmla="*/ 4940476 w 4992864"/>
              <a:gd name="connsiteY76" fmla="*/ 3697287 h 6858000"/>
              <a:gd name="connsiteX77" fmla="*/ 4921426 w 4992864"/>
              <a:gd name="connsiteY77" fmla="*/ 3736975 h 6858000"/>
              <a:gd name="connsiteX78" fmla="*/ 4883326 w 4992864"/>
              <a:gd name="connsiteY78" fmla="*/ 3811587 h 6858000"/>
              <a:gd name="connsiteX79" fmla="*/ 4865864 w 4992864"/>
              <a:gd name="connsiteY79" fmla="*/ 3848100 h 6858000"/>
              <a:gd name="connsiteX80" fmla="*/ 4848401 w 4992864"/>
              <a:gd name="connsiteY80" fmla="*/ 3890962 h 6858000"/>
              <a:gd name="connsiteX81" fmla="*/ 4834114 w 4992864"/>
              <a:gd name="connsiteY81" fmla="*/ 3935412 h 6858000"/>
              <a:gd name="connsiteX82" fmla="*/ 4824589 w 4992864"/>
              <a:gd name="connsiteY82" fmla="*/ 3987800 h 6858000"/>
              <a:gd name="connsiteX83" fmla="*/ 4815064 w 4992864"/>
              <a:gd name="connsiteY83" fmla="*/ 4048125 h 6858000"/>
              <a:gd name="connsiteX84" fmla="*/ 4813476 w 4992864"/>
              <a:gd name="connsiteY84" fmla="*/ 4116387 h 6858000"/>
              <a:gd name="connsiteX85" fmla="*/ 4815064 w 4992864"/>
              <a:gd name="connsiteY85" fmla="*/ 4186237 h 6858000"/>
              <a:gd name="connsiteX86" fmla="*/ 4824589 w 4992864"/>
              <a:gd name="connsiteY86" fmla="*/ 4244975 h 6858000"/>
              <a:gd name="connsiteX87" fmla="*/ 4834114 w 4992864"/>
              <a:gd name="connsiteY87" fmla="*/ 4297362 h 6858000"/>
              <a:gd name="connsiteX88" fmla="*/ 4848401 w 4992864"/>
              <a:gd name="connsiteY88" fmla="*/ 4343400 h 6858000"/>
              <a:gd name="connsiteX89" fmla="*/ 4865864 w 4992864"/>
              <a:gd name="connsiteY89" fmla="*/ 4386262 h 6858000"/>
              <a:gd name="connsiteX90" fmla="*/ 4883326 w 4992864"/>
              <a:gd name="connsiteY90" fmla="*/ 4424362 h 6858000"/>
              <a:gd name="connsiteX91" fmla="*/ 4921426 w 4992864"/>
              <a:gd name="connsiteY91" fmla="*/ 4498975 h 6858000"/>
              <a:gd name="connsiteX92" fmla="*/ 4940476 w 4992864"/>
              <a:gd name="connsiteY92" fmla="*/ 4537075 h 6858000"/>
              <a:gd name="connsiteX93" fmla="*/ 4956351 w 4992864"/>
              <a:gd name="connsiteY93" fmla="*/ 4579937 h 6858000"/>
              <a:gd name="connsiteX94" fmla="*/ 4970639 w 4992864"/>
              <a:gd name="connsiteY94" fmla="*/ 4625975 h 6858000"/>
              <a:gd name="connsiteX95" fmla="*/ 4981751 w 4992864"/>
              <a:gd name="connsiteY95" fmla="*/ 4678362 h 6858000"/>
              <a:gd name="connsiteX96" fmla="*/ 4989689 w 4992864"/>
              <a:gd name="connsiteY96" fmla="*/ 4738687 h 6858000"/>
              <a:gd name="connsiteX97" fmla="*/ 4992864 w 4992864"/>
              <a:gd name="connsiteY97" fmla="*/ 4806950 h 6858000"/>
              <a:gd name="connsiteX98" fmla="*/ 4989689 w 4992864"/>
              <a:gd name="connsiteY98" fmla="*/ 4875212 h 6858000"/>
              <a:gd name="connsiteX99" fmla="*/ 4981751 w 4992864"/>
              <a:gd name="connsiteY99" fmla="*/ 4935537 h 6858000"/>
              <a:gd name="connsiteX100" fmla="*/ 4970639 w 4992864"/>
              <a:gd name="connsiteY100" fmla="*/ 4987925 h 6858000"/>
              <a:gd name="connsiteX101" fmla="*/ 4956351 w 4992864"/>
              <a:gd name="connsiteY101" fmla="*/ 5033962 h 6858000"/>
              <a:gd name="connsiteX102" fmla="*/ 4940476 w 4992864"/>
              <a:gd name="connsiteY102" fmla="*/ 5075237 h 6858000"/>
              <a:gd name="connsiteX103" fmla="*/ 4921426 w 4992864"/>
              <a:gd name="connsiteY103" fmla="*/ 5114925 h 6858000"/>
              <a:gd name="connsiteX104" fmla="*/ 4902376 w 4992864"/>
              <a:gd name="connsiteY104" fmla="*/ 5149850 h 6858000"/>
              <a:gd name="connsiteX105" fmla="*/ 4883326 w 4992864"/>
              <a:gd name="connsiteY105" fmla="*/ 5186362 h 6858000"/>
              <a:gd name="connsiteX106" fmla="*/ 4865864 w 4992864"/>
              <a:gd name="connsiteY106" fmla="*/ 5226050 h 6858000"/>
              <a:gd name="connsiteX107" fmla="*/ 4848401 w 4992864"/>
              <a:gd name="connsiteY107" fmla="*/ 5268912 h 6858000"/>
              <a:gd name="connsiteX108" fmla="*/ 4834114 w 4992864"/>
              <a:gd name="connsiteY108" fmla="*/ 5313362 h 6858000"/>
              <a:gd name="connsiteX109" fmla="*/ 4824589 w 4992864"/>
              <a:gd name="connsiteY109" fmla="*/ 5365750 h 6858000"/>
              <a:gd name="connsiteX110" fmla="*/ 4815064 w 4992864"/>
              <a:gd name="connsiteY110" fmla="*/ 5426075 h 6858000"/>
              <a:gd name="connsiteX111" fmla="*/ 4813476 w 4992864"/>
              <a:gd name="connsiteY111" fmla="*/ 5494337 h 6858000"/>
              <a:gd name="connsiteX112" fmla="*/ 4815064 w 4992864"/>
              <a:gd name="connsiteY112" fmla="*/ 5562600 h 6858000"/>
              <a:gd name="connsiteX113" fmla="*/ 4824589 w 4992864"/>
              <a:gd name="connsiteY113" fmla="*/ 5622925 h 6858000"/>
              <a:gd name="connsiteX114" fmla="*/ 4834114 w 4992864"/>
              <a:gd name="connsiteY114" fmla="*/ 5675312 h 6858000"/>
              <a:gd name="connsiteX115" fmla="*/ 4848401 w 4992864"/>
              <a:gd name="connsiteY115" fmla="*/ 5721350 h 6858000"/>
              <a:gd name="connsiteX116" fmla="*/ 4865864 w 4992864"/>
              <a:gd name="connsiteY116" fmla="*/ 5762625 h 6858000"/>
              <a:gd name="connsiteX117" fmla="*/ 4883326 w 4992864"/>
              <a:gd name="connsiteY117" fmla="*/ 5802312 h 6858000"/>
              <a:gd name="connsiteX118" fmla="*/ 4902376 w 4992864"/>
              <a:gd name="connsiteY118" fmla="*/ 5840412 h 6858000"/>
              <a:gd name="connsiteX119" fmla="*/ 4921426 w 4992864"/>
              <a:gd name="connsiteY119" fmla="*/ 5876925 h 6858000"/>
              <a:gd name="connsiteX120" fmla="*/ 4940476 w 4992864"/>
              <a:gd name="connsiteY120" fmla="*/ 5915025 h 6858000"/>
              <a:gd name="connsiteX121" fmla="*/ 4956351 w 4992864"/>
              <a:gd name="connsiteY121" fmla="*/ 5956300 h 6858000"/>
              <a:gd name="connsiteX122" fmla="*/ 4970639 w 4992864"/>
              <a:gd name="connsiteY122" fmla="*/ 6003925 h 6858000"/>
              <a:gd name="connsiteX123" fmla="*/ 4981751 w 4992864"/>
              <a:gd name="connsiteY123" fmla="*/ 6056312 h 6858000"/>
              <a:gd name="connsiteX124" fmla="*/ 4989689 w 4992864"/>
              <a:gd name="connsiteY124" fmla="*/ 6113462 h 6858000"/>
              <a:gd name="connsiteX125" fmla="*/ 4992864 w 4992864"/>
              <a:gd name="connsiteY125" fmla="*/ 6183312 h 6858000"/>
              <a:gd name="connsiteX126" fmla="*/ 4989689 w 4992864"/>
              <a:gd name="connsiteY126" fmla="*/ 6251575 h 6858000"/>
              <a:gd name="connsiteX127" fmla="*/ 4981751 w 4992864"/>
              <a:gd name="connsiteY127" fmla="*/ 6311900 h 6858000"/>
              <a:gd name="connsiteX128" fmla="*/ 4970639 w 4992864"/>
              <a:gd name="connsiteY128" fmla="*/ 6361112 h 6858000"/>
              <a:gd name="connsiteX129" fmla="*/ 4956351 w 4992864"/>
              <a:gd name="connsiteY129" fmla="*/ 6407150 h 6858000"/>
              <a:gd name="connsiteX130" fmla="*/ 4940476 w 4992864"/>
              <a:gd name="connsiteY130" fmla="*/ 6448425 h 6858000"/>
              <a:gd name="connsiteX131" fmla="*/ 4923014 w 4992864"/>
              <a:gd name="connsiteY131" fmla="*/ 6488112 h 6858000"/>
              <a:gd name="connsiteX132" fmla="*/ 4905551 w 4992864"/>
              <a:gd name="connsiteY132" fmla="*/ 6523037 h 6858000"/>
              <a:gd name="connsiteX133" fmla="*/ 4886501 w 4992864"/>
              <a:gd name="connsiteY133" fmla="*/ 6561137 h 6858000"/>
              <a:gd name="connsiteX134" fmla="*/ 4867451 w 4992864"/>
              <a:gd name="connsiteY134" fmla="*/ 6597650 h 6858000"/>
              <a:gd name="connsiteX135" fmla="*/ 4851576 w 4992864"/>
              <a:gd name="connsiteY135" fmla="*/ 6640512 h 6858000"/>
              <a:gd name="connsiteX136" fmla="*/ 4835701 w 4992864"/>
              <a:gd name="connsiteY136" fmla="*/ 6683375 h 6858000"/>
              <a:gd name="connsiteX137" fmla="*/ 4826176 w 4992864"/>
              <a:gd name="connsiteY137" fmla="*/ 6735762 h 6858000"/>
              <a:gd name="connsiteX138" fmla="*/ 4818239 w 4992864"/>
              <a:gd name="connsiteY138" fmla="*/ 6791325 h 6858000"/>
              <a:gd name="connsiteX139" fmla="*/ 4813476 w 4992864"/>
              <a:gd name="connsiteY139" fmla="*/ 6858000 h 6858000"/>
              <a:gd name="connsiteX140" fmla="*/ 0 w 4992864"/>
              <a:gd name="connsiteY14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Lst>
            <a:rect l="l" t="t" r="r" b="b"/>
            <a:pathLst>
              <a:path w="4992864" h="6858000">
                <a:moveTo>
                  <a:pt x="0" y="0"/>
                </a:moveTo>
                <a:lnTo>
                  <a:pt x="4813476" y="0"/>
                </a:lnTo>
                <a:lnTo>
                  <a:pt x="4818239" y="66675"/>
                </a:lnTo>
                <a:lnTo>
                  <a:pt x="4826176" y="122237"/>
                </a:lnTo>
                <a:lnTo>
                  <a:pt x="4835701" y="174625"/>
                </a:lnTo>
                <a:lnTo>
                  <a:pt x="4851576" y="217487"/>
                </a:lnTo>
                <a:lnTo>
                  <a:pt x="4867451" y="260350"/>
                </a:lnTo>
                <a:lnTo>
                  <a:pt x="4886501" y="296862"/>
                </a:lnTo>
                <a:lnTo>
                  <a:pt x="4905551" y="334962"/>
                </a:lnTo>
                <a:lnTo>
                  <a:pt x="4923014" y="369887"/>
                </a:lnTo>
                <a:lnTo>
                  <a:pt x="4940476" y="409575"/>
                </a:lnTo>
                <a:lnTo>
                  <a:pt x="4956351" y="450850"/>
                </a:lnTo>
                <a:lnTo>
                  <a:pt x="4970639" y="496887"/>
                </a:lnTo>
                <a:lnTo>
                  <a:pt x="4981751" y="546100"/>
                </a:lnTo>
                <a:lnTo>
                  <a:pt x="4989689" y="606425"/>
                </a:lnTo>
                <a:lnTo>
                  <a:pt x="4992864" y="673100"/>
                </a:lnTo>
                <a:lnTo>
                  <a:pt x="4989689" y="744537"/>
                </a:lnTo>
                <a:lnTo>
                  <a:pt x="4981751" y="801687"/>
                </a:lnTo>
                <a:lnTo>
                  <a:pt x="4970639" y="854075"/>
                </a:lnTo>
                <a:lnTo>
                  <a:pt x="4956351" y="901700"/>
                </a:lnTo>
                <a:lnTo>
                  <a:pt x="4940476" y="942975"/>
                </a:lnTo>
                <a:lnTo>
                  <a:pt x="4921426" y="981075"/>
                </a:lnTo>
                <a:lnTo>
                  <a:pt x="4902376" y="1017587"/>
                </a:lnTo>
                <a:lnTo>
                  <a:pt x="4883326" y="1055687"/>
                </a:lnTo>
                <a:lnTo>
                  <a:pt x="4865864" y="1095375"/>
                </a:lnTo>
                <a:lnTo>
                  <a:pt x="4848401" y="1136650"/>
                </a:lnTo>
                <a:lnTo>
                  <a:pt x="4834114" y="1182687"/>
                </a:lnTo>
                <a:lnTo>
                  <a:pt x="4824589" y="1235075"/>
                </a:lnTo>
                <a:lnTo>
                  <a:pt x="4815064" y="1295400"/>
                </a:lnTo>
                <a:lnTo>
                  <a:pt x="4813476" y="1363662"/>
                </a:lnTo>
                <a:lnTo>
                  <a:pt x="4815064" y="1431925"/>
                </a:lnTo>
                <a:lnTo>
                  <a:pt x="4824589" y="1492250"/>
                </a:lnTo>
                <a:lnTo>
                  <a:pt x="4834114" y="1544637"/>
                </a:lnTo>
                <a:lnTo>
                  <a:pt x="4848401" y="1589087"/>
                </a:lnTo>
                <a:lnTo>
                  <a:pt x="4865864" y="1631950"/>
                </a:lnTo>
                <a:lnTo>
                  <a:pt x="4883326" y="1671637"/>
                </a:lnTo>
                <a:lnTo>
                  <a:pt x="4902376" y="1708150"/>
                </a:lnTo>
                <a:lnTo>
                  <a:pt x="4921426" y="1743075"/>
                </a:lnTo>
                <a:lnTo>
                  <a:pt x="4940476" y="1782762"/>
                </a:lnTo>
                <a:lnTo>
                  <a:pt x="4956351" y="1824037"/>
                </a:lnTo>
                <a:lnTo>
                  <a:pt x="4970639" y="1870075"/>
                </a:lnTo>
                <a:lnTo>
                  <a:pt x="4981751" y="1922462"/>
                </a:lnTo>
                <a:lnTo>
                  <a:pt x="4989689" y="1982787"/>
                </a:lnTo>
                <a:lnTo>
                  <a:pt x="4992864" y="2051050"/>
                </a:lnTo>
                <a:lnTo>
                  <a:pt x="4989689" y="2119312"/>
                </a:lnTo>
                <a:lnTo>
                  <a:pt x="4981751" y="2179637"/>
                </a:lnTo>
                <a:lnTo>
                  <a:pt x="4970639" y="2232025"/>
                </a:lnTo>
                <a:lnTo>
                  <a:pt x="4956351" y="2278062"/>
                </a:lnTo>
                <a:lnTo>
                  <a:pt x="4940476" y="2319337"/>
                </a:lnTo>
                <a:lnTo>
                  <a:pt x="4921426" y="2359025"/>
                </a:lnTo>
                <a:lnTo>
                  <a:pt x="4902376" y="2395537"/>
                </a:lnTo>
                <a:lnTo>
                  <a:pt x="4883326" y="2433637"/>
                </a:lnTo>
                <a:lnTo>
                  <a:pt x="4865864" y="2471737"/>
                </a:lnTo>
                <a:lnTo>
                  <a:pt x="4848401" y="2513012"/>
                </a:lnTo>
                <a:lnTo>
                  <a:pt x="4834114" y="2560637"/>
                </a:lnTo>
                <a:lnTo>
                  <a:pt x="4824589" y="2613025"/>
                </a:lnTo>
                <a:lnTo>
                  <a:pt x="4815064" y="2671762"/>
                </a:lnTo>
                <a:lnTo>
                  <a:pt x="4813476" y="2741612"/>
                </a:lnTo>
                <a:lnTo>
                  <a:pt x="4815064" y="2809875"/>
                </a:lnTo>
                <a:lnTo>
                  <a:pt x="4824589" y="2868612"/>
                </a:lnTo>
                <a:lnTo>
                  <a:pt x="4834114" y="2922587"/>
                </a:lnTo>
                <a:lnTo>
                  <a:pt x="4848401" y="2967037"/>
                </a:lnTo>
                <a:lnTo>
                  <a:pt x="4865864" y="3009900"/>
                </a:lnTo>
                <a:lnTo>
                  <a:pt x="4883326" y="3046412"/>
                </a:lnTo>
                <a:lnTo>
                  <a:pt x="4902376" y="3084512"/>
                </a:lnTo>
                <a:lnTo>
                  <a:pt x="4921426" y="3121025"/>
                </a:lnTo>
                <a:lnTo>
                  <a:pt x="4940476" y="3160712"/>
                </a:lnTo>
                <a:lnTo>
                  <a:pt x="4956351" y="3201987"/>
                </a:lnTo>
                <a:lnTo>
                  <a:pt x="4970639" y="3248025"/>
                </a:lnTo>
                <a:lnTo>
                  <a:pt x="4981751" y="3300412"/>
                </a:lnTo>
                <a:lnTo>
                  <a:pt x="4989689" y="3360737"/>
                </a:lnTo>
                <a:lnTo>
                  <a:pt x="4992864" y="3427412"/>
                </a:lnTo>
                <a:lnTo>
                  <a:pt x="4989689" y="3497262"/>
                </a:lnTo>
                <a:lnTo>
                  <a:pt x="4981751" y="3557587"/>
                </a:lnTo>
                <a:lnTo>
                  <a:pt x="4970639" y="3609975"/>
                </a:lnTo>
                <a:lnTo>
                  <a:pt x="4956351" y="3656012"/>
                </a:lnTo>
                <a:lnTo>
                  <a:pt x="4940476" y="3697287"/>
                </a:lnTo>
                <a:lnTo>
                  <a:pt x="4921426" y="3736975"/>
                </a:lnTo>
                <a:lnTo>
                  <a:pt x="4883326" y="3811587"/>
                </a:lnTo>
                <a:lnTo>
                  <a:pt x="4865864" y="3848100"/>
                </a:lnTo>
                <a:lnTo>
                  <a:pt x="4848401" y="3890962"/>
                </a:lnTo>
                <a:lnTo>
                  <a:pt x="4834114" y="3935412"/>
                </a:lnTo>
                <a:lnTo>
                  <a:pt x="4824589" y="3987800"/>
                </a:lnTo>
                <a:lnTo>
                  <a:pt x="4815064" y="4048125"/>
                </a:lnTo>
                <a:lnTo>
                  <a:pt x="4813476" y="4116387"/>
                </a:lnTo>
                <a:lnTo>
                  <a:pt x="4815064" y="4186237"/>
                </a:lnTo>
                <a:lnTo>
                  <a:pt x="4824589" y="4244975"/>
                </a:lnTo>
                <a:lnTo>
                  <a:pt x="4834114" y="4297362"/>
                </a:lnTo>
                <a:lnTo>
                  <a:pt x="4848401" y="4343400"/>
                </a:lnTo>
                <a:lnTo>
                  <a:pt x="4865864" y="4386262"/>
                </a:lnTo>
                <a:lnTo>
                  <a:pt x="4883326" y="4424362"/>
                </a:lnTo>
                <a:lnTo>
                  <a:pt x="4921426" y="4498975"/>
                </a:lnTo>
                <a:lnTo>
                  <a:pt x="4940476" y="4537075"/>
                </a:lnTo>
                <a:lnTo>
                  <a:pt x="4956351" y="4579937"/>
                </a:lnTo>
                <a:lnTo>
                  <a:pt x="4970639" y="4625975"/>
                </a:lnTo>
                <a:lnTo>
                  <a:pt x="4981751" y="4678362"/>
                </a:lnTo>
                <a:lnTo>
                  <a:pt x="4989689" y="4738687"/>
                </a:lnTo>
                <a:lnTo>
                  <a:pt x="4992864" y="4806950"/>
                </a:lnTo>
                <a:lnTo>
                  <a:pt x="4989689" y="4875212"/>
                </a:lnTo>
                <a:lnTo>
                  <a:pt x="4981751" y="4935537"/>
                </a:lnTo>
                <a:lnTo>
                  <a:pt x="4970639" y="4987925"/>
                </a:lnTo>
                <a:lnTo>
                  <a:pt x="4956351" y="5033962"/>
                </a:lnTo>
                <a:lnTo>
                  <a:pt x="4940476" y="5075237"/>
                </a:lnTo>
                <a:lnTo>
                  <a:pt x="4921426" y="5114925"/>
                </a:lnTo>
                <a:lnTo>
                  <a:pt x="4902376" y="5149850"/>
                </a:lnTo>
                <a:lnTo>
                  <a:pt x="4883326" y="5186362"/>
                </a:lnTo>
                <a:lnTo>
                  <a:pt x="4865864" y="5226050"/>
                </a:lnTo>
                <a:lnTo>
                  <a:pt x="4848401" y="5268912"/>
                </a:lnTo>
                <a:lnTo>
                  <a:pt x="4834114" y="5313362"/>
                </a:lnTo>
                <a:lnTo>
                  <a:pt x="4824589" y="5365750"/>
                </a:lnTo>
                <a:lnTo>
                  <a:pt x="4815064" y="5426075"/>
                </a:lnTo>
                <a:lnTo>
                  <a:pt x="4813476" y="5494337"/>
                </a:lnTo>
                <a:lnTo>
                  <a:pt x="4815064" y="5562600"/>
                </a:lnTo>
                <a:lnTo>
                  <a:pt x="4824589" y="5622925"/>
                </a:lnTo>
                <a:lnTo>
                  <a:pt x="4834114" y="5675312"/>
                </a:lnTo>
                <a:lnTo>
                  <a:pt x="4848401" y="5721350"/>
                </a:lnTo>
                <a:lnTo>
                  <a:pt x="4865864" y="5762625"/>
                </a:lnTo>
                <a:lnTo>
                  <a:pt x="4883326" y="5802312"/>
                </a:lnTo>
                <a:lnTo>
                  <a:pt x="4902376" y="5840412"/>
                </a:lnTo>
                <a:lnTo>
                  <a:pt x="4921426" y="5876925"/>
                </a:lnTo>
                <a:lnTo>
                  <a:pt x="4940476" y="5915025"/>
                </a:lnTo>
                <a:lnTo>
                  <a:pt x="4956351" y="5956300"/>
                </a:lnTo>
                <a:lnTo>
                  <a:pt x="4970639" y="6003925"/>
                </a:lnTo>
                <a:lnTo>
                  <a:pt x="4981751" y="6056312"/>
                </a:lnTo>
                <a:lnTo>
                  <a:pt x="4989689" y="6113462"/>
                </a:lnTo>
                <a:lnTo>
                  <a:pt x="4992864" y="6183312"/>
                </a:lnTo>
                <a:lnTo>
                  <a:pt x="4989689" y="6251575"/>
                </a:lnTo>
                <a:lnTo>
                  <a:pt x="4981751" y="6311900"/>
                </a:lnTo>
                <a:lnTo>
                  <a:pt x="4970639" y="6361112"/>
                </a:lnTo>
                <a:lnTo>
                  <a:pt x="4956351" y="6407150"/>
                </a:lnTo>
                <a:lnTo>
                  <a:pt x="4940476" y="6448425"/>
                </a:lnTo>
                <a:lnTo>
                  <a:pt x="4923014" y="6488112"/>
                </a:lnTo>
                <a:lnTo>
                  <a:pt x="4905551" y="6523037"/>
                </a:lnTo>
                <a:lnTo>
                  <a:pt x="4886501" y="6561137"/>
                </a:lnTo>
                <a:lnTo>
                  <a:pt x="4867451" y="6597650"/>
                </a:lnTo>
                <a:lnTo>
                  <a:pt x="4851576" y="6640512"/>
                </a:lnTo>
                <a:lnTo>
                  <a:pt x="4835701" y="6683375"/>
                </a:lnTo>
                <a:lnTo>
                  <a:pt x="4826176" y="6735762"/>
                </a:lnTo>
                <a:lnTo>
                  <a:pt x="4818239" y="6791325"/>
                </a:lnTo>
                <a:lnTo>
                  <a:pt x="4813476" y="6858000"/>
                </a:lnTo>
                <a:lnTo>
                  <a:pt x="0" y="6858000"/>
                </a:lnTo>
                <a:close/>
              </a:path>
            </a:pathLst>
          </a:custGeom>
          <a:solidFill>
            <a:schemeClr val="bg1"/>
          </a:solidFill>
          <a:ln w="0">
            <a:noFill/>
            <a:prstDash val="solid"/>
            <a:round/>
            <a:headEnd/>
            <a:tailEnd/>
          </a:ln>
        </p:spPr>
        <p:txBody>
          <a:bodyPr/>
          <a:lstStyle/>
          <a:p>
            <a:endParaRPr lang="en-US"/>
          </a:p>
        </p:txBody>
      </p:sp>
      <p:pic>
        <p:nvPicPr>
          <p:cNvPr id="5" name="Picture 4" descr="A red square with white text&#10;&#10;Description automatically generated">
            <a:extLst>
              <a:ext uri="{FF2B5EF4-FFF2-40B4-BE49-F238E27FC236}">
                <a16:creationId xmlns:a16="http://schemas.microsoft.com/office/drawing/2014/main" id="{41B61076-3153-B1E7-DCD4-63705BFFEF80}"/>
              </a:ext>
            </a:extLst>
          </p:cNvPr>
          <p:cNvPicPr>
            <a:picLocks noChangeAspect="1"/>
          </p:cNvPicPr>
          <p:nvPr/>
        </p:nvPicPr>
        <p:blipFill>
          <a:blip r:embed="rId2"/>
          <a:stretch>
            <a:fillRect/>
          </a:stretch>
        </p:blipFill>
        <p:spPr>
          <a:xfrm>
            <a:off x="7552944" y="1433164"/>
            <a:ext cx="3995589" cy="3995589"/>
          </a:xfrm>
          <a:prstGeom prst="rect">
            <a:avLst/>
          </a:prstGeom>
        </p:spPr>
      </p:pic>
    </p:spTree>
    <p:extLst>
      <p:ext uri="{BB962C8B-B14F-4D97-AF65-F5344CB8AC3E}">
        <p14:creationId xmlns:p14="http://schemas.microsoft.com/office/powerpoint/2010/main" val="41690818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7" name="Freeform 6">
            <a:extLst>
              <a:ext uri="{FF2B5EF4-FFF2-40B4-BE49-F238E27FC236}">
                <a16:creationId xmlns:a16="http://schemas.microsoft.com/office/drawing/2014/main" id="{B217C2AD-51B4-40CE-A71F-F5D3F846D9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txBody>
          <a:bodyPr/>
          <a:lstStyle/>
          <a:p>
            <a:endParaRPr lang="en-US"/>
          </a:p>
        </p:txBody>
      </p:sp>
      <p:sp>
        <p:nvSpPr>
          <p:cNvPr id="19" name="Rectangle 18">
            <a:extLst>
              <a:ext uri="{FF2B5EF4-FFF2-40B4-BE49-F238E27FC236}">
                <a16:creationId xmlns:a16="http://schemas.microsoft.com/office/drawing/2014/main" id="{6F1BF92E-23CF-4BFE-9E1F-C359BACFA3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1" name="Rectangle 20">
            <a:extLst>
              <a:ext uri="{FF2B5EF4-FFF2-40B4-BE49-F238E27FC236}">
                <a16:creationId xmlns:a16="http://schemas.microsoft.com/office/drawing/2014/main" id="{D0813576-D302-42B7-A3EC-A272625CCA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9199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 Placeholder 11">
            <a:extLst>
              <a:ext uri="{FF2B5EF4-FFF2-40B4-BE49-F238E27FC236}">
                <a16:creationId xmlns:a16="http://schemas.microsoft.com/office/drawing/2014/main" id="{3C065448-F7BA-770A-6175-87B0AE9861B2}"/>
              </a:ext>
            </a:extLst>
          </p:cNvPr>
          <p:cNvSpPr>
            <a:spLocks noGrp="1"/>
          </p:cNvSpPr>
          <p:nvPr>
            <p:ph type="body" idx="1"/>
          </p:nvPr>
        </p:nvSpPr>
        <p:spPr>
          <a:xfrm>
            <a:off x="1033330" y="5145238"/>
            <a:ext cx="11011163" cy="1511594"/>
          </a:xfrm>
        </p:spPr>
        <p:txBody>
          <a:bodyPr vert="horz" lIns="91440" tIns="45720" rIns="91440" bIns="45720" rtlCol="0" anchor="t">
            <a:normAutofit/>
          </a:bodyPr>
          <a:lstStyle/>
          <a:p>
            <a:pPr marL="342900" indent="-342900">
              <a:buFont typeface="Arial" panose="020B0604020202020204" pitchFamily="34" charset="0"/>
              <a:buChar char="•"/>
            </a:pPr>
            <a:r>
              <a:rPr lang="en-US" sz="1400" dirty="0">
                <a:solidFill>
                  <a:schemeClr val="tx1"/>
                </a:solidFill>
              </a:rPr>
              <a:t>The most ordered cuisines, in contrast to the most common cuisines in restaurants, are more akin to local favorites such as North Indian and Chinese, more likely coming from local establishments.</a:t>
            </a:r>
          </a:p>
          <a:p>
            <a:pPr marL="342900" indent="-342900">
              <a:buFont typeface="Arial" panose="020B0604020202020204" pitchFamily="34" charset="0"/>
              <a:buChar char="•"/>
            </a:pPr>
            <a:r>
              <a:rPr lang="en-US" sz="1400" dirty="0">
                <a:solidFill>
                  <a:schemeClr val="tx1"/>
                </a:solidFill>
              </a:rPr>
              <a:t>Most ordered menu items reflect this trend as well.</a:t>
            </a:r>
          </a:p>
        </p:txBody>
      </p:sp>
      <p:sp>
        <p:nvSpPr>
          <p:cNvPr id="23" name="Freeform 6">
            <a:extLst>
              <a:ext uri="{FF2B5EF4-FFF2-40B4-BE49-F238E27FC236}">
                <a16:creationId xmlns:a16="http://schemas.microsoft.com/office/drawing/2014/main" id="{1D25BAD6-AA7B-43BE-870A-D587E51BE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txBody>
          <a:bodyPr/>
          <a:lstStyle/>
          <a:p>
            <a:endParaRPr lang="en-US"/>
          </a:p>
        </p:txBody>
      </p:sp>
      <p:pic>
        <p:nvPicPr>
          <p:cNvPr id="3" name="Picture 2">
            <a:extLst>
              <a:ext uri="{FF2B5EF4-FFF2-40B4-BE49-F238E27FC236}">
                <a16:creationId xmlns:a16="http://schemas.microsoft.com/office/drawing/2014/main" id="{56418AE0-255C-B77C-28EB-B1BF1ADA994C}"/>
              </a:ext>
            </a:extLst>
          </p:cNvPr>
          <p:cNvPicPr>
            <a:picLocks noChangeAspect="1"/>
          </p:cNvPicPr>
          <p:nvPr/>
        </p:nvPicPr>
        <p:blipFill>
          <a:blip r:embed="rId2"/>
          <a:srcRect/>
          <a:stretch/>
        </p:blipFill>
        <p:spPr>
          <a:xfrm>
            <a:off x="1165574" y="119743"/>
            <a:ext cx="10861891" cy="4824327"/>
          </a:xfrm>
          <a:prstGeom prst="rect">
            <a:avLst/>
          </a:prstGeom>
        </p:spPr>
      </p:pic>
    </p:spTree>
    <p:extLst>
      <p:ext uri="{BB962C8B-B14F-4D97-AF65-F5344CB8AC3E}">
        <p14:creationId xmlns:p14="http://schemas.microsoft.com/office/powerpoint/2010/main" val="34326226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7" name="Freeform 6">
            <a:extLst>
              <a:ext uri="{FF2B5EF4-FFF2-40B4-BE49-F238E27FC236}">
                <a16:creationId xmlns:a16="http://schemas.microsoft.com/office/drawing/2014/main" id="{B217C2AD-51B4-40CE-A71F-F5D3F846D9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txBody>
          <a:bodyPr/>
          <a:lstStyle/>
          <a:p>
            <a:endParaRPr lang="en-US"/>
          </a:p>
        </p:txBody>
      </p:sp>
      <p:sp>
        <p:nvSpPr>
          <p:cNvPr id="19" name="Rectangle 18">
            <a:extLst>
              <a:ext uri="{FF2B5EF4-FFF2-40B4-BE49-F238E27FC236}">
                <a16:creationId xmlns:a16="http://schemas.microsoft.com/office/drawing/2014/main" id="{6F1BF92E-23CF-4BFE-9E1F-C359BACFA3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1" name="Rectangle 20">
            <a:extLst>
              <a:ext uri="{FF2B5EF4-FFF2-40B4-BE49-F238E27FC236}">
                <a16:creationId xmlns:a16="http://schemas.microsoft.com/office/drawing/2014/main" id="{D0813576-D302-42B7-A3EC-A272625CCA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9199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 Placeholder 11">
            <a:extLst>
              <a:ext uri="{FF2B5EF4-FFF2-40B4-BE49-F238E27FC236}">
                <a16:creationId xmlns:a16="http://schemas.microsoft.com/office/drawing/2014/main" id="{3C065448-F7BA-770A-6175-87B0AE9861B2}"/>
              </a:ext>
            </a:extLst>
          </p:cNvPr>
          <p:cNvSpPr>
            <a:spLocks noGrp="1"/>
          </p:cNvSpPr>
          <p:nvPr>
            <p:ph type="body" idx="1"/>
          </p:nvPr>
        </p:nvSpPr>
        <p:spPr>
          <a:xfrm>
            <a:off x="1033330" y="5145238"/>
            <a:ext cx="11011163" cy="1511594"/>
          </a:xfrm>
        </p:spPr>
        <p:txBody>
          <a:bodyPr vert="horz" lIns="91440" tIns="45720" rIns="91440" bIns="45720" rtlCol="0" anchor="t">
            <a:normAutofit/>
          </a:bodyPr>
          <a:lstStyle/>
          <a:p>
            <a:pPr marL="342900" indent="-342900">
              <a:buFont typeface="Arial" panose="020B0604020202020204" pitchFamily="34" charset="0"/>
              <a:buChar char="•"/>
            </a:pPr>
            <a:r>
              <a:rPr lang="en-US" sz="1400" dirty="0">
                <a:solidFill>
                  <a:schemeClr val="tx1"/>
                </a:solidFill>
              </a:rPr>
              <a:t>Most menu items offered are priced between 50-300.</a:t>
            </a:r>
          </a:p>
          <a:p>
            <a:pPr marL="342900" indent="-342900">
              <a:buFont typeface="Arial" panose="020B0604020202020204" pitchFamily="34" charset="0"/>
              <a:buChar char="•"/>
            </a:pPr>
            <a:r>
              <a:rPr lang="en-US" sz="1400" dirty="0">
                <a:solidFill>
                  <a:schemeClr val="tx1"/>
                </a:solidFill>
              </a:rPr>
              <a:t>Visual shown cuts off pricing at 400, though items do exist above that price point, they appear to be statistical outliers from the majority.</a:t>
            </a:r>
          </a:p>
          <a:p>
            <a:pPr marL="342900" indent="-342900">
              <a:buFont typeface="Arial" panose="020B0604020202020204" pitchFamily="34" charset="0"/>
              <a:buChar char="•"/>
            </a:pPr>
            <a:r>
              <a:rPr lang="en-US" sz="1400" dirty="0">
                <a:solidFill>
                  <a:schemeClr val="tx1"/>
                </a:solidFill>
              </a:rPr>
              <a:t>Most items ordered are priced between 99 – 299.</a:t>
            </a:r>
          </a:p>
        </p:txBody>
      </p:sp>
      <p:sp>
        <p:nvSpPr>
          <p:cNvPr id="23" name="Freeform 6">
            <a:extLst>
              <a:ext uri="{FF2B5EF4-FFF2-40B4-BE49-F238E27FC236}">
                <a16:creationId xmlns:a16="http://schemas.microsoft.com/office/drawing/2014/main" id="{1D25BAD6-AA7B-43BE-870A-D587E51BE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txBody>
          <a:bodyPr/>
          <a:lstStyle/>
          <a:p>
            <a:endParaRPr lang="en-US"/>
          </a:p>
        </p:txBody>
      </p:sp>
      <p:pic>
        <p:nvPicPr>
          <p:cNvPr id="3" name="Picture 2">
            <a:extLst>
              <a:ext uri="{FF2B5EF4-FFF2-40B4-BE49-F238E27FC236}">
                <a16:creationId xmlns:a16="http://schemas.microsoft.com/office/drawing/2014/main" id="{56418AE0-255C-B77C-28EB-B1BF1ADA994C}"/>
              </a:ext>
            </a:extLst>
          </p:cNvPr>
          <p:cNvPicPr>
            <a:picLocks noChangeAspect="1"/>
          </p:cNvPicPr>
          <p:nvPr/>
        </p:nvPicPr>
        <p:blipFill>
          <a:blip r:embed="rId2"/>
          <a:srcRect/>
          <a:stretch/>
        </p:blipFill>
        <p:spPr>
          <a:xfrm>
            <a:off x="1827212" y="100584"/>
            <a:ext cx="9423397" cy="4944070"/>
          </a:xfrm>
          <a:prstGeom prst="rect">
            <a:avLst/>
          </a:prstGeom>
        </p:spPr>
      </p:pic>
    </p:spTree>
    <p:extLst>
      <p:ext uri="{BB962C8B-B14F-4D97-AF65-F5344CB8AC3E}">
        <p14:creationId xmlns:p14="http://schemas.microsoft.com/office/powerpoint/2010/main" val="11536396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7" name="Freeform 6">
            <a:extLst>
              <a:ext uri="{FF2B5EF4-FFF2-40B4-BE49-F238E27FC236}">
                <a16:creationId xmlns:a16="http://schemas.microsoft.com/office/drawing/2014/main" id="{B217C2AD-51B4-40CE-A71F-F5D3F846D9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txBody>
          <a:bodyPr/>
          <a:lstStyle/>
          <a:p>
            <a:endParaRPr lang="en-US"/>
          </a:p>
        </p:txBody>
      </p:sp>
      <p:sp>
        <p:nvSpPr>
          <p:cNvPr id="19" name="Rectangle 18">
            <a:extLst>
              <a:ext uri="{FF2B5EF4-FFF2-40B4-BE49-F238E27FC236}">
                <a16:creationId xmlns:a16="http://schemas.microsoft.com/office/drawing/2014/main" id="{6F1BF92E-23CF-4BFE-9E1F-C359BACFA3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1" name="Rectangle 20">
            <a:extLst>
              <a:ext uri="{FF2B5EF4-FFF2-40B4-BE49-F238E27FC236}">
                <a16:creationId xmlns:a16="http://schemas.microsoft.com/office/drawing/2014/main" id="{D0813576-D302-42B7-A3EC-A272625CCA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9199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 Placeholder 11">
            <a:extLst>
              <a:ext uri="{FF2B5EF4-FFF2-40B4-BE49-F238E27FC236}">
                <a16:creationId xmlns:a16="http://schemas.microsoft.com/office/drawing/2014/main" id="{3C065448-F7BA-770A-6175-87B0AE9861B2}"/>
              </a:ext>
            </a:extLst>
          </p:cNvPr>
          <p:cNvSpPr>
            <a:spLocks noGrp="1"/>
          </p:cNvSpPr>
          <p:nvPr>
            <p:ph type="body" idx="1"/>
          </p:nvPr>
        </p:nvSpPr>
        <p:spPr>
          <a:xfrm>
            <a:off x="1033330" y="5145238"/>
            <a:ext cx="11011163" cy="1511594"/>
          </a:xfrm>
        </p:spPr>
        <p:txBody>
          <a:bodyPr vert="horz" lIns="91440" tIns="45720" rIns="91440" bIns="45720" rtlCol="0" anchor="t">
            <a:normAutofit/>
          </a:bodyPr>
          <a:lstStyle/>
          <a:p>
            <a:pPr marL="342900" indent="-342900">
              <a:buFont typeface="Arial" panose="020B0604020202020204" pitchFamily="34" charset="0"/>
              <a:buChar char="•"/>
            </a:pPr>
            <a:r>
              <a:rPr lang="en-US" sz="1400" dirty="0">
                <a:solidFill>
                  <a:schemeClr val="tx1"/>
                </a:solidFill>
              </a:rPr>
              <a:t>Top earning restaurant Dominos Pizza offers a vast majority of its menu items at a price of 50-150</a:t>
            </a:r>
          </a:p>
          <a:p>
            <a:pPr marL="342900" indent="-342900">
              <a:buFont typeface="Arial" panose="020B0604020202020204" pitchFamily="34" charset="0"/>
              <a:buChar char="•"/>
            </a:pPr>
            <a:r>
              <a:rPr lang="en-US" sz="1400" dirty="0">
                <a:solidFill>
                  <a:schemeClr val="tx1"/>
                </a:solidFill>
              </a:rPr>
              <a:t>Competitive pricing will be key for any restaurant aiming for higher revenues</a:t>
            </a:r>
          </a:p>
        </p:txBody>
      </p:sp>
      <p:sp>
        <p:nvSpPr>
          <p:cNvPr id="23" name="Freeform 6">
            <a:extLst>
              <a:ext uri="{FF2B5EF4-FFF2-40B4-BE49-F238E27FC236}">
                <a16:creationId xmlns:a16="http://schemas.microsoft.com/office/drawing/2014/main" id="{1D25BAD6-AA7B-43BE-870A-D587E51BE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txBody>
          <a:bodyPr/>
          <a:lstStyle/>
          <a:p>
            <a:endParaRPr lang="en-US"/>
          </a:p>
        </p:txBody>
      </p:sp>
      <p:pic>
        <p:nvPicPr>
          <p:cNvPr id="3" name="Picture 2">
            <a:extLst>
              <a:ext uri="{FF2B5EF4-FFF2-40B4-BE49-F238E27FC236}">
                <a16:creationId xmlns:a16="http://schemas.microsoft.com/office/drawing/2014/main" id="{56418AE0-255C-B77C-28EB-B1BF1ADA994C}"/>
              </a:ext>
            </a:extLst>
          </p:cNvPr>
          <p:cNvPicPr>
            <a:picLocks noChangeAspect="1"/>
          </p:cNvPicPr>
          <p:nvPr/>
        </p:nvPicPr>
        <p:blipFill>
          <a:blip r:embed="rId2"/>
          <a:srcRect/>
          <a:stretch/>
        </p:blipFill>
        <p:spPr>
          <a:xfrm>
            <a:off x="1261037" y="157576"/>
            <a:ext cx="10555748" cy="4646763"/>
          </a:xfrm>
          <a:prstGeom prst="rect">
            <a:avLst/>
          </a:prstGeom>
        </p:spPr>
      </p:pic>
    </p:spTree>
    <p:extLst>
      <p:ext uri="{BB962C8B-B14F-4D97-AF65-F5344CB8AC3E}">
        <p14:creationId xmlns:p14="http://schemas.microsoft.com/office/powerpoint/2010/main" val="2549908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7" name="Freeform 6">
            <a:extLst>
              <a:ext uri="{FF2B5EF4-FFF2-40B4-BE49-F238E27FC236}">
                <a16:creationId xmlns:a16="http://schemas.microsoft.com/office/drawing/2014/main" id="{B217C2AD-51B4-40CE-A71F-F5D3F846D9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txBody>
          <a:bodyPr/>
          <a:lstStyle/>
          <a:p>
            <a:endParaRPr lang="en-US"/>
          </a:p>
        </p:txBody>
      </p:sp>
      <p:sp>
        <p:nvSpPr>
          <p:cNvPr id="19" name="Rectangle 18">
            <a:extLst>
              <a:ext uri="{FF2B5EF4-FFF2-40B4-BE49-F238E27FC236}">
                <a16:creationId xmlns:a16="http://schemas.microsoft.com/office/drawing/2014/main" id="{6F1BF92E-23CF-4BFE-9E1F-C359BACFA3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1" name="Rectangle 20">
            <a:extLst>
              <a:ext uri="{FF2B5EF4-FFF2-40B4-BE49-F238E27FC236}">
                <a16:creationId xmlns:a16="http://schemas.microsoft.com/office/drawing/2014/main" id="{D0813576-D302-42B7-A3EC-A272625CCA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9199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 Placeholder 11">
            <a:extLst>
              <a:ext uri="{FF2B5EF4-FFF2-40B4-BE49-F238E27FC236}">
                <a16:creationId xmlns:a16="http://schemas.microsoft.com/office/drawing/2014/main" id="{3C065448-F7BA-770A-6175-87B0AE9861B2}"/>
              </a:ext>
            </a:extLst>
          </p:cNvPr>
          <p:cNvSpPr>
            <a:spLocks noGrp="1"/>
          </p:cNvSpPr>
          <p:nvPr>
            <p:ph type="body" idx="1"/>
          </p:nvPr>
        </p:nvSpPr>
        <p:spPr>
          <a:xfrm>
            <a:off x="1033330" y="5219601"/>
            <a:ext cx="11011163" cy="1511594"/>
          </a:xfrm>
        </p:spPr>
        <p:txBody>
          <a:bodyPr vert="horz" lIns="91440" tIns="45720" rIns="91440" bIns="45720" rtlCol="0" anchor="t">
            <a:normAutofit lnSpcReduction="10000"/>
          </a:bodyPr>
          <a:lstStyle/>
          <a:p>
            <a:pPr marL="342900" indent="-342900">
              <a:buFont typeface="Arial" panose="020B0604020202020204" pitchFamily="34" charset="0"/>
              <a:buChar char="•"/>
            </a:pPr>
            <a:r>
              <a:rPr lang="en-US" sz="1400" dirty="0">
                <a:solidFill>
                  <a:schemeClr val="tx1"/>
                </a:solidFill>
              </a:rPr>
              <a:t>Restaurants most frequently ordered from have an average rating of 4 – 4.2 stars.</a:t>
            </a:r>
          </a:p>
          <a:p>
            <a:pPr marL="342900" indent="-342900">
              <a:buFont typeface="Arial" panose="020B0604020202020204" pitchFamily="34" charset="0"/>
              <a:buChar char="•"/>
            </a:pPr>
            <a:r>
              <a:rPr lang="en-US" sz="1400" dirty="0">
                <a:solidFill>
                  <a:schemeClr val="tx1"/>
                </a:solidFill>
              </a:rPr>
              <a:t>Ratings above 4.2 still receive a significant number of orders, though not nearly as many.</a:t>
            </a:r>
          </a:p>
          <a:p>
            <a:pPr marL="342900" indent="-342900">
              <a:buFont typeface="Arial" panose="020B0604020202020204" pitchFamily="34" charset="0"/>
              <a:buChar char="•"/>
            </a:pPr>
            <a:r>
              <a:rPr lang="en-US" sz="1400" dirty="0">
                <a:solidFill>
                  <a:schemeClr val="tx1"/>
                </a:solidFill>
              </a:rPr>
              <a:t>Ratings below 4 stars drop off very quickly- restaurants should not allow their ratings to dip below 4 stars.</a:t>
            </a:r>
          </a:p>
        </p:txBody>
      </p:sp>
      <p:sp>
        <p:nvSpPr>
          <p:cNvPr id="23" name="Freeform 6">
            <a:extLst>
              <a:ext uri="{FF2B5EF4-FFF2-40B4-BE49-F238E27FC236}">
                <a16:creationId xmlns:a16="http://schemas.microsoft.com/office/drawing/2014/main" id="{1D25BAD6-AA7B-43BE-870A-D587E51BE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txBody>
          <a:bodyPr/>
          <a:lstStyle/>
          <a:p>
            <a:endParaRPr lang="en-US"/>
          </a:p>
        </p:txBody>
      </p:sp>
      <p:pic>
        <p:nvPicPr>
          <p:cNvPr id="3" name="Picture 2">
            <a:extLst>
              <a:ext uri="{FF2B5EF4-FFF2-40B4-BE49-F238E27FC236}">
                <a16:creationId xmlns:a16="http://schemas.microsoft.com/office/drawing/2014/main" id="{56418AE0-255C-B77C-28EB-B1BF1ADA994C}"/>
              </a:ext>
            </a:extLst>
          </p:cNvPr>
          <p:cNvPicPr>
            <a:picLocks noChangeAspect="1"/>
          </p:cNvPicPr>
          <p:nvPr/>
        </p:nvPicPr>
        <p:blipFill>
          <a:blip r:embed="rId2"/>
          <a:srcRect/>
          <a:stretch/>
        </p:blipFill>
        <p:spPr>
          <a:xfrm>
            <a:off x="1659922" y="74363"/>
            <a:ext cx="9757980" cy="5070875"/>
          </a:xfrm>
          <a:prstGeom prst="rect">
            <a:avLst/>
          </a:prstGeom>
        </p:spPr>
      </p:pic>
    </p:spTree>
    <p:extLst>
      <p:ext uri="{BB962C8B-B14F-4D97-AF65-F5344CB8AC3E}">
        <p14:creationId xmlns:p14="http://schemas.microsoft.com/office/powerpoint/2010/main" val="339986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7" name="Freeform 6">
            <a:extLst>
              <a:ext uri="{FF2B5EF4-FFF2-40B4-BE49-F238E27FC236}">
                <a16:creationId xmlns:a16="http://schemas.microsoft.com/office/drawing/2014/main" id="{B217C2AD-51B4-40CE-A71F-F5D3F846D9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txBody>
          <a:bodyPr/>
          <a:lstStyle/>
          <a:p>
            <a:endParaRPr lang="en-US"/>
          </a:p>
        </p:txBody>
      </p:sp>
      <p:sp>
        <p:nvSpPr>
          <p:cNvPr id="19" name="Rectangle 18">
            <a:extLst>
              <a:ext uri="{FF2B5EF4-FFF2-40B4-BE49-F238E27FC236}">
                <a16:creationId xmlns:a16="http://schemas.microsoft.com/office/drawing/2014/main" id="{6F1BF92E-23CF-4BFE-9E1F-C359BACFA3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1" name="Rectangle 20">
            <a:extLst>
              <a:ext uri="{FF2B5EF4-FFF2-40B4-BE49-F238E27FC236}">
                <a16:creationId xmlns:a16="http://schemas.microsoft.com/office/drawing/2014/main" id="{D0813576-D302-42B7-A3EC-A272625CCA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9199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 Placeholder 11">
            <a:extLst>
              <a:ext uri="{FF2B5EF4-FFF2-40B4-BE49-F238E27FC236}">
                <a16:creationId xmlns:a16="http://schemas.microsoft.com/office/drawing/2014/main" id="{3C065448-F7BA-770A-6175-87B0AE9861B2}"/>
              </a:ext>
            </a:extLst>
          </p:cNvPr>
          <p:cNvSpPr>
            <a:spLocks noGrp="1"/>
          </p:cNvSpPr>
          <p:nvPr>
            <p:ph type="body" idx="1"/>
          </p:nvPr>
        </p:nvSpPr>
        <p:spPr>
          <a:xfrm>
            <a:off x="1033330" y="5219601"/>
            <a:ext cx="11011163" cy="1511594"/>
          </a:xfrm>
        </p:spPr>
        <p:txBody>
          <a:bodyPr vert="horz" lIns="91440" tIns="45720" rIns="91440" bIns="45720" rtlCol="0" anchor="t">
            <a:normAutofit/>
          </a:bodyPr>
          <a:lstStyle/>
          <a:p>
            <a:pPr marL="342900" indent="-342900">
              <a:buFont typeface="Arial" panose="020B0604020202020204" pitchFamily="34" charset="0"/>
              <a:buChar char="•"/>
            </a:pPr>
            <a:r>
              <a:rPr lang="en-US" sz="1800" dirty="0">
                <a:solidFill>
                  <a:schemeClr val="tx1"/>
                </a:solidFill>
              </a:rPr>
              <a:t>Top 5 earning restaurants reflect this trend with ratings falling between 4 – 4.2.</a:t>
            </a:r>
          </a:p>
          <a:p>
            <a:endParaRPr lang="en-US" sz="1800" dirty="0">
              <a:solidFill>
                <a:schemeClr val="tx1"/>
              </a:solidFill>
            </a:endParaRPr>
          </a:p>
        </p:txBody>
      </p:sp>
      <p:sp>
        <p:nvSpPr>
          <p:cNvPr id="23" name="Freeform 6">
            <a:extLst>
              <a:ext uri="{FF2B5EF4-FFF2-40B4-BE49-F238E27FC236}">
                <a16:creationId xmlns:a16="http://schemas.microsoft.com/office/drawing/2014/main" id="{1D25BAD6-AA7B-43BE-870A-D587E51BE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txBody>
          <a:bodyPr/>
          <a:lstStyle/>
          <a:p>
            <a:endParaRPr lang="en-US"/>
          </a:p>
        </p:txBody>
      </p:sp>
      <p:pic>
        <p:nvPicPr>
          <p:cNvPr id="3" name="Picture 2">
            <a:extLst>
              <a:ext uri="{FF2B5EF4-FFF2-40B4-BE49-F238E27FC236}">
                <a16:creationId xmlns:a16="http://schemas.microsoft.com/office/drawing/2014/main" id="{56418AE0-255C-B77C-28EB-B1BF1ADA994C}"/>
              </a:ext>
            </a:extLst>
          </p:cNvPr>
          <p:cNvPicPr>
            <a:picLocks noChangeAspect="1"/>
          </p:cNvPicPr>
          <p:nvPr/>
        </p:nvPicPr>
        <p:blipFill>
          <a:blip r:embed="rId2"/>
          <a:srcRect/>
          <a:stretch/>
        </p:blipFill>
        <p:spPr>
          <a:xfrm>
            <a:off x="1149878" y="141058"/>
            <a:ext cx="10778065" cy="4768306"/>
          </a:xfrm>
          <a:prstGeom prst="rect">
            <a:avLst/>
          </a:prstGeom>
        </p:spPr>
      </p:pic>
    </p:spTree>
    <p:extLst>
      <p:ext uri="{BB962C8B-B14F-4D97-AF65-F5344CB8AC3E}">
        <p14:creationId xmlns:p14="http://schemas.microsoft.com/office/powerpoint/2010/main" val="35052272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624D699-4275-870A-60D1-274AC6AFE9F1}"/>
              </a:ext>
            </a:extLst>
          </p:cNvPr>
          <p:cNvSpPr>
            <a:spLocks noGrp="1"/>
          </p:cNvSpPr>
          <p:nvPr>
            <p:ph type="title"/>
          </p:nvPr>
        </p:nvSpPr>
        <p:spPr>
          <a:xfrm>
            <a:off x="7978941" y="251130"/>
            <a:ext cx="3810000" cy="701370"/>
          </a:xfrm>
        </p:spPr>
        <p:txBody>
          <a:bodyPr/>
          <a:lstStyle/>
          <a:p>
            <a:r>
              <a:rPr lang="en-US" dirty="0"/>
              <a:t>Conclusions + notes</a:t>
            </a:r>
          </a:p>
        </p:txBody>
      </p:sp>
      <p:sp>
        <p:nvSpPr>
          <p:cNvPr id="4" name="Text Placeholder 3">
            <a:extLst>
              <a:ext uri="{FF2B5EF4-FFF2-40B4-BE49-F238E27FC236}">
                <a16:creationId xmlns:a16="http://schemas.microsoft.com/office/drawing/2014/main" id="{2670CE6F-047E-4B79-6C18-6F555D734ABD}"/>
              </a:ext>
            </a:extLst>
          </p:cNvPr>
          <p:cNvSpPr>
            <a:spLocks noGrp="1"/>
          </p:cNvSpPr>
          <p:nvPr>
            <p:ph type="body" sz="half" idx="2"/>
          </p:nvPr>
        </p:nvSpPr>
        <p:spPr>
          <a:xfrm>
            <a:off x="8077201" y="952500"/>
            <a:ext cx="3711740" cy="4953000"/>
          </a:xfrm>
        </p:spPr>
        <p:txBody>
          <a:bodyPr/>
          <a:lstStyle/>
          <a:p>
            <a:pPr marL="285750" indent="-285750">
              <a:buFont typeface="Arial" panose="020B0604020202020204" pitchFamily="34" charset="0"/>
              <a:buChar char="•"/>
            </a:pPr>
            <a:r>
              <a:rPr lang="en-US" dirty="0"/>
              <a:t>Restaurants serving local Indian and Chinese favorites win out in addition to chains, so long as their location and price point meet the customer where they are at.</a:t>
            </a:r>
          </a:p>
          <a:p>
            <a:pPr marL="285750" indent="-285750">
              <a:buFont typeface="Arial" panose="020B0604020202020204" pitchFamily="34" charset="0"/>
              <a:buChar char="•"/>
            </a:pPr>
            <a:r>
              <a:rPr lang="en-US" dirty="0"/>
              <a:t>Further studies as to why user base is much less active in certain cities could provide insight and potential opportunities for Zomato.</a:t>
            </a:r>
          </a:p>
          <a:p>
            <a:pPr marL="285750" indent="-285750">
              <a:buFont typeface="Arial" panose="020B0604020202020204" pitchFamily="34" charset="0"/>
              <a:buChar char="•"/>
            </a:pPr>
            <a:r>
              <a:rPr lang="en-US" dirty="0"/>
              <a:t>Further study into percentage of veg options offered and ordered could provide potential opportunities as well- errors incurred with tables calculating these percentages that were unable to be solved.</a:t>
            </a:r>
          </a:p>
        </p:txBody>
      </p:sp>
      <p:pic>
        <p:nvPicPr>
          <p:cNvPr id="10" name="Picture 9" descr="A table with numbers and a list of food&#10;&#10;Description automatically generated">
            <a:extLst>
              <a:ext uri="{FF2B5EF4-FFF2-40B4-BE49-F238E27FC236}">
                <a16:creationId xmlns:a16="http://schemas.microsoft.com/office/drawing/2014/main" id="{89595BA0-A103-E35B-FEC4-09A643A1384E}"/>
              </a:ext>
            </a:extLst>
          </p:cNvPr>
          <p:cNvPicPr>
            <a:picLocks noChangeAspect="1"/>
          </p:cNvPicPr>
          <p:nvPr/>
        </p:nvPicPr>
        <p:blipFill>
          <a:blip r:embed="rId2"/>
          <a:stretch>
            <a:fillRect/>
          </a:stretch>
        </p:blipFill>
        <p:spPr>
          <a:xfrm>
            <a:off x="321593" y="0"/>
            <a:ext cx="5774407" cy="6858000"/>
          </a:xfrm>
          <a:prstGeom prst="rect">
            <a:avLst/>
          </a:prstGeom>
        </p:spPr>
      </p:pic>
    </p:spTree>
    <p:extLst>
      <p:ext uri="{BB962C8B-B14F-4D97-AF65-F5344CB8AC3E}">
        <p14:creationId xmlns:p14="http://schemas.microsoft.com/office/powerpoint/2010/main" val="18627305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5D0D8E-F1A5-6E89-8D20-037FE4238560}"/>
              </a:ext>
            </a:extLst>
          </p:cNvPr>
          <p:cNvSpPr>
            <a:spLocks noGrp="1"/>
          </p:cNvSpPr>
          <p:nvPr>
            <p:ph type="title"/>
          </p:nvPr>
        </p:nvSpPr>
        <p:spPr/>
        <p:txBody>
          <a:bodyPr/>
          <a:lstStyle/>
          <a:p>
            <a:r>
              <a:rPr lang="en-US" dirty="0"/>
              <a:t>Thank you</a:t>
            </a:r>
          </a:p>
        </p:txBody>
      </p:sp>
      <p:sp>
        <p:nvSpPr>
          <p:cNvPr id="3" name="Text Placeholder 2">
            <a:extLst>
              <a:ext uri="{FF2B5EF4-FFF2-40B4-BE49-F238E27FC236}">
                <a16:creationId xmlns:a16="http://schemas.microsoft.com/office/drawing/2014/main" id="{C21B230A-A11A-E259-8F91-63F6C771FC86}"/>
              </a:ext>
            </a:extLst>
          </p:cNvPr>
          <p:cNvSpPr>
            <a:spLocks noGrp="1"/>
          </p:cNvSpPr>
          <p:nvPr>
            <p:ph type="body" idx="1"/>
          </p:nvPr>
        </p:nvSpPr>
        <p:spPr/>
        <p:txBody>
          <a:bodyPr/>
          <a:lstStyle/>
          <a:p>
            <a:r>
              <a:rPr lang="en-US" dirty="0"/>
              <a:t>Eric Praniewicz | </a:t>
            </a:r>
            <a:r>
              <a:rPr lang="en-US" dirty="0" err="1"/>
              <a:t>Tripleten</a:t>
            </a:r>
            <a:r>
              <a:rPr lang="en-US" dirty="0"/>
              <a:t> | BIA</a:t>
            </a:r>
          </a:p>
        </p:txBody>
      </p:sp>
    </p:spTree>
    <p:extLst>
      <p:ext uri="{BB962C8B-B14F-4D97-AF65-F5344CB8AC3E}">
        <p14:creationId xmlns:p14="http://schemas.microsoft.com/office/powerpoint/2010/main" val="28358803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31" name="Freeform 6">
            <a:extLst>
              <a:ext uri="{FF2B5EF4-FFF2-40B4-BE49-F238E27FC236}">
                <a16:creationId xmlns:a16="http://schemas.microsoft.com/office/drawing/2014/main" id="{BB8C1D0E-0B06-46C9-A8BD-A8E13FF993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txBody>
          <a:bodyPr/>
          <a:lstStyle/>
          <a:p>
            <a:endParaRPr lang="en-US"/>
          </a:p>
        </p:txBody>
      </p:sp>
      <p:sp>
        <p:nvSpPr>
          <p:cNvPr id="32" name="Rectangle 31">
            <a:extLst>
              <a:ext uri="{FF2B5EF4-FFF2-40B4-BE49-F238E27FC236}">
                <a16:creationId xmlns:a16="http://schemas.microsoft.com/office/drawing/2014/main" id="{7D1ADC4A-8537-4084-99C7-F8D378A640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33" name="Rectangle 32">
            <a:extLst>
              <a:ext uri="{FF2B5EF4-FFF2-40B4-BE49-F238E27FC236}">
                <a16:creationId xmlns:a16="http://schemas.microsoft.com/office/drawing/2014/main" id="{415DEDD7-7B31-4EF1-B7C7-5AEE3208CC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1" y="0"/>
            <a:ext cx="1219199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666CE75-280B-F898-0F68-2693B2C2782F}"/>
              </a:ext>
            </a:extLst>
          </p:cNvPr>
          <p:cNvSpPr>
            <a:spLocks noGrp="1"/>
          </p:cNvSpPr>
          <p:nvPr>
            <p:ph type="title"/>
          </p:nvPr>
        </p:nvSpPr>
        <p:spPr>
          <a:xfrm>
            <a:off x="619166" y="530416"/>
            <a:ext cx="5875694" cy="4504620"/>
          </a:xfrm>
        </p:spPr>
        <p:txBody>
          <a:bodyPr vert="horz" lIns="91440" tIns="45720" rIns="91440" bIns="45720" rtlCol="0" anchor="ctr">
            <a:normAutofit/>
          </a:bodyPr>
          <a:lstStyle/>
          <a:p>
            <a:pPr algn="ctr"/>
            <a:r>
              <a:rPr lang="en-US" sz="9600" dirty="0"/>
              <a:t>Analysis + Report</a:t>
            </a:r>
          </a:p>
        </p:txBody>
      </p:sp>
      <p:sp>
        <p:nvSpPr>
          <p:cNvPr id="3" name="Text Placeholder 2">
            <a:extLst>
              <a:ext uri="{FF2B5EF4-FFF2-40B4-BE49-F238E27FC236}">
                <a16:creationId xmlns:a16="http://schemas.microsoft.com/office/drawing/2014/main" id="{4A14BB5A-2565-D82D-F72F-35F4BBFA0077}"/>
              </a:ext>
            </a:extLst>
          </p:cNvPr>
          <p:cNvSpPr>
            <a:spLocks noGrp="1"/>
          </p:cNvSpPr>
          <p:nvPr>
            <p:ph type="body" idx="1"/>
          </p:nvPr>
        </p:nvSpPr>
        <p:spPr>
          <a:xfrm>
            <a:off x="618323" y="4428082"/>
            <a:ext cx="5877385" cy="1798982"/>
          </a:xfrm>
        </p:spPr>
        <p:txBody>
          <a:bodyPr vert="horz" lIns="91440" tIns="45720" rIns="91440" bIns="45720" rtlCol="0" anchor="t">
            <a:normAutofit lnSpcReduction="10000"/>
          </a:bodyPr>
          <a:lstStyle/>
          <a:p>
            <a:pPr algn="ctr">
              <a:lnSpc>
                <a:spcPct val="90000"/>
              </a:lnSpc>
            </a:pPr>
            <a:r>
              <a:rPr lang="en-US" sz="1400" dirty="0">
                <a:solidFill>
                  <a:schemeClr val="bg2"/>
                </a:solidFill>
              </a:rPr>
              <a:t>Please use this report as a tool to follow along as you work your way through the dashboards in tableau</a:t>
            </a:r>
          </a:p>
          <a:p>
            <a:pPr algn="ctr">
              <a:lnSpc>
                <a:spcPct val="90000"/>
              </a:lnSpc>
            </a:pPr>
            <a:r>
              <a:rPr lang="en-US" sz="1400" dirty="0">
                <a:solidFill>
                  <a:schemeClr val="bg2"/>
                </a:solidFill>
              </a:rPr>
              <a:t>This report will provide key insights discovered using the tableau dashboards</a:t>
            </a:r>
          </a:p>
          <a:p>
            <a:pPr algn="ctr">
              <a:lnSpc>
                <a:spcPct val="90000"/>
              </a:lnSpc>
            </a:pPr>
            <a:r>
              <a:rPr lang="en-US" sz="1400" dirty="0">
                <a:solidFill>
                  <a:schemeClr val="bg2"/>
                </a:solidFill>
                <a:hlinkClick r:id="rId2"/>
              </a:rPr>
              <a:t>Use this link to open Tableau </a:t>
            </a:r>
            <a:r>
              <a:rPr lang="en-US" sz="1400" dirty="0" err="1">
                <a:solidFill>
                  <a:schemeClr val="bg2"/>
                </a:solidFill>
                <a:hlinkClick r:id="rId2"/>
              </a:rPr>
              <a:t>Woorkbook</a:t>
            </a:r>
            <a:endParaRPr lang="en-US" sz="1400" dirty="0">
              <a:solidFill>
                <a:schemeClr val="bg2"/>
              </a:solidFill>
            </a:endParaRPr>
          </a:p>
          <a:p>
            <a:pPr algn="ctr">
              <a:lnSpc>
                <a:spcPct val="90000"/>
              </a:lnSpc>
            </a:pPr>
            <a:endParaRPr lang="en-US" sz="1400" dirty="0">
              <a:solidFill>
                <a:schemeClr val="bg2"/>
              </a:solidFill>
            </a:endParaRPr>
          </a:p>
        </p:txBody>
      </p:sp>
      <p:sp>
        <p:nvSpPr>
          <p:cNvPr id="34" name="Freeform: Shape 28">
            <a:extLst>
              <a:ext uri="{FF2B5EF4-FFF2-40B4-BE49-F238E27FC236}">
                <a16:creationId xmlns:a16="http://schemas.microsoft.com/office/drawing/2014/main" id="{3242CC7A-3D6E-47A4-B9D1-860978459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66174" y="0"/>
            <a:ext cx="5282519" cy="6858000"/>
          </a:xfrm>
          <a:custGeom>
            <a:avLst/>
            <a:gdLst>
              <a:gd name="connsiteX0" fmla="*/ 189795 w 5282519"/>
              <a:gd name="connsiteY0" fmla="*/ 0 h 6858000"/>
              <a:gd name="connsiteX1" fmla="*/ 5282519 w 5282519"/>
              <a:gd name="connsiteY1" fmla="*/ 0 h 6858000"/>
              <a:gd name="connsiteX2" fmla="*/ 5282519 w 5282519"/>
              <a:gd name="connsiteY2" fmla="*/ 6858000 h 6858000"/>
              <a:gd name="connsiteX3" fmla="*/ 189795 w 5282519"/>
              <a:gd name="connsiteY3" fmla="*/ 6858000 h 6858000"/>
              <a:gd name="connsiteX4" fmla="*/ 184756 w 5282519"/>
              <a:gd name="connsiteY4" fmla="*/ 6791325 h 6858000"/>
              <a:gd name="connsiteX5" fmla="*/ 176358 w 5282519"/>
              <a:gd name="connsiteY5" fmla="*/ 6735762 h 6858000"/>
              <a:gd name="connsiteX6" fmla="*/ 166281 w 5282519"/>
              <a:gd name="connsiteY6" fmla="*/ 6683375 h 6858000"/>
              <a:gd name="connsiteX7" fmla="*/ 149485 w 5282519"/>
              <a:gd name="connsiteY7" fmla="*/ 6640512 h 6858000"/>
              <a:gd name="connsiteX8" fmla="*/ 132689 w 5282519"/>
              <a:gd name="connsiteY8" fmla="*/ 6597650 h 6858000"/>
              <a:gd name="connsiteX9" fmla="*/ 112534 w 5282519"/>
              <a:gd name="connsiteY9" fmla="*/ 6561137 h 6858000"/>
              <a:gd name="connsiteX10" fmla="*/ 92379 w 5282519"/>
              <a:gd name="connsiteY10" fmla="*/ 6523037 h 6858000"/>
              <a:gd name="connsiteX11" fmla="*/ 73903 w 5282519"/>
              <a:gd name="connsiteY11" fmla="*/ 6488112 h 6858000"/>
              <a:gd name="connsiteX12" fmla="*/ 55427 w 5282519"/>
              <a:gd name="connsiteY12" fmla="*/ 6448425 h 6858000"/>
              <a:gd name="connsiteX13" fmla="*/ 38632 w 5282519"/>
              <a:gd name="connsiteY13" fmla="*/ 6407150 h 6858000"/>
              <a:gd name="connsiteX14" fmla="*/ 23515 w 5282519"/>
              <a:gd name="connsiteY14" fmla="*/ 6361112 h 6858000"/>
              <a:gd name="connsiteX15" fmla="*/ 11758 w 5282519"/>
              <a:gd name="connsiteY15" fmla="*/ 6311900 h 6858000"/>
              <a:gd name="connsiteX16" fmla="*/ 3359 w 5282519"/>
              <a:gd name="connsiteY16" fmla="*/ 6251575 h 6858000"/>
              <a:gd name="connsiteX17" fmla="*/ 0 w 5282519"/>
              <a:gd name="connsiteY17" fmla="*/ 6183312 h 6858000"/>
              <a:gd name="connsiteX18" fmla="*/ 3359 w 5282519"/>
              <a:gd name="connsiteY18" fmla="*/ 6113462 h 6858000"/>
              <a:gd name="connsiteX19" fmla="*/ 11758 w 5282519"/>
              <a:gd name="connsiteY19" fmla="*/ 6056312 h 6858000"/>
              <a:gd name="connsiteX20" fmla="*/ 23515 w 5282519"/>
              <a:gd name="connsiteY20" fmla="*/ 6003925 h 6858000"/>
              <a:gd name="connsiteX21" fmla="*/ 38632 w 5282519"/>
              <a:gd name="connsiteY21" fmla="*/ 5956300 h 6858000"/>
              <a:gd name="connsiteX22" fmla="*/ 55427 w 5282519"/>
              <a:gd name="connsiteY22" fmla="*/ 5915025 h 6858000"/>
              <a:gd name="connsiteX23" fmla="*/ 75583 w 5282519"/>
              <a:gd name="connsiteY23" fmla="*/ 5876925 h 6858000"/>
              <a:gd name="connsiteX24" fmla="*/ 95738 w 5282519"/>
              <a:gd name="connsiteY24" fmla="*/ 5840412 h 6858000"/>
              <a:gd name="connsiteX25" fmla="*/ 115893 w 5282519"/>
              <a:gd name="connsiteY25" fmla="*/ 5802312 h 6858000"/>
              <a:gd name="connsiteX26" fmla="*/ 134368 w 5282519"/>
              <a:gd name="connsiteY26" fmla="*/ 5762625 h 6858000"/>
              <a:gd name="connsiteX27" fmla="*/ 152844 w 5282519"/>
              <a:gd name="connsiteY27" fmla="*/ 5721350 h 6858000"/>
              <a:gd name="connsiteX28" fmla="*/ 167960 w 5282519"/>
              <a:gd name="connsiteY28" fmla="*/ 5675312 h 6858000"/>
              <a:gd name="connsiteX29" fmla="*/ 178038 w 5282519"/>
              <a:gd name="connsiteY29" fmla="*/ 5622925 h 6858000"/>
              <a:gd name="connsiteX30" fmla="*/ 188115 w 5282519"/>
              <a:gd name="connsiteY30" fmla="*/ 5562600 h 6858000"/>
              <a:gd name="connsiteX31" fmla="*/ 189795 w 5282519"/>
              <a:gd name="connsiteY31" fmla="*/ 5494337 h 6858000"/>
              <a:gd name="connsiteX32" fmla="*/ 188115 w 5282519"/>
              <a:gd name="connsiteY32" fmla="*/ 5426075 h 6858000"/>
              <a:gd name="connsiteX33" fmla="*/ 178038 w 5282519"/>
              <a:gd name="connsiteY33" fmla="*/ 5365750 h 6858000"/>
              <a:gd name="connsiteX34" fmla="*/ 167960 w 5282519"/>
              <a:gd name="connsiteY34" fmla="*/ 5313362 h 6858000"/>
              <a:gd name="connsiteX35" fmla="*/ 152844 w 5282519"/>
              <a:gd name="connsiteY35" fmla="*/ 5268912 h 6858000"/>
              <a:gd name="connsiteX36" fmla="*/ 134368 w 5282519"/>
              <a:gd name="connsiteY36" fmla="*/ 5226050 h 6858000"/>
              <a:gd name="connsiteX37" fmla="*/ 115893 w 5282519"/>
              <a:gd name="connsiteY37" fmla="*/ 5186362 h 6858000"/>
              <a:gd name="connsiteX38" fmla="*/ 95738 w 5282519"/>
              <a:gd name="connsiteY38" fmla="*/ 5149850 h 6858000"/>
              <a:gd name="connsiteX39" fmla="*/ 75583 w 5282519"/>
              <a:gd name="connsiteY39" fmla="*/ 5114925 h 6858000"/>
              <a:gd name="connsiteX40" fmla="*/ 55427 w 5282519"/>
              <a:gd name="connsiteY40" fmla="*/ 5075237 h 6858000"/>
              <a:gd name="connsiteX41" fmla="*/ 38632 w 5282519"/>
              <a:gd name="connsiteY41" fmla="*/ 5033962 h 6858000"/>
              <a:gd name="connsiteX42" fmla="*/ 23515 w 5282519"/>
              <a:gd name="connsiteY42" fmla="*/ 4987925 h 6858000"/>
              <a:gd name="connsiteX43" fmla="*/ 11758 w 5282519"/>
              <a:gd name="connsiteY43" fmla="*/ 4935537 h 6858000"/>
              <a:gd name="connsiteX44" fmla="*/ 3359 w 5282519"/>
              <a:gd name="connsiteY44" fmla="*/ 4875212 h 6858000"/>
              <a:gd name="connsiteX45" fmla="*/ 0 w 5282519"/>
              <a:gd name="connsiteY45" fmla="*/ 4806950 h 6858000"/>
              <a:gd name="connsiteX46" fmla="*/ 3359 w 5282519"/>
              <a:gd name="connsiteY46" fmla="*/ 4738687 h 6858000"/>
              <a:gd name="connsiteX47" fmla="*/ 11758 w 5282519"/>
              <a:gd name="connsiteY47" fmla="*/ 4678362 h 6858000"/>
              <a:gd name="connsiteX48" fmla="*/ 23515 w 5282519"/>
              <a:gd name="connsiteY48" fmla="*/ 4625975 h 6858000"/>
              <a:gd name="connsiteX49" fmla="*/ 38632 w 5282519"/>
              <a:gd name="connsiteY49" fmla="*/ 4579937 h 6858000"/>
              <a:gd name="connsiteX50" fmla="*/ 55427 w 5282519"/>
              <a:gd name="connsiteY50" fmla="*/ 4537075 h 6858000"/>
              <a:gd name="connsiteX51" fmla="*/ 75583 w 5282519"/>
              <a:gd name="connsiteY51" fmla="*/ 4498975 h 6858000"/>
              <a:gd name="connsiteX52" fmla="*/ 115893 w 5282519"/>
              <a:gd name="connsiteY52" fmla="*/ 4424362 h 6858000"/>
              <a:gd name="connsiteX53" fmla="*/ 134368 w 5282519"/>
              <a:gd name="connsiteY53" fmla="*/ 4386262 h 6858000"/>
              <a:gd name="connsiteX54" fmla="*/ 152844 w 5282519"/>
              <a:gd name="connsiteY54" fmla="*/ 4343400 h 6858000"/>
              <a:gd name="connsiteX55" fmla="*/ 167960 w 5282519"/>
              <a:gd name="connsiteY55" fmla="*/ 4297362 h 6858000"/>
              <a:gd name="connsiteX56" fmla="*/ 178038 w 5282519"/>
              <a:gd name="connsiteY56" fmla="*/ 4244975 h 6858000"/>
              <a:gd name="connsiteX57" fmla="*/ 188115 w 5282519"/>
              <a:gd name="connsiteY57" fmla="*/ 4186237 h 6858000"/>
              <a:gd name="connsiteX58" fmla="*/ 189795 w 5282519"/>
              <a:gd name="connsiteY58" fmla="*/ 4116387 h 6858000"/>
              <a:gd name="connsiteX59" fmla="*/ 188115 w 5282519"/>
              <a:gd name="connsiteY59" fmla="*/ 4048125 h 6858000"/>
              <a:gd name="connsiteX60" fmla="*/ 178038 w 5282519"/>
              <a:gd name="connsiteY60" fmla="*/ 3987800 h 6858000"/>
              <a:gd name="connsiteX61" fmla="*/ 167960 w 5282519"/>
              <a:gd name="connsiteY61" fmla="*/ 3935412 h 6858000"/>
              <a:gd name="connsiteX62" fmla="*/ 152844 w 5282519"/>
              <a:gd name="connsiteY62" fmla="*/ 3890962 h 6858000"/>
              <a:gd name="connsiteX63" fmla="*/ 134368 w 5282519"/>
              <a:gd name="connsiteY63" fmla="*/ 3848100 h 6858000"/>
              <a:gd name="connsiteX64" fmla="*/ 115893 w 5282519"/>
              <a:gd name="connsiteY64" fmla="*/ 3811587 h 6858000"/>
              <a:gd name="connsiteX65" fmla="*/ 75583 w 5282519"/>
              <a:gd name="connsiteY65" fmla="*/ 3736975 h 6858000"/>
              <a:gd name="connsiteX66" fmla="*/ 55427 w 5282519"/>
              <a:gd name="connsiteY66" fmla="*/ 3697287 h 6858000"/>
              <a:gd name="connsiteX67" fmla="*/ 38632 w 5282519"/>
              <a:gd name="connsiteY67" fmla="*/ 3656012 h 6858000"/>
              <a:gd name="connsiteX68" fmla="*/ 23515 w 5282519"/>
              <a:gd name="connsiteY68" fmla="*/ 3609975 h 6858000"/>
              <a:gd name="connsiteX69" fmla="*/ 11758 w 5282519"/>
              <a:gd name="connsiteY69" fmla="*/ 3557587 h 6858000"/>
              <a:gd name="connsiteX70" fmla="*/ 3359 w 5282519"/>
              <a:gd name="connsiteY70" fmla="*/ 3497262 h 6858000"/>
              <a:gd name="connsiteX71" fmla="*/ 0 w 5282519"/>
              <a:gd name="connsiteY71" fmla="*/ 3427412 h 6858000"/>
              <a:gd name="connsiteX72" fmla="*/ 3359 w 5282519"/>
              <a:gd name="connsiteY72" fmla="*/ 3360737 h 6858000"/>
              <a:gd name="connsiteX73" fmla="*/ 11758 w 5282519"/>
              <a:gd name="connsiteY73" fmla="*/ 3300412 h 6858000"/>
              <a:gd name="connsiteX74" fmla="*/ 23515 w 5282519"/>
              <a:gd name="connsiteY74" fmla="*/ 3248025 h 6858000"/>
              <a:gd name="connsiteX75" fmla="*/ 38632 w 5282519"/>
              <a:gd name="connsiteY75" fmla="*/ 3201987 h 6858000"/>
              <a:gd name="connsiteX76" fmla="*/ 55427 w 5282519"/>
              <a:gd name="connsiteY76" fmla="*/ 3160712 h 6858000"/>
              <a:gd name="connsiteX77" fmla="*/ 75583 w 5282519"/>
              <a:gd name="connsiteY77" fmla="*/ 3121025 h 6858000"/>
              <a:gd name="connsiteX78" fmla="*/ 95738 w 5282519"/>
              <a:gd name="connsiteY78" fmla="*/ 3084512 h 6858000"/>
              <a:gd name="connsiteX79" fmla="*/ 115893 w 5282519"/>
              <a:gd name="connsiteY79" fmla="*/ 3046412 h 6858000"/>
              <a:gd name="connsiteX80" fmla="*/ 134368 w 5282519"/>
              <a:gd name="connsiteY80" fmla="*/ 3009900 h 6858000"/>
              <a:gd name="connsiteX81" fmla="*/ 152844 w 5282519"/>
              <a:gd name="connsiteY81" fmla="*/ 2967037 h 6858000"/>
              <a:gd name="connsiteX82" fmla="*/ 167960 w 5282519"/>
              <a:gd name="connsiteY82" fmla="*/ 2922587 h 6858000"/>
              <a:gd name="connsiteX83" fmla="*/ 178038 w 5282519"/>
              <a:gd name="connsiteY83" fmla="*/ 2868612 h 6858000"/>
              <a:gd name="connsiteX84" fmla="*/ 188115 w 5282519"/>
              <a:gd name="connsiteY84" fmla="*/ 2809875 h 6858000"/>
              <a:gd name="connsiteX85" fmla="*/ 189795 w 5282519"/>
              <a:gd name="connsiteY85" fmla="*/ 2741612 h 6858000"/>
              <a:gd name="connsiteX86" fmla="*/ 188115 w 5282519"/>
              <a:gd name="connsiteY86" fmla="*/ 2671762 h 6858000"/>
              <a:gd name="connsiteX87" fmla="*/ 178038 w 5282519"/>
              <a:gd name="connsiteY87" fmla="*/ 2613025 h 6858000"/>
              <a:gd name="connsiteX88" fmla="*/ 167960 w 5282519"/>
              <a:gd name="connsiteY88" fmla="*/ 2560637 h 6858000"/>
              <a:gd name="connsiteX89" fmla="*/ 152844 w 5282519"/>
              <a:gd name="connsiteY89" fmla="*/ 2513012 h 6858000"/>
              <a:gd name="connsiteX90" fmla="*/ 134368 w 5282519"/>
              <a:gd name="connsiteY90" fmla="*/ 2471737 h 6858000"/>
              <a:gd name="connsiteX91" fmla="*/ 115893 w 5282519"/>
              <a:gd name="connsiteY91" fmla="*/ 2433637 h 6858000"/>
              <a:gd name="connsiteX92" fmla="*/ 95738 w 5282519"/>
              <a:gd name="connsiteY92" fmla="*/ 2395537 h 6858000"/>
              <a:gd name="connsiteX93" fmla="*/ 75583 w 5282519"/>
              <a:gd name="connsiteY93" fmla="*/ 2359025 h 6858000"/>
              <a:gd name="connsiteX94" fmla="*/ 55427 w 5282519"/>
              <a:gd name="connsiteY94" fmla="*/ 2319337 h 6858000"/>
              <a:gd name="connsiteX95" fmla="*/ 38632 w 5282519"/>
              <a:gd name="connsiteY95" fmla="*/ 2278062 h 6858000"/>
              <a:gd name="connsiteX96" fmla="*/ 23515 w 5282519"/>
              <a:gd name="connsiteY96" fmla="*/ 2232025 h 6858000"/>
              <a:gd name="connsiteX97" fmla="*/ 11758 w 5282519"/>
              <a:gd name="connsiteY97" fmla="*/ 2179637 h 6858000"/>
              <a:gd name="connsiteX98" fmla="*/ 3359 w 5282519"/>
              <a:gd name="connsiteY98" fmla="*/ 2119312 h 6858000"/>
              <a:gd name="connsiteX99" fmla="*/ 0 w 5282519"/>
              <a:gd name="connsiteY99" fmla="*/ 2051050 h 6858000"/>
              <a:gd name="connsiteX100" fmla="*/ 3359 w 5282519"/>
              <a:gd name="connsiteY100" fmla="*/ 1982787 h 6858000"/>
              <a:gd name="connsiteX101" fmla="*/ 11758 w 5282519"/>
              <a:gd name="connsiteY101" fmla="*/ 1922462 h 6858000"/>
              <a:gd name="connsiteX102" fmla="*/ 23515 w 5282519"/>
              <a:gd name="connsiteY102" fmla="*/ 1870075 h 6858000"/>
              <a:gd name="connsiteX103" fmla="*/ 38632 w 5282519"/>
              <a:gd name="connsiteY103" fmla="*/ 1824037 h 6858000"/>
              <a:gd name="connsiteX104" fmla="*/ 55427 w 5282519"/>
              <a:gd name="connsiteY104" fmla="*/ 1782762 h 6858000"/>
              <a:gd name="connsiteX105" fmla="*/ 75583 w 5282519"/>
              <a:gd name="connsiteY105" fmla="*/ 1743075 h 6858000"/>
              <a:gd name="connsiteX106" fmla="*/ 95738 w 5282519"/>
              <a:gd name="connsiteY106" fmla="*/ 1708150 h 6858000"/>
              <a:gd name="connsiteX107" fmla="*/ 115893 w 5282519"/>
              <a:gd name="connsiteY107" fmla="*/ 1671637 h 6858000"/>
              <a:gd name="connsiteX108" fmla="*/ 134368 w 5282519"/>
              <a:gd name="connsiteY108" fmla="*/ 1631950 h 6858000"/>
              <a:gd name="connsiteX109" fmla="*/ 152844 w 5282519"/>
              <a:gd name="connsiteY109" fmla="*/ 1589087 h 6858000"/>
              <a:gd name="connsiteX110" fmla="*/ 167960 w 5282519"/>
              <a:gd name="connsiteY110" fmla="*/ 1544637 h 6858000"/>
              <a:gd name="connsiteX111" fmla="*/ 178038 w 5282519"/>
              <a:gd name="connsiteY111" fmla="*/ 1492250 h 6858000"/>
              <a:gd name="connsiteX112" fmla="*/ 188115 w 5282519"/>
              <a:gd name="connsiteY112" fmla="*/ 1431925 h 6858000"/>
              <a:gd name="connsiteX113" fmla="*/ 189795 w 5282519"/>
              <a:gd name="connsiteY113" fmla="*/ 1363662 h 6858000"/>
              <a:gd name="connsiteX114" fmla="*/ 188115 w 5282519"/>
              <a:gd name="connsiteY114" fmla="*/ 1295400 h 6858000"/>
              <a:gd name="connsiteX115" fmla="*/ 178038 w 5282519"/>
              <a:gd name="connsiteY115" fmla="*/ 1235075 h 6858000"/>
              <a:gd name="connsiteX116" fmla="*/ 167960 w 5282519"/>
              <a:gd name="connsiteY116" fmla="*/ 1182687 h 6858000"/>
              <a:gd name="connsiteX117" fmla="*/ 152844 w 5282519"/>
              <a:gd name="connsiteY117" fmla="*/ 1136650 h 6858000"/>
              <a:gd name="connsiteX118" fmla="*/ 134368 w 5282519"/>
              <a:gd name="connsiteY118" fmla="*/ 1095375 h 6858000"/>
              <a:gd name="connsiteX119" fmla="*/ 115893 w 5282519"/>
              <a:gd name="connsiteY119" fmla="*/ 1055687 h 6858000"/>
              <a:gd name="connsiteX120" fmla="*/ 95738 w 5282519"/>
              <a:gd name="connsiteY120" fmla="*/ 1017587 h 6858000"/>
              <a:gd name="connsiteX121" fmla="*/ 75583 w 5282519"/>
              <a:gd name="connsiteY121" fmla="*/ 981075 h 6858000"/>
              <a:gd name="connsiteX122" fmla="*/ 55427 w 5282519"/>
              <a:gd name="connsiteY122" fmla="*/ 942975 h 6858000"/>
              <a:gd name="connsiteX123" fmla="*/ 38632 w 5282519"/>
              <a:gd name="connsiteY123" fmla="*/ 901700 h 6858000"/>
              <a:gd name="connsiteX124" fmla="*/ 23515 w 5282519"/>
              <a:gd name="connsiteY124" fmla="*/ 854075 h 6858000"/>
              <a:gd name="connsiteX125" fmla="*/ 11758 w 5282519"/>
              <a:gd name="connsiteY125" fmla="*/ 801687 h 6858000"/>
              <a:gd name="connsiteX126" fmla="*/ 3359 w 5282519"/>
              <a:gd name="connsiteY126" fmla="*/ 744537 h 6858000"/>
              <a:gd name="connsiteX127" fmla="*/ 0 w 5282519"/>
              <a:gd name="connsiteY127" fmla="*/ 673100 h 6858000"/>
              <a:gd name="connsiteX128" fmla="*/ 3359 w 5282519"/>
              <a:gd name="connsiteY128" fmla="*/ 606425 h 6858000"/>
              <a:gd name="connsiteX129" fmla="*/ 11758 w 5282519"/>
              <a:gd name="connsiteY129" fmla="*/ 546100 h 6858000"/>
              <a:gd name="connsiteX130" fmla="*/ 23515 w 5282519"/>
              <a:gd name="connsiteY130" fmla="*/ 496887 h 6858000"/>
              <a:gd name="connsiteX131" fmla="*/ 38632 w 5282519"/>
              <a:gd name="connsiteY131" fmla="*/ 450850 h 6858000"/>
              <a:gd name="connsiteX132" fmla="*/ 55427 w 5282519"/>
              <a:gd name="connsiteY132" fmla="*/ 409575 h 6858000"/>
              <a:gd name="connsiteX133" fmla="*/ 73903 w 5282519"/>
              <a:gd name="connsiteY133" fmla="*/ 369887 h 6858000"/>
              <a:gd name="connsiteX134" fmla="*/ 92379 w 5282519"/>
              <a:gd name="connsiteY134" fmla="*/ 334962 h 6858000"/>
              <a:gd name="connsiteX135" fmla="*/ 112534 w 5282519"/>
              <a:gd name="connsiteY135" fmla="*/ 296862 h 6858000"/>
              <a:gd name="connsiteX136" fmla="*/ 132689 w 5282519"/>
              <a:gd name="connsiteY136" fmla="*/ 260350 h 6858000"/>
              <a:gd name="connsiteX137" fmla="*/ 149485 w 5282519"/>
              <a:gd name="connsiteY137" fmla="*/ 217487 h 6858000"/>
              <a:gd name="connsiteX138" fmla="*/ 166281 w 5282519"/>
              <a:gd name="connsiteY138" fmla="*/ 174625 h 6858000"/>
              <a:gd name="connsiteX139" fmla="*/ 176358 w 5282519"/>
              <a:gd name="connsiteY139" fmla="*/ 122237 h 6858000"/>
              <a:gd name="connsiteX140" fmla="*/ 184756 w 5282519"/>
              <a:gd name="connsiteY140" fmla="*/ 6667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Lst>
            <a:rect l="l" t="t" r="r" b="b"/>
            <a:pathLst>
              <a:path w="5282519" h="6858000">
                <a:moveTo>
                  <a:pt x="189795" y="0"/>
                </a:moveTo>
                <a:lnTo>
                  <a:pt x="5282519" y="0"/>
                </a:lnTo>
                <a:lnTo>
                  <a:pt x="5282519" y="6858000"/>
                </a:lnTo>
                <a:lnTo>
                  <a:pt x="189795" y="6858000"/>
                </a:lnTo>
                <a:lnTo>
                  <a:pt x="184756" y="6791325"/>
                </a:lnTo>
                <a:lnTo>
                  <a:pt x="176358" y="6735762"/>
                </a:lnTo>
                <a:lnTo>
                  <a:pt x="166281" y="6683375"/>
                </a:lnTo>
                <a:lnTo>
                  <a:pt x="149485" y="6640512"/>
                </a:lnTo>
                <a:lnTo>
                  <a:pt x="132689" y="6597650"/>
                </a:lnTo>
                <a:lnTo>
                  <a:pt x="112534" y="6561137"/>
                </a:lnTo>
                <a:lnTo>
                  <a:pt x="92379" y="6523037"/>
                </a:lnTo>
                <a:lnTo>
                  <a:pt x="73903" y="6488112"/>
                </a:lnTo>
                <a:lnTo>
                  <a:pt x="55427" y="6448425"/>
                </a:lnTo>
                <a:lnTo>
                  <a:pt x="38632" y="6407150"/>
                </a:lnTo>
                <a:lnTo>
                  <a:pt x="23515" y="6361112"/>
                </a:lnTo>
                <a:lnTo>
                  <a:pt x="11758" y="6311900"/>
                </a:lnTo>
                <a:lnTo>
                  <a:pt x="3359" y="6251575"/>
                </a:lnTo>
                <a:lnTo>
                  <a:pt x="0" y="6183312"/>
                </a:lnTo>
                <a:lnTo>
                  <a:pt x="3359" y="6113462"/>
                </a:lnTo>
                <a:lnTo>
                  <a:pt x="11758" y="6056312"/>
                </a:lnTo>
                <a:lnTo>
                  <a:pt x="23515" y="6003925"/>
                </a:lnTo>
                <a:lnTo>
                  <a:pt x="38632" y="5956300"/>
                </a:lnTo>
                <a:lnTo>
                  <a:pt x="55427" y="5915025"/>
                </a:lnTo>
                <a:lnTo>
                  <a:pt x="75583" y="5876925"/>
                </a:lnTo>
                <a:lnTo>
                  <a:pt x="95738" y="5840412"/>
                </a:lnTo>
                <a:lnTo>
                  <a:pt x="115893" y="5802312"/>
                </a:lnTo>
                <a:lnTo>
                  <a:pt x="134368" y="5762625"/>
                </a:lnTo>
                <a:lnTo>
                  <a:pt x="152844" y="5721350"/>
                </a:lnTo>
                <a:lnTo>
                  <a:pt x="167960" y="5675312"/>
                </a:lnTo>
                <a:lnTo>
                  <a:pt x="178038" y="5622925"/>
                </a:lnTo>
                <a:lnTo>
                  <a:pt x="188115" y="5562600"/>
                </a:lnTo>
                <a:lnTo>
                  <a:pt x="189795" y="5494337"/>
                </a:lnTo>
                <a:lnTo>
                  <a:pt x="188115" y="5426075"/>
                </a:lnTo>
                <a:lnTo>
                  <a:pt x="178038" y="5365750"/>
                </a:lnTo>
                <a:lnTo>
                  <a:pt x="167960" y="5313362"/>
                </a:lnTo>
                <a:lnTo>
                  <a:pt x="152844" y="5268912"/>
                </a:lnTo>
                <a:lnTo>
                  <a:pt x="134368" y="5226050"/>
                </a:lnTo>
                <a:lnTo>
                  <a:pt x="115893" y="5186362"/>
                </a:lnTo>
                <a:lnTo>
                  <a:pt x="95738" y="5149850"/>
                </a:lnTo>
                <a:lnTo>
                  <a:pt x="75583" y="5114925"/>
                </a:lnTo>
                <a:lnTo>
                  <a:pt x="55427" y="5075237"/>
                </a:lnTo>
                <a:lnTo>
                  <a:pt x="38632" y="5033962"/>
                </a:lnTo>
                <a:lnTo>
                  <a:pt x="23515" y="4987925"/>
                </a:lnTo>
                <a:lnTo>
                  <a:pt x="11758" y="4935537"/>
                </a:lnTo>
                <a:lnTo>
                  <a:pt x="3359" y="4875212"/>
                </a:lnTo>
                <a:lnTo>
                  <a:pt x="0" y="4806950"/>
                </a:lnTo>
                <a:lnTo>
                  <a:pt x="3359" y="4738687"/>
                </a:lnTo>
                <a:lnTo>
                  <a:pt x="11758" y="4678362"/>
                </a:lnTo>
                <a:lnTo>
                  <a:pt x="23515" y="4625975"/>
                </a:lnTo>
                <a:lnTo>
                  <a:pt x="38632" y="4579937"/>
                </a:lnTo>
                <a:lnTo>
                  <a:pt x="55427" y="4537075"/>
                </a:lnTo>
                <a:lnTo>
                  <a:pt x="75583" y="4498975"/>
                </a:lnTo>
                <a:lnTo>
                  <a:pt x="115893" y="4424362"/>
                </a:lnTo>
                <a:lnTo>
                  <a:pt x="134368" y="4386262"/>
                </a:lnTo>
                <a:lnTo>
                  <a:pt x="152844" y="4343400"/>
                </a:lnTo>
                <a:lnTo>
                  <a:pt x="167960" y="4297362"/>
                </a:lnTo>
                <a:lnTo>
                  <a:pt x="178038" y="4244975"/>
                </a:lnTo>
                <a:lnTo>
                  <a:pt x="188115" y="4186237"/>
                </a:lnTo>
                <a:lnTo>
                  <a:pt x="189795" y="4116387"/>
                </a:lnTo>
                <a:lnTo>
                  <a:pt x="188115" y="4048125"/>
                </a:lnTo>
                <a:lnTo>
                  <a:pt x="178038" y="3987800"/>
                </a:lnTo>
                <a:lnTo>
                  <a:pt x="167960" y="3935412"/>
                </a:lnTo>
                <a:lnTo>
                  <a:pt x="152844" y="3890962"/>
                </a:lnTo>
                <a:lnTo>
                  <a:pt x="134368" y="3848100"/>
                </a:lnTo>
                <a:lnTo>
                  <a:pt x="115893" y="3811587"/>
                </a:lnTo>
                <a:lnTo>
                  <a:pt x="75583" y="3736975"/>
                </a:lnTo>
                <a:lnTo>
                  <a:pt x="55427" y="3697287"/>
                </a:lnTo>
                <a:lnTo>
                  <a:pt x="38632" y="3656012"/>
                </a:lnTo>
                <a:lnTo>
                  <a:pt x="23515" y="3609975"/>
                </a:lnTo>
                <a:lnTo>
                  <a:pt x="11758" y="3557587"/>
                </a:lnTo>
                <a:lnTo>
                  <a:pt x="3359" y="3497262"/>
                </a:lnTo>
                <a:lnTo>
                  <a:pt x="0" y="3427412"/>
                </a:lnTo>
                <a:lnTo>
                  <a:pt x="3359" y="3360737"/>
                </a:lnTo>
                <a:lnTo>
                  <a:pt x="11758" y="3300412"/>
                </a:lnTo>
                <a:lnTo>
                  <a:pt x="23515" y="3248025"/>
                </a:lnTo>
                <a:lnTo>
                  <a:pt x="38632" y="3201987"/>
                </a:lnTo>
                <a:lnTo>
                  <a:pt x="55427" y="3160712"/>
                </a:lnTo>
                <a:lnTo>
                  <a:pt x="75583" y="3121025"/>
                </a:lnTo>
                <a:lnTo>
                  <a:pt x="95738" y="3084512"/>
                </a:lnTo>
                <a:lnTo>
                  <a:pt x="115893" y="3046412"/>
                </a:lnTo>
                <a:lnTo>
                  <a:pt x="134368" y="3009900"/>
                </a:lnTo>
                <a:lnTo>
                  <a:pt x="152844" y="2967037"/>
                </a:lnTo>
                <a:lnTo>
                  <a:pt x="167960" y="2922587"/>
                </a:lnTo>
                <a:lnTo>
                  <a:pt x="178038" y="2868612"/>
                </a:lnTo>
                <a:lnTo>
                  <a:pt x="188115" y="2809875"/>
                </a:lnTo>
                <a:lnTo>
                  <a:pt x="189795" y="2741612"/>
                </a:lnTo>
                <a:lnTo>
                  <a:pt x="188115" y="2671762"/>
                </a:lnTo>
                <a:lnTo>
                  <a:pt x="178038" y="2613025"/>
                </a:lnTo>
                <a:lnTo>
                  <a:pt x="167960" y="2560637"/>
                </a:lnTo>
                <a:lnTo>
                  <a:pt x="152844" y="2513012"/>
                </a:lnTo>
                <a:lnTo>
                  <a:pt x="134368" y="2471737"/>
                </a:lnTo>
                <a:lnTo>
                  <a:pt x="115893" y="2433637"/>
                </a:lnTo>
                <a:lnTo>
                  <a:pt x="95738" y="2395537"/>
                </a:lnTo>
                <a:lnTo>
                  <a:pt x="75583" y="2359025"/>
                </a:lnTo>
                <a:lnTo>
                  <a:pt x="55427" y="2319337"/>
                </a:lnTo>
                <a:lnTo>
                  <a:pt x="38632" y="2278062"/>
                </a:lnTo>
                <a:lnTo>
                  <a:pt x="23515" y="2232025"/>
                </a:lnTo>
                <a:lnTo>
                  <a:pt x="11758" y="2179637"/>
                </a:lnTo>
                <a:lnTo>
                  <a:pt x="3359" y="2119312"/>
                </a:lnTo>
                <a:lnTo>
                  <a:pt x="0" y="2051050"/>
                </a:lnTo>
                <a:lnTo>
                  <a:pt x="3359" y="1982787"/>
                </a:lnTo>
                <a:lnTo>
                  <a:pt x="11758" y="1922462"/>
                </a:lnTo>
                <a:lnTo>
                  <a:pt x="23515" y="1870075"/>
                </a:lnTo>
                <a:lnTo>
                  <a:pt x="38632" y="1824037"/>
                </a:lnTo>
                <a:lnTo>
                  <a:pt x="55427" y="1782762"/>
                </a:lnTo>
                <a:lnTo>
                  <a:pt x="75583" y="1743075"/>
                </a:lnTo>
                <a:lnTo>
                  <a:pt x="95738" y="1708150"/>
                </a:lnTo>
                <a:lnTo>
                  <a:pt x="115893" y="1671637"/>
                </a:lnTo>
                <a:lnTo>
                  <a:pt x="134368" y="1631950"/>
                </a:lnTo>
                <a:lnTo>
                  <a:pt x="152844" y="1589087"/>
                </a:lnTo>
                <a:lnTo>
                  <a:pt x="167960" y="1544637"/>
                </a:lnTo>
                <a:lnTo>
                  <a:pt x="178038" y="1492250"/>
                </a:lnTo>
                <a:lnTo>
                  <a:pt x="188115" y="1431925"/>
                </a:lnTo>
                <a:lnTo>
                  <a:pt x="189795" y="1363662"/>
                </a:lnTo>
                <a:lnTo>
                  <a:pt x="188115" y="1295400"/>
                </a:lnTo>
                <a:lnTo>
                  <a:pt x="178038" y="1235075"/>
                </a:lnTo>
                <a:lnTo>
                  <a:pt x="167960" y="1182687"/>
                </a:lnTo>
                <a:lnTo>
                  <a:pt x="152844" y="1136650"/>
                </a:lnTo>
                <a:lnTo>
                  <a:pt x="134368" y="1095375"/>
                </a:lnTo>
                <a:lnTo>
                  <a:pt x="115893" y="1055687"/>
                </a:lnTo>
                <a:lnTo>
                  <a:pt x="95738" y="1017587"/>
                </a:lnTo>
                <a:lnTo>
                  <a:pt x="75583" y="981075"/>
                </a:lnTo>
                <a:lnTo>
                  <a:pt x="55427" y="942975"/>
                </a:lnTo>
                <a:lnTo>
                  <a:pt x="38632" y="901700"/>
                </a:lnTo>
                <a:lnTo>
                  <a:pt x="23515" y="854075"/>
                </a:lnTo>
                <a:lnTo>
                  <a:pt x="11758" y="801687"/>
                </a:lnTo>
                <a:lnTo>
                  <a:pt x="3359" y="744537"/>
                </a:lnTo>
                <a:lnTo>
                  <a:pt x="0" y="673100"/>
                </a:lnTo>
                <a:lnTo>
                  <a:pt x="3359" y="606425"/>
                </a:lnTo>
                <a:lnTo>
                  <a:pt x="11758" y="546100"/>
                </a:lnTo>
                <a:lnTo>
                  <a:pt x="23515" y="496887"/>
                </a:lnTo>
                <a:lnTo>
                  <a:pt x="38632" y="450850"/>
                </a:lnTo>
                <a:lnTo>
                  <a:pt x="55427" y="409575"/>
                </a:lnTo>
                <a:lnTo>
                  <a:pt x="73903" y="369887"/>
                </a:lnTo>
                <a:lnTo>
                  <a:pt x="92379" y="334962"/>
                </a:lnTo>
                <a:lnTo>
                  <a:pt x="112534" y="296862"/>
                </a:lnTo>
                <a:lnTo>
                  <a:pt x="132689" y="260350"/>
                </a:lnTo>
                <a:lnTo>
                  <a:pt x="149485" y="217487"/>
                </a:lnTo>
                <a:lnTo>
                  <a:pt x="166281" y="174625"/>
                </a:lnTo>
                <a:lnTo>
                  <a:pt x="176358" y="122237"/>
                </a:lnTo>
                <a:lnTo>
                  <a:pt x="184756" y="66675"/>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Picture 6" descr="A map of india with orange dots&#10;&#10;Description automatically generated">
            <a:extLst>
              <a:ext uri="{FF2B5EF4-FFF2-40B4-BE49-F238E27FC236}">
                <a16:creationId xmlns:a16="http://schemas.microsoft.com/office/drawing/2014/main" id="{D585142A-3F95-A90B-ECED-43F3FD80D761}"/>
              </a:ext>
            </a:extLst>
          </p:cNvPr>
          <p:cNvPicPr>
            <a:picLocks noChangeAspect="1"/>
          </p:cNvPicPr>
          <p:nvPr/>
        </p:nvPicPr>
        <p:blipFill rotWithShape="1">
          <a:blip r:embed="rId3"/>
          <a:srcRect l="17570" r="41413"/>
          <a:stretch/>
        </p:blipFill>
        <p:spPr>
          <a:xfrm>
            <a:off x="6909481" y="10"/>
            <a:ext cx="5282519" cy="6857990"/>
          </a:xfrm>
          <a:custGeom>
            <a:avLst/>
            <a:gdLst/>
            <a:ahLst/>
            <a:cxnLst/>
            <a:rect l="l" t="t" r="r" b="b"/>
            <a:pathLst>
              <a:path w="5282519" h="6858000">
                <a:moveTo>
                  <a:pt x="189795" y="0"/>
                </a:moveTo>
                <a:lnTo>
                  <a:pt x="5282519" y="0"/>
                </a:lnTo>
                <a:lnTo>
                  <a:pt x="5282519" y="6858000"/>
                </a:lnTo>
                <a:lnTo>
                  <a:pt x="189795" y="6858000"/>
                </a:lnTo>
                <a:lnTo>
                  <a:pt x="184756" y="6791325"/>
                </a:lnTo>
                <a:lnTo>
                  <a:pt x="176358" y="6735762"/>
                </a:lnTo>
                <a:lnTo>
                  <a:pt x="166281" y="6683375"/>
                </a:lnTo>
                <a:lnTo>
                  <a:pt x="149485" y="6640512"/>
                </a:lnTo>
                <a:lnTo>
                  <a:pt x="132689" y="6597650"/>
                </a:lnTo>
                <a:lnTo>
                  <a:pt x="112534" y="6561137"/>
                </a:lnTo>
                <a:lnTo>
                  <a:pt x="92379" y="6523037"/>
                </a:lnTo>
                <a:lnTo>
                  <a:pt x="73903" y="6488112"/>
                </a:lnTo>
                <a:lnTo>
                  <a:pt x="55427" y="6448425"/>
                </a:lnTo>
                <a:lnTo>
                  <a:pt x="38632" y="6407150"/>
                </a:lnTo>
                <a:lnTo>
                  <a:pt x="23515" y="6361112"/>
                </a:lnTo>
                <a:lnTo>
                  <a:pt x="11758" y="6311900"/>
                </a:lnTo>
                <a:lnTo>
                  <a:pt x="3359" y="6251575"/>
                </a:lnTo>
                <a:lnTo>
                  <a:pt x="0" y="6183312"/>
                </a:lnTo>
                <a:lnTo>
                  <a:pt x="3359" y="6113462"/>
                </a:lnTo>
                <a:lnTo>
                  <a:pt x="11758" y="6056312"/>
                </a:lnTo>
                <a:lnTo>
                  <a:pt x="23515" y="6003925"/>
                </a:lnTo>
                <a:lnTo>
                  <a:pt x="38632" y="5956300"/>
                </a:lnTo>
                <a:lnTo>
                  <a:pt x="55427" y="5915025"/>
                </a:lnTo>
                <a:lnTo>
                  <a:pt x="75583" y="5876925"/>
                </a:lnTo>
                <a:lnTo>
                  <a:pt x="95738" y="5840412"/>
                </a:lnTo>
                <a:lnTo>
                  <a:pt x="115893" y="5802312"/>
                </a:lnTo>
                <a:lnTo>
                  <a:pt x="134368" y="5762625"/>
                </a:lnTo>
                <a:lnTo>
                  <a:pt x="152844" y="5721350"/>
                </a:lnTo>
                <a:lnTo>
                  <a:pt x="167960" y="5675312"/>
                </a:lnTo>
                <a:lnTo>
                  <a:pt x="178038" y="5622925"/>
                </a:lnTo>
                <a:lnTo>
                  <a:pt x="188115" y="5562600"/>
                </a:lnTo>
                <a:lnTo>
                  <a:pt x="189795" y="5494337"/>
                </a:lnTo>
                <a:lnTo>
                  <a:pt x="188115" y="5426075"/>
                </a:lnTo>
                <a:lnTo>
                  <a:pt x="178038" y="5365750"/>
                </a:lnTo>
                <a:lnTo>
                  <a:pt x="167960" y="5313362"/>
                </a:lnTo>
                <a:lnTo>
                  <a:pt x="152844" y="5268912"/>
                </a:lnTo>
                <a:lnTo>
                  <a:pt x="134368" y="5226050"/>
                </a:lnTo>
                <a:lnTo>
                  <a:pt x="115893" y="5186362"/>
                </a:lnTo>
                <a:lnTo>
                  <a:pt x="95738" y="5149850"/>
                </a:lnTo>
                <a:lnTo>
                  <a:pt x="75583" y="5114925"/>
                </a:lnTo>
                <a:lnTo>
                  <a:pt x="55427" y="5075237"/>
                </a:lnTo>
                <a:lnTo>
                  <a:pt x="38632" y="5033962"/>
                </a:lnTo>
                <a:lnTo>
                  <a:pt x="23515" y="4987925"/>
                </a:lnTo>
                <a:lnTo>
                  <a:pt x="11758" y="4935537"/>
                </a:lnTo>
                <a:lnTo>
                  <a:pt x="3359" y="4875212"/>
                </a:lnTo>
                <a:lnTo>
                  <a:pt x="0" y="4806950"/>
                </a:lnTo>
                <a:lnTo>
                  <a:pt x="3359" y="4738687"/>
                </a:lnTo>
                <a:lnTo>
                  <a:pt x="11758" y="4678362"/>
                </a:lnTo>
                <a:lnTo>
                  <a:pt x="23515" y="4625975"/>
                </a:lnTo>
                <a:lnTo>
                  <a:pt x="38632" y="4579937"/>
                </a:lnTo>
                <a:lnTo>
                  <a:pt x="55427" y="4537075"/>
                </a:lnTo>
                <a:lnTo>
                  <a:pt x="75583" y="4498975"/>
                </a:lnTo>
                <a:lnTo>
                  <a:pt x="115893" y="4424362"/>
                </a:lnTo>
                <a:lnTo>
                  <a:pt x="134368" y="4386262"/>
                </a:lnTo>
                <a:lnTo>
                  <a:pt x="152844" y="4343400"/>
                </a:lnTo>
                <a:lnTo>
                  <a:pt x="167960" y="4297362"/>
                </a:lnTo>
                <a:lnTo>
                  <a:pt x="178038" y="4244975"/>
                </a:lnTo>
                <a:lnTo>
                  <a:pt x="188115" y="4186237"/>
                </a:lnTo>
                <a:lnTo>
                  <a:pt x="189795" y="4116387"/>
                </a:lnTo>
                <a:lnTo>
                  <a:pt x="188115" y="4048125"/>
                </a:lnTo>
                <a:lnTo>
                  <a:pt x="178038" y="3987800"/>
                </a:lnTo>
                <a:lnTo>
                  <a:pt x="167960" y="3935412"/>
                </a:lnTo>
                <a:lnTo>
                  <a:pt x="152844" y="3890962"/>
                </a:lnTo>
                <a:lnTo>
                  <a:pt x="134368" y="3848100"/>
                </a:lnTo>
                <a:lnTo>
                  <a:pt x="115893" y="3811587"/>
                </a:lnTo>
                <a:lnTo>
                  <a:pt x="75583" y="3736975"/>
                </a:lnTo>
                <a:lnTo>
                  <a:pt x="55427" y="3697287"/>
                </a:lnTo>
                <a:lnTo>
                  <a:pt x="38632" y="3656012"/>
                </a:lnTo>
                <a:lnTo>
                  <a:pt x="23515" y="3609975"/>
                </a:lnTo>
                <a:lnTo>
                  <a:pt x="11758" y="3557587"/>
                </a:lnTo>
                <a:lnTo>
                  <a:pt x="3359" y="3497262"/>
                </a:lnTo>
                <a:lnTo>
                  <a:pt x="0" y="3427412"/>
                </a:lnTo>
                <a:lnTo>
                  <a:pt x="3359" y="3360737"/>
                </a:lnTo>
                <a:lnTo>
                  <a:pt x="11758" y="3300412"/>
                </a:lnTo>
                <a:lnTo>
                  <a:pt x="23515" y="3248025"/>
                </a:lnTo>
                <a:lnTo>
                  <a:pt x="38632" y="3201987"/>
                </a:lnTo>
                <a:lnTo>
                  <a:pt x="55427" y="3160712"/>
                </a:lnTo>
                <a:lnTo>
                  <a:pt x="75583" y="3121025"/>
                </a:lnTo>
                <a:lnTo>
                  <a:pt x="95738" y="3084512"/>
                </a:lnTo>
                <a:lnTo>
                  <a:pt x="115893" y="3046412"/>
                </a:lnTo>
                <a:lnTo>
                  <a:pt x="134368" y="3009900"/>
                </a:lnTo>
                <a:lnTo>
                  <a:pt x="152844" y="2967037"/>
                </a:lnTo>
                <a:lnTo>
                  <a:pt x="167960" y="2922587"/>
                </a:lnTo>
                <a:lnTo>
                  <a:pt x="178038" y="2868612"/>
                </a:lnTo>
                <a:lnTo>
                  <a:pt x="188115" y="2809875"/>
                </a:lnTo>
                <a:lnTo>
                  <a:pt x="189795" y="2741612"/>
                </a:lnTo>
                <a:lnTo>
                  <a:pt x="188115" y="2671762"/>
                </a:lnTo>
                <a:lnTo>
                  <a:pt x="178038" y="2613025"/>
                </a:lnTo>
                <a:lnTo>
                  <a:pt x="167960" y="2560637"/>
                </a:lnTo>
                <a:lnTo>
                  <a:pt x="152844" y="2513012"/>
                </a:lnTo>
                <a:lnTo>
                  <a:pt x="134368" y="2471737"/>
                </a:lnTo>
                <a:lnTo>
                  <a:pt x="115893" y="2433637"/>
                </a:lnTo>
                <a:lnTo>
                  <a:pt x="95738" y="2395537"/>
                </a:lnTo>
                <a:lnTo>
                  <a:pt x="75583" y="2359025"/>
                </a:lnTo>
                <a:lnTo>
                  <a:pt x="55427" y="2319337"/>
                </a:lnTo>
                <a:lnTo>
                  <a:pt x="38632" y="2278062"/>
                </a:lnTo>
                <a:lnTo>
                  <a:pt x="23515" y="2232025"/>
                </a:lnTo>
                <a:lnTo>
                  <a:pt x="11758" y="2179637"/>
                </a:lnTo>
                <a:lnTo>
                  <a:pt x="3359" y="2119312"/>
                </a:lnTo>
                <a:lnTo>
                  <a:pt x="0" y="2051050"/>
                </a:lnTo>
                <a:lnTo>
                  <a:pt x="3359" y="1982787"/>
                </a:lnTo>
                <a:lnTo>
                  <a:pt x="11758" y="1922462"/>
                </a:lnTo>
                <a:lnTo>
                  <a:pt x="23515" y="1870075"/>
                </a:lnTo>
                <a:lnTo>
                  <a:pt x="38632" y="1824037"/>
                </a:lnTo>
                <a:lnTo>
                  <a:pt x="55427" y="1782762"/>
                </a:lnTo>
                <a:lnTo>
                  <a:pt x="75583" y="1743075"/>
                </a:lnTo>
                <a:lnTo>
                  <a:pt x="95738" y="1708150"/>
                </a:lnTo>
                <a:lnTo>
                  <a:pt x="115893" y="1671637"/>
                </a:lnTo>
                <a:lnTo>
                  <a:pt x="134368" y="1631950"/>
                </a:lnTo>
                <a:lnTo>
                  <a:pt x="152844" y="1589087"/>
                </a:lnTo>
                <a:lnTo>
                  <a:pt x="167960" y="1544637"/>
                </a:lnTo>
                <a:lnTo>
                  <a:pt x="178038" y="1492250"/>
                </a:lnTo>
                <a:lnTo>
                  <a:pt x="188115" y="1431925"/>
                </a:lnTo>
                <a:lnTo>
                  <a:pt x="189795" y="1363662"/>
                </a:lnTo>
                <a:lnTo>
                  <a:pt x="188115" y="1295400"/>
                </a:lnTo>
                <a:lnTo>
                  <a:pt x="178038" y="1235075"/>
                </a:lnTo>
                <a:lnTo>
                  <a:pt x="167960" y="1182687"/>
                </a:lnTo>
                <a:lnTo>
                  <a:pt x="152844" y="1136650"/>
                </a:lnTo>
                <a:lnTo>
                  <a:pt x="134368" y="1095375"/>
                </a:lnTo>
                <a:lnTo>
                  <a:pt x="115893" y="1055687"/>
                </a:lnTo>
                <a:lnTo>
                  <a:pt x="95738" y="1017587"/>
                </a:lnTo>
                <a:lnTo>
                  <a:pt x="75583" y="981075"/>
                </a:lnTo>
                <a:lnTo>
                  <a:pt x="55427" y="942975"/>
                </a:lnTo>
                <a:lnTo>
                  <a:pt x="38632" y="901700"/>
                </a:lnTo>
                <a:lnTo>
                  <a:pt x="23515" y="854075"/>
                </a:lnTo>
                <a:lnTo>
                  <a:pt x="11758" y="801687"/>
                </a:lnTo>
                <a:lnTo>
                  <a:pt x="3359" y="744537"/>
                </a:lnTo>
                <a:lnTo>
                  <a:pt x="0" y="673100"/>
                </a:lnTo>
                <a:lnTo>
                  <a:pt x="3359" y="606425"/>
                </a:lnTo>
                <a:lnTo>
                  <a:pt x="11758" y="546100"/>
                </a:lnTo>
                <a:lnTo>
                  <a:pt x="23515" y="496887"/>
                </a:lnTo>
                <a:lnTo>
                  <a:pt x="38632" y="450850"/>
                </a:lnTo>
                <a:lnTo>
                  <a:pt x="55427" y="409575"/>
                </a:lnTo>
                <a:lnTo>
                  <a:pt x="73903" y="369887"/>
                </a:lnTo>
                <a:lnTo>
                  <a:pt x="92379" y="334962"/>
                </a:lnTo>
                <a:lnTo>
                  <a:pt x="112534" y="296862"/>
                </a:lnTo>
                <a:lnTo>
                  <a:pt x="132689" y="260350"/>
                </a:lnTo>
                <a:lnTo>
                  <a:pt x="149485" y="217487"/>
                </a:lnTo>
                <a:lnTo>
                  <a:pt x="166281" y="174625"/>
                </a:lnTo>
                <a:lnTo>
                  <a:pt x="176358" y="122237"/>
                </a:lnTo>
                <a:lnTo>
                  <a:pt x="184756" y="66675"/>
                </a:lnTo>
                <a:close/>
              </a:path>
            </a:pathLst>
          </a:custGeom>
        </p:spPr>
      </p:pic>
    </p:spTree>
    <p:extLst>
      <p:ext uri="{BB962C8B-B14F-4D97-AF65-F5344CB8AC3E}">
        <p14:creationId xmlns:p14="http://schemas.microsoft.com/office/powerpoint/2010/main" val="9964920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0" name="Freeform 6">
            <a:extLst>
              <a:ext uri="{FF2B5EF4-FFF2-40B4-BE49-F238E27FC236}">
                <a16:creationId xmlns:a16="http://schemas.microsoft.com/office/drawing/2014/main" id="{BB8C1D0E-0B06-46C9-A8BD-A8E13FF993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txBody>
          <a:bodyPr/>
          <a:lstStyle/>
          <a:p>
            <a:endParaRPr lang="en-US"/>
          </a:p>
        </p:txBody>
      </p:sp>
      <p:sp>
        <p:nvSpPr>
          <p:cNvPr id="12" name="Rectangle 11">
            <a:extLst>
              <a:ext uri="{FF2B5EF4-FFF2-40B4-BE49-F238E27FC236}">
                <a16:creationId xmlns:a16="http://schemas.microsoft.com/office/drawing/2014/main" id="{7D1ADC4A-8537-4084-99C7-F8D378A640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4" name="Rectangle 13">
            <a:extLst>
              <a:ext uri="{FF2B5EF4-FFF2-40B4-BE49-F238E27FC236}">
                <a16:creationId xmlns:a16="http://schemas.microsoft.com/office/drawing/2014/main" id="{D0E6FD24-FC15-4419-B4F8-87A6F572CC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9199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666CE75-280B-F898-0F68-2693B2C2782F}"/>
              </a:ext>
            </a:extLst>
          </p:cNvPr>
          <p:cNvSpPr>
            <a:spLocks noGrp="1"/>
          </p:cNvSpPr>
          <p:nvPr>
            <p:ph type="title"/>
          </p:nvPr>
        </p:nvSpPr>
        <p:spPr>
          <a:xfrm>
            <a:off x="5362574" y="22420"/>
            <a:ext cx="6753224" cy="1465908"/>
          </a:xfrm>
        </p:spPr>
        <p:txBody>
          <a:bodyPr vert="horz" lIns="91440" tIns="45720" rIns="91440" bIns="45720" rtlCol="0" anchor="ctr">
            <a:normAutofit/>
          </a:bodyPr>
          <a:lstStyle/>
          <a:p>
            <a:pPr algn="ctr"/>
            <a:r>
              <a:rPr lang="en-US" sz="4400" dirty="0"/>
              <a:t>Zomato by the numbers</a:t>
            </a:r>
          </a:p>
        </p:txBody>
      </p:sp>
      <p:sp>
        <p:nvSpPr>
          <p:cNvPr id="3" name="Text Placeholder 2">
            <a:extLst>
              <a:ext uri="{FF2B5EF4-FFF2-40B4-BE49-F238E27FC236}">
                <a16:creationId xmlns:a16="http://schemas.microsoft.com/office/drawing/2014/main" id="{4A14BB5A-2565-D82D-F72F-35F4BBFA0077}"/>
              </a:ext>
            </a:extLst>
          </p:cNvPr>
          <p:cNvSpPr>
            <a:spLocks noGrp="1"/>
          </p:cNvSpPr>
          <p:nvPr>
            <p:ph type="body" idx="1"/>
          </p:nvPr>
        </p:nvSpPr>
        <p:spPr>
          <a:xfrm>
            <a:off x="5799185" y="1719471"/>
            <a:ext cx="6035040" cy="4650014"/>
          </a:xfrm>
        </p:spPr>
        <p:txBody>
          <a:bodyPr vert="horz" lIns="91440" tIns="45720" rIns="91440" bIns="45720" rtlCol="0" anchor="t">
            <a:normAutofit fontScale="77500" lnSpcReduction="20000"/>
          </a:bodyPr>
          <a:lstStyle/>
          <a:p>
            <a:pPr marL="171450" indent="-171450">
              <a:lnSpc>
                <a:spcPct val="150000"/>
              </a:lnSpc>
              <a:buFontTx/>
              <a:buChar char="-"/>
            </a:pPr>
            <a:r>
              <a:rPr lang="en-US" sz="2200" dirty="0">
                <a:solidFill>
                  <a:schemeClr val="bg2"/>
                </a:solidFill>
              </a:rPr>
              <a:t>Zomato currently hosts nearly 150,000 restaurants across India, according to datasets provided</a:t>
            </a:r>
          </a:p>
          <a:p>
            <a:pPr marL="171450" indent="-171450">
              <a:lnSpc>
                <a:spcPct val="150000"/>
              </a:lnSpc>
              <a:buFontTx/>
              <a:buChar char="-"/>
            </a:pPr>
            <a:r>
              <a:rPr lang="en-US" sz="2200" dirty="0">
                <a:solidFill>
                  <a:schemeClr val="bg2"/>
                </a:solidFill>
              </a:rPr>
              <a:t>This report is a study in popularity of restaurants on the Zomato platform</a:t>
            </a:r>
          </a:p>
          <a:p>
            <a:pPr marL="171450" indent="-171450">
              <a:lnSpc>
                <a:spcPct val="150000"/>
              </a:lnSpc>
              <a:buFontTx/>
              <a:buChar char="-"/>
            </a:pPr>
            <a:r>
              <a:rPr lang="en-US" sz="2200" dirty="0">
                <a:solidFill>
                  <a:schemeClr val="bg2"/>
                </a:solidFill>
              </a:rPr>
              <a:t>Which restaurants are popular?</a:t>
            </a:r>
          </a:p>
          <a:p>
            <a:pPr marL="171450" indent="-171450">
              <a:lnSpc>
                <a:spcPct val="150000"/>
              </a:lnSpc>
              <a:buFontTx/>
              <a:buChar char="-"/>
            </a:pPr>
            <a:r>
              <a:rPr lang="en-US" sz="2200" dirty="0">
                <a:solidFill>
                  <a:schemeClr val="bg2"/>
                </a:solidFill>
              </a:rPr>
              <a:t>Are there any specific factors that drive popularity on Zomato?</a:t>
            </a:r>
          </a:p>
          <a:p>
            <a:pPr marL="171450" indent="-171450">
              <a:lnSpc>
                <a:spcPct val="90000"/>
              </a:lnSpc>
              <a:buFontTx/>
              <a:buChar char="-"/>
            </a:pPr>
            <a:endParaRPr lang="en-US" sz="1100" dirty="0">
              <a:solidFill>
                <a:schemeClr val="bg2"/>
              </a:solidFill>
            </a:endParaRPr>
          </a:p>
        </p:txBody>
      </p:sp>
      <p:pic>
        <p:nvPicPr>
          <p:cNvPr id="5" name="Picture 4" descr="A white circle with a green center&#10;&#10;Description automatically generated">
            <a:extLst>
              <a:ext uri="{FF2B5EF4-FFF2-40B4-BE49-F238E27FC236}">
                <a16:creationId xmlns:a16="http://schemas.microsoft.com/office/drawing/2014/main" id="{A53AF1BC-0332-4163-2061-3AA335E688F5}"/>
              </a:ext>
            </a:extLst>
          </p:cNvPr>
          <p:cNvPicPr>
            <a:picLocks noChangeAspect="1"/>
          </p:cNvPicPr>
          <p:nvPr/>
        </p:nvPicPr>
        <p:blipFill rotWithShape="1">
          <a:blip r:embed="rId2"/>
          <a:srcRect t="1048" r="-1" b="594"/>
          <a:stretch/>
        </p:blipFill>
        <p:spPr>
          <a:xfrm>
            <a:off x="204278" y="755374"/>
            <a:ext cx="5000768" cy="4918595"/>
          </a:xfrm>
          <a:prstGeom prst="rect">
            <a:avLst/>
          </a:prstGeom>
        </p:spPr>
      </p:pic>
      <p:sp>
        <p:nvSpPr>
          <p:cNvPr id="16" name="Freeform 14">
            <a:extLst>
              <a:ext uri="{FF2B5EF4-FFF2-40B4-BE49-F238E27FC236}">
                <a16:creationId xmlns:a16="http://schemas.microsoft.com/office/drawing/2014/main" id="{F90D41EE-859E-4D0B-8464-D44C2B4D6E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 y="0"/>
            <a:ext cx="5362575" cy="6858000"/>
          </a:xfrm>
          <a:custGeom>
            <a:avLst/>
            <a:gdLst>
              <a:gd name="connsiteX0" fmla="*/ 0 w 5362575"/>
              <a:gd name="connsiteY0" fmla="*/ 0 h 6858000"/>
              <a:gd name="connsiteX1" fmla="*/ 5362575 w 5362575"/>
              <a:gd name="connsiteY1" fmla="*/ 0 h 6858000"/>
              <a:gd name="connsiteX2" fmla="*/ 5362575 w 5362575"/>
              <a:gd name="connsiteY2" fmla="*/ 6858000 h 6858000"/>
              <a:gd name="connsiteX3" fmla="*/ 0 w 5362575"/>
              <a:gd name="connsiteY3" fmla="*/ 6858000 h 6858000"/>
              <a:gd name="connsiteX4" fmla="*/ 0 w 5362575"/>
              <a:gd name="connsiteY4" fmla="*/ 0 h 6858000"/>
              <a:gd name="connsiteX5" fmla="*/ 2681287 w 5362575"/>
              <a:gd name="connsiteY5" fmla="*/ 857250 h 6858000"/>
              <a:gd name="connsiteX6" fmla="*/ 2636249 w 5362575"/>
              <a:gd name="connsiteY6" fmla="*/ 861472 h 6858000"/>
              <a:gd name="connsiteX7" fmla="*/ 2592618 w 5362575"/>
              <a:gd name="connsiteY7" fmla="*/ 872732 h 6858000"/>
              <a:gd name="connsiteX8" fmla="*/ 2550395 w 5362575"/>
              <a:gd name="connsiteY8" fmla="*/ 889621 h 6858000"/>
              <a:gd name="connsiteX9" fmla="*/ 2506764 w 5362575"/>
              <a:gd name="connsiteY9" fmla="*/ 910733 h 6858000"/>
              <a:gd name="connsiteX10" fmla="*/ 2465948 w 5362575"/>
              <a:gd name="connsiteY10" fmla="*/ 934660 h 6858000"/>
              <a:gd name="connsiteX11" fmla="*/ 2423725 w 5362575"/>
              <a:gd name="connsiteY11" fmla="*/ 959994 h 6858000"/>
              <a:gd name="connsiteX12" fmla="*/ 2381501 w 5362575"/>
              <a:gd name="connsiteY12" fmla="*/ 982513 h 6858000"/>
              <a:gd name="connsiteX13" fmla="*/ 2339278 w 5362575"/>
              <a:gd name="connsiteY13" fmla="*/ 1005032 h 6858000"/>
              <a:gd name="connsiteX14" fmla="*/ 2297055 w 5362575"/>
              <a:gd name="connsiteY14" fmla="*/ 1021921 h 6858000"/>
              <a:gd name="connsiteX15" fmla="*/ 2253424 w 5362575"/>
              <a:gd name="connsiteY15" fmla="*/ 1033181 h 6858000"/>
              <a:gd name="connsiteX16" fmla="*/ 2209793 w 5362575"/>
              <a:gd name="connsiteY16" fmla="*/ 1038811 h 6858000"/>
              <a:gd name="connsiteX17" fmla="*/ 2163347 w 5362575"/>
              <a:gd name="connsiteY17" fmla="*/ 1038811 h 6858000"/>
              <a:gd name="connsiteX18" fmla="*/ 2115494 w 5362575"/>
              <a:gd name="connsiteY18" fmla="*/ 1035996 h 6858000"/>
              <a:gd name="connsiteX19" fmla="*/ 2067641 w 5362575"/>
              <a:gd name="connsiteY19" fmla="*/ 1030366 h 6858000"/>
              <a:gd name="connsiteX20" fmla="*/ 2019788 w 5362575"/>
              <a:gd name="connsiteY20" fmla="*/ 1023329 h 6858000"/>
              <a:gd name="connsiteX21" fmla="*/ 1971934 w 5362575"/>
              <a:gd name="connsiteY21" fmla="*/ 1017699 h 6858000"/>
              <a:gd name="connsiteX22" fmla="*/ 1924081 w 5362575"/>
              <a:gd name="connsiteY22" fmla="*/ 1013477 h 6858000"/>
              <a:gd name="connsiteX23" fmla="*/ 1879043 w 5362575"/>
              <a:gd name="connsiteY23" fmla="*/ 1014884 h 6858000"/>
              <a:gd name="connsiteX24" fmla="*/ 1835412 w 5362575"/>
              <a:gd name="connsiteY24" fmla="*/ 1020514 h 6858000"/>
              <a:gd name="connsiteX25" fmla="*/ 1793189 w 5362575"/>
              <a:gd name="connsiteY25" fmla="*/ 1033181 h 6858000"/>
              <a:gd name="connsiteX26" fmla="*/ 1758003 w 5362575"/>
              <a:gd name="connsiteY26" fmla="*/ 1051478 h 6858000"/>
              <a:gd name="connsiteX27" fmla="*/ 1724224 w 5362575"/>
              <a:gd name="connsiteY27" fmla="*/ 1075404 h 6858000"/>
              <a:gd name="connsiteX28" fmla="*/ 1694668 w 5362575"/>
              <a:gd name="connsiteY28" fmla="*/ 1103553 h 6858000"/>
              <a:gd name="connsiteX29" fmla="*/ 1665111 w 5362575"/>
              <a:gd name="connsiteY29" fmla="*/ 1135924 h 6858000"/>
              <a:gd name="connsiteX30" fmla="*/ 1638370 w 5362575"/>
              <a:gd name="connsiteY30" fmla="*/ 1169703 h 6858000"/>
              <a:gd name="connsiteX31" fmla="*/ 1611628 w 5362575"/>
              <a:gd name="connsiteY31" fmla="*/ 1204889 h 6858000"/>
              <a:gd name="connsiteX32" fmla="*/ 1584887 w 5362575"/>
              <a:gd name="connsiteY32" fmla="*/ 1240075 h 6858000"/>
              <a:gd name="connsiteX33" fmla="*/ 1558145 w 5362575"/>
              <a:gd name="connsiteY33" fmla="*/ 1273854 h 6858000"/>
              <a:gd name="connsiteX34" fmla="*/ 1529996 w 5362575"/>
              <a:gd name="connsiteY34" fmla="*/ 1306225 h 6858000"/>
              <a:gd name="connsiteX35" fmla="*/ 1497625 w 5362575"/>
              <a:gd name="connsiteY35" fmla="*/ 1334374 h 6858000"/>
              <a:gd name="connsiteX36" fmla="*/ 1466661 w 5362575"/>
              <a:gd name="connsiteY36" fmla="*/ 1359708 h 6858000"/>
              <a:gd name="connsiteX37" fmla="*/ 1431475 w 5362575"/>
              <a:gd name="connsiteY37" fmla="*/ 1379412 h 6858000"/>
              <a:gd name="connsiteX38" fmla="*/ 1393474 w 5362575"/>
              <a:gd name="connsiteY38" fmla="*/ 1396302 h 6858000"/>
              <a:gd name="connsiteX39" fmla="*/ 1352658 w 5362575"/>
              <a:gd name="connsiteY39" fmla="*/ 1410376 h 6858000"/>
              <a:gd name="connsiteX40" fmla="*/ 1310435 w 5362575"/>
              <a:gd name="connsiteY40" fmla="*/ 1423043 h 6858000"/>
              <a:gd name="connsiteX41" fmla="*/ 1268212 w 5362575"/>
              <a:gd name="connsiteY41" fmla="*/ 1434303 h 6858000"/>
              <a:gd name="connsiteX42" fmla="*/ 1224581 w 5362575"/>
              <a:gd name="connsiteY42" fmla="*/ 1445562 h 6858000"/>
              <a:gd name="connsiteX43" fmla="*/ 1183765 w 5362575"/>
              <a:gd name="connsiteY43" fmla="*/ 1458229 h 6858000"/>
              <a:gd name="connsiteX44" fmla="*/ 1142949 w 5362575"/>
              <a:gd name="connsiteY44" fmla="*/ 1472304 h 6858000"/>
              <a:gd name="connsiteX45" fmla="*/ 1104948 w 5362575"/>
              <a:gd name="connsiteY45" fmla="*/ 1489193 h 6858000"/>
              <a:gd name="connsiteX46" fmla="*/ 1071169 w 5362575"/>
              <a:gd name="connsiteY46" fmla="*/ 1510305 h 6858000"/>
              <a:gd name="connsiteX47" fmla="*/ 1040205 w 5362575"/>
              <a:gd name="connsiteY47" fmla="*/ 1535639 h 6858000"/>
              <a:gd name="connsiteX48" fmla="*/ 1014871 w 5362575"/>
              <a:gd name="connsiteY48" fmla="*/ 1566603 h 6858000"/>
              <a:gd name="connsiteX49" fmla="*/ 993760 w 5362575"/>
              <a:gd name="connsiteY49" fmla="*/ 1600381 h 6858000"/>
              <a:gd name="connsiteX50" fmla="*/ 976870 w 5362575"/>
              <a:gd name="connsiteY50" fmla="*/ 1638382 h 6858000"/>
              <a:gd name="connsiteX51" fmla="*/ 962796 w 5362575"/>
              <a:gd name="connsiteY51" fmla="*/ 1679198 h 6858000"/>
              <a:gd name="connsiteX52" fmla="*/ 950129 w 5362575"/>
              <a:gd name="connsiteY52" fmla="*/ 1720014 h 6858000"/>
              <a:gd name="connsiteX53" fmla="*/ 938869 w 5362575"/>
              <a:gd name="connsiteY53" fmla="*/ 1763645 h 6858000"/>
              <a:gd name="connsiteX54" fmla="*/ 927610 w 5362575"/>
              <a:gd name="connsiteY54" fmla="*/ 1805868 h 6858000"/>
              <a:gd name="connsiteX55" fmla="*/ 914943 w 5362575"/>
              <a:gd name="connsiteY55" fmla="*/ 1848092 h 6858000"/>
              <a:gd name="connsiteX56" fmla="*/ 900868 w 5362575"/>
              <a:gd name="connsiteY56" fmla="*/ 1888908 h 6858000"/>
              <a:gd name="connsiteX57" fmla="*/ 883979 w 5362575"/>
              <a:gd name="connsiteY57" fmla="*/ 1926909 h 6858000"/>
              <a:gd name="connsiteX58" fmla="*/ 864275 w 5362575"/>
              <a:gd name="connsiteY58" fmla="*/ 1962095 h 6858000"/>
              <a:gd name="connsiteX59" fmla="*/ 838941 w 5362575"/>
              <a:gd name="connsiteY59" fmla="*/ 1993059 h 6858000"/>
              <a:gd name="connsiteX60" fmla="*/ 810792 w 5362575"/>
              <a:gd name="connsiteY60" fmla="*/ 2025430 h 6858000"/>
              <a:gd name="connsiteX61" fmla="*/ 778420 w 5362575"/>
              <a:gd name="connsiteY61" fmla="*/ 2053579 h 6858000"/>
              <a:gd name="connsiteX62" fmla="*/ 743234 w 5362575"/>
              <a:gd name="connsiteY62" fmla="*/ 2080320 h 6858000"/>
              <a:gd name="connsiteX63" fmla="*/ 708048 w 5362575"/>
              <a:gd name="connsiteY63" fmla="*/ 2107062 h 6858000"/>
              <a:gd name="connsiteX64" fmla="*/ 672862 w 5362575"/>
              <a:gd name="connsiteY64" fmla="*/ 2133803 h 6858000"/>
              <a:gd name="connsiteX65" fmla="*/ 639083 w 5362575"/>
              <a:gd name="connsiteY65" fmla="*/ 2160545 h 6858000"/>
              <a:gd name="connsiteX66" fmla="*/ 606712 w 5362575"/>
              <a:gd name="connsiteY66" fmla="*/ 2190101 h 6858000"/>
              <a:gd name="connsiteX67" fmla="*/ 578563 w 5362575"/>
              <a:gd name="connsiteY67" fmla="*/ 2219658 h 6858000"/>
              <a:gd name="connsiteX68" fmla="*/ 554637 w 5362575"/>
              <a:gd name="connsiteY68" fmla="*/ 2253436 h 6858000"/>
              <a:gd name="connsiteX69" fmla="*/ 536340 w 5362575"/>
              <a:gd name="connsiteY69" fmla="*/ 2288622 h 6858000"/>
              <a:gd name="connsiteX70" fmla="*/ 523673 w 5362575"/>
              <a:gd name="connsiteY70" fmla="*/ 2330846 h 6858000"/>
              <a:gd name="connsiteX71" fmla="*/ 518043 w 5362575"/>
              <a:gd name="connsiteY71" fmla="*/ 2374477 h 6858000"/>
              <a:gd name="connsiteX72" fmla="*/ 516635 w 5362575"/>
              <a:gd name="connsiteY72" fmla="*/ 2419515 h 6858000"/>
              <a:gd name="connsiteX73" fmla="*/ 520858 w 5362575"/>
              <a:gd name="connsiteY73" fmla="*/ 2467368 h 6858000"/>
              <a:gd name="connsiteX74" fmla="*/ 526488 w 5362575"/>
              <a:gd name="connsiteY74" fmla="*/ 2515221 h 6858000"/>
              <a:gd name="connsiteX75" fmla="*/ 533525 w 5362575"/>
              <a:gd name="connsiteY75" fmla="*/ 2563074 h 6858000"/>
              <a:gd name="connsiteX76" fmla="*/ 539155 w 5362575"/>
              <a:gd name="connsiteY76" fmla="*/ 2610927 h 6858000"/>
              <a:gd name="connsiteX77" fmla="*/ 541970 w 5362575"/>
              <a:gd name="connsiteY77" fmla="*/ 2658781 h 6858000"/>
              <a:gd name="connsiteX78" fmla="*/ 541970 w 5362575"/>
              <a:gd name="connsiteY78" fmla="*/ 2705226 h 6858000"/>
              <a:gd name="connsiteX79" fmla="*/ 536340 w 5362575"/>
              <a:gd name="connsiteY79" fmla="*/ 2748857 h 6858000"/>
              <a:gd name="connsiteX80" fmla="*/ 525080 w 5362575"/>
              <a:gd name="connsiteY80" fmla="*/ 2792488 h 6858000"/>
              <a:gd name="connsiteX81" fmla="*/ 508191 w 5362575"/>
              <a:gd name="connsiteY81" fmla="*/ 2833304 h 6858000"/>
              <a:gd name="connsiteX82" fmla="*/ 487079 w 5362575"/>
              <a:gd name="connsiteY82" fmla="*/ 2875527 h 6858000"/>
              <a:gd name="connsiteX83" fmla="*/ 463153 w 5362575"/>
              <a:gd name="connsiteY83" fmla="*/ 2917751 h 6858000"/>
              <a:gd name="connsiteX84" fmla="*/ 437819 w 5362575"/>
              <a:gd name="connsiteY84" fmla="*/ 2959974 h 6858000"/>
              <a:gd name="connsiteX85" fmla="*/ 413892 w 5362575"/>
              <a:gd name="connsiteY85" fmla="*/ 3000790 h 6858000"/>
              <a:gd name="connsiteX86" fmla="*/ 392780 w 5362575"/>
              <a:gd name="connsiteY86" fmla="*/ 3044421 h 6858000"/>
              <a:gd name="connsiteX87" fmla="*/ 375891 w 5362575"/>
              <a:gd name="connsiteY87" fmla="*/ 3086644 h 6858000"/>
              <a:gd name="connsiteX88" fmla="*/ 364631 w 5362575"/>
              <a:gd name="connsiteY88" fmla="*/ 3130275 h 6858000"/>
              <a:gd name="connsiteX89" fmla="*/ 360409 w 5362575"/>
              <a:gd name="connsiteY89" fmla="*/ 3175313 h 6858000"/>
              <a:gd name="connsiteX90" fmla="*/ 364631 w 5362575"/>
              <a:gd name="connsiteY90" fmla="*/ 3220351 h 6858000"/>
              <a:gd name="connsiteX91" fmla="*/ 375891 w 5362575"/>
              <a:gd name="connsiteY91" fmla="*/ 3263982 h 6858000"/>
              <a:gd name="connsiteX92" fmla="*/ 392780 w 5362575"/>
              <a:gd name="connsiteY92" fmla="*/ 3306206 h 6858000"/>
              <a:gd name="connsiteX93" fmla="*/ 413892 w 5362575"/>
              <a:gd name="connsiteY93" fmla="*/ 3349836 h 6858000"/>
              <a:gd name="connsiteX94" fmla="*/ 437819 w 5362575"/>
              <a:gd name="connsiteY94" fmla="*/ 3390652 h 6858000"/>
              <a:gd name="connsiteX95" fmla="*/ 463153 w 5362575"/>
              <a:gd name="connsiteY95" fmla="*/ 3432876 h 6858000"/>
              <a:gd name="connsiteX96" fmla="*/ 487079 w 5362575"/>
              <a:gd name="connsiteY96" fmla="*/ 3475099 h 6858000"/>
              <a:gd name="connsiteX97" fmla="*/ 508191 w 5362575"/>
              <a:gd name="connsiteY97" fmla="*/ 3517322 h 6858000"/>
              <a:gd name="connsiteX98" fmla="*/ 525080 w 5362575"/>
              <a:gd name="connsiteY98" fmla="*/ 3558138 h 6858000"/>
              <a:gd name="connsiteX99" fmla="*/ 536340 w 5362575"/>
              <a:gd name="connsiteY99" fmla="*/ 3601769 h 6858000"/>
              <a:gd name="connsiteX100" fmla="*/ 541970 w 5362575"/>
              <a:gd name="connsiteY100" fmla="*/ 3645400 h 6858000"/>
              <a:gd name="connsiteX101" fmla="*/ 541970 w 5362575"/>
              <a:gd name="connsiteY101" fmla="*/ 3691846 h 6858000"/>
              <a:gd name="connsiteX102" fmla="*/ 539155 w 5362575"/>
              <a:gd name="connsiteY102" fmla="*/ 3739699 h 6858000"/>
              <a:gd name="connsiteX103" fmla="*/ 533525 w 5362575"/>
              <a:gd name="connsiteY103" fmla="*/ 3787552 h 6858000"/>
              <a:gd name="connsiteX104" fmla="*/ 526488 w 5362575"/>
              <a:gd name="connsiteY104" fmla="*/ 3835405 h 6858000"/>
              <a:gd name="connsiteX105" fmla="*/ 520858 w 5362575"/>
              <a:gd name="connsiteY105" fmla="*/ 3883258 h 6858000"/>
              <a:gd name="connsiteX106" fmla="*/ 516635 w 5362575"/>
              <a:gd name="connsiteY106" fmla="*/ 3931111 h 6858000"/>
              <a:gd name="connsiteX107" fmla="*/ 518043 w 5362575"/>
              <a:gd name="connsiteY107" fmla="*/ 3976150 h 6858000"/>
              <a:gd name="connsiteX108" fmla="*/ 523673 w 5362575"/>
              <a:gd name="connsiteY108" fmla="*/ 4019781 h 6858000"/>
              <a:gd name="connsiteX109" fmla="*/ 536340 w 5362575"/>
              <a:gd name="connsiteY109" fmla="*/ 4062004 h 6858000"/>
              <a:gd name="connsiteX110" fmla="*/ 554637 w 5362575"/>
              <a:gd name="connsiteY110" fmla="*/ 4097190 h 6858000"/>
              <a:gd name="connsiteX111" fmla="*/ 578563 w 5362575"/>
              <a:gd name="connsiteY111" fmla="*/ 4130969 h 6858000"/>
              <a:gd name="connsiteX112" fmla="*/ 606712 w 5362575"/>
              <a:gd name="connsiteY112" fmla="*/ 4160525 h 6858000"/>
              <a:gd name="connsiteX113" fmla="*/ 639083 w 5362575"/>
              <a:gd name="connsiteY113" fmla="*/ 4190081 h 6858000"/>
              <a:gd name="connsiteX114" fmla="*/ 672862 w 5362575"/>
              <a:gd name="connsiteY114" fmla="*/ 4216823 h 6858000"/>
              <a:gd name="connsiteX115" fmla="*/ 708048 w 5362575"/>
              <a:gd name="connsiteY115" fmla="*/ 4243564 h 6858000"/>
              <a:gd name="connsiteX116" fmla="*/ 743234 w 5362575"/>
              <a:gd name="connsiteY116" fmla="*/ 4270306 h 6858000"/>
              <a:gd name="connsiteX117" fmla="*/ 778420 w 5362575"/>
              <a:gd name="connsiteY117" fmla="*/ 4297047 h 6858000"/>
              <a:gd name="connsiteX118" fmla="*/ 810792 w 5362575"/>
              <a:gd name="connsiteY118" fmla="*/ 4325196 h 6858000"/>
              <a:gd name="connsiteX119" fmla="*/ 838941 w 5362575"/>
              <a:gd name="connsiteY119" fmla="*/ 4357567 h 6858000"/>
              <a:gd name="connsiteX120" fmla="*/ 864275 w 5362575"/>
              <a:gd name="connsiteY120" fmla="*/ 4388531 h 6858000"/>
              <a:gd name="connsiteX121" fmla="*/ 883979 w 5362575"/>
              <a:gd name="connsiteY121" fmla="*/ 4423717 h 6858000"/>
              <a:gd name="connsiteX122" fmla="*/ 900868 w 5362575"/>
              <a:gd name="connsiteY122" fmla="*/ 4461718 h 6858000"/>
              <a:gd name="connsiteX123" fmla="*/ 914943 w 5362575"/>
              <a:gd name="connsiteY123" fmla="*/ 4502534 h 6858000"/>
              <a:gd name="connsiteX124" fmla="*/ 927610 w 5362575"/>
              <a:gd name="connsiteY124" fmla="*/ 4544758 h 6858000"/>
              <a:gd name="connsiteX125" fmla="*/ 938869 w 5362575"/>
              <a:gd name="connsiteY125" fmla="*/ 4586981 h 6858000"/>
              <a:gd name="connsiteX126" fmla="*/ 950129 w 5362575"/>
              <a:gd name="connsiteY126" fmla="*/ 4630612 h 6858000"/>
              <a:gd name="connsiteX127" fmla="*/ 962796 w 5362575"/>
              <a:gd name="connsiteY127" fmla="*/ 4671428 h 6858000"/>
              <a:gd name="connsiteX128" fmla="*/ 976870 w 5362575"/>
              <a:gd name="connsiteY128" fmla="*/ 4712244 h 6858000"/>
              <a:gd name="connsiteX129" fmla="*/ 993760 w 5362575"/>
              <a:gd name="connsiteY129" fmla="*/ 4750245 h 6858000"/>
              <a:gd name="connsiteX130" fmla="*/ 1014871 w 5362575"/>
              <a:gd name="connsiteY130" fmla="*/ 4784024 h 6858000"/>
              <a:gd name="connsiteX131" fmla="*/ 1040205 w 5362575"/>
              <a:gd name="connsiteY131" fmla="*/ 4814987 h 6858000"/>
              <a:gd name="connsiteX132" fmla="*/ 1071169 w 5362575"/>
              <a:gd name="connsiteY132" fmla="*/ 4840321 h 6858000"/>
              <a:gd name="connsiteX133" fmla="*/ 1104948 w 5362575"/>
              <a:gd name="connsiteY133" fmla="*/ 4861433 h 6858000"/>
              <a:gd name="connsiteX134" fmla="*/ 1142949 w 5362575"/>
              <a:gd name="connsiteY134" fmla="*/ 4878322 h 6858000"/>
              <a:gd name="connsiteX135" fmla="*/ 1183765 w 5362575"/>
              <a:gd name="connsiteY135" fmla="*/ 4892397 h 6858000"/>
              <a:gd name="connsiteX136" fmla="*/ 1224581 w 5362575"/>
              <a:gd name="connsiteY136" fmla="*/ 4905064 h 6858000"/>
              <a:gd name="connsiteX137" fmla="*/ 1268212 w 5362575"/>
              <a:gd name="connsiteY137" fmla="*/ 4916323 h 6858000"/>
              <a:gd name="connsiteX138" fmla="*/ 1310435 w 5362575"/>
              <a:gd name="connsiteY138" fmla="*/ 4927583 h 6858000"/>
              <a:gd name="connsiteX139" fmla="*/ 1352658 w 5362575"/>
              <a:gd name="connsiteY139" fmla="*/ 4940250 h 6858000"/>
              <a:gd name="connsiteX140" fmla="*/ 1393474 w 5362575"/>
              <a:gd name="connsiteY140" fmla="*/ 4954324 h 6858000"/>
              <a:gd name="connsiteX141" fmla="*/ 1431475 w 5362575"/>
              <a:gd name="connsiteY141" fmla="*/ 4971214 h 6858000"/>
              <a:gd name="connsiteX142" fmla="*/ 1466661 w 5362575"/>
              <a:gd name="connsiteY142" fmla="*/ 4990918 h 6858000"/>
              <a:gd name="connsiteX143" fmla="*/ 1497625 w 5362575"/>
              <a:gd name="connsiteY143" fmla="*/ 5016252 h 6858000"/>
              <a:gd name="connsiteX144" fmla="*/ 1529996 w 5362575"/>
              <a:gd name="connsiteY144" fmla="*/ 5044401 h 6858000"/>
              <a:gd name="connsiteX145" fmla="*/ 1558145 w 5362575"/>
              <a:gd name="connsiteY145" fmla="*/ 5076772 h 6858000"/>
              <a:gd name="connsiteX146" fmla="*/ 1584887 w 5362575"/>
              <a:gd name="connsiteY146" fmla="*/ 5110551 h 6858000"/>
              <a:gd name="connsiteX147" fmla="*/ 1611628 w 5362575"/>
              <a:gd name="connsiteY147" fmla="*/ 5145737 h 6858000"/>
              <a:gd name="connsiteX148" fmla="*/ 1638370 w 5362575"/>
              <a:gd name="connsiteY148" fmla="*/ 5180923 h 6858000"/>
              <a:gd name="connsiteX149" fmla="*/ 1665111 w 5362575"/>
              <a:gd name="connsiteY149" fmla="*/ 5214702 h 6858000"/>
              <a:gd name="connsiteX150" fmla="*/ 1694668 w 5362575"/>
              <a:gd name="connsiteY150" fmla="*/ 5247073 h 6858000"/>
              <a:gd name="connsiteX151" fmla="*/ 1724224 w 5362575"/>
              <a:gd name="connsiteY151" fmla="*/ 5275222 h 6858000"/>
              <a:gd name="connsiteX152" fmla="*/ 1758003 w 5362575"/>
              <a:gd name="connsiteY152" fmla="*/ 5299149 h 6858000"/>
              <a:gd name="connsiteX153" fmla="*/ 1793189 w 5362575"/>
              <a:gd name="connsiteY153" fmla="*/ 5317446 h 6858000"/>
              <a:gd name="connsiteX154" fmla="*/ 1835412 w 5362575"/>
              <a:gd name="connsiteY154" fmla="*/ 5330113 h 6858000"/>
              <a:gd name="connsiteX155" fmla="*/ 1879043 w 5362575"/>
              <a:gd name="connsiteY155" fmla="*/ 5335742 h 6858000"/>
              <a:gd name="connsiteX156" fmla="*/ 1924081 w 5362575"/>
              <a:gd name="connsiteY156" fmla="*/ 5337150 h 6858000"/>
              <a:gd name="connsiteX157" fmla="*/ 1971934 w 5362575"/>
              <a:gd name="connsiteY157" fmla="*/ 5332927 h 6858000"/>
              <a:gd name="connsiteX158" fmla="*/ 2019788 w 5362575"/>
              <a:gd name="connsiteY158" fmla="*/ 5327298 h 6858000"/>
              <a:gd name="connsiteX159" fmla="*/ 2067641 w 5362575"/>
              <a:gd name="connsiteY159" fmla="*/ 5320260 h 6858000"/>
              <a:gd name="connsiteX160" fmla="*/ 2115494 w 5362575"/>
              <a:gd name="connsiteY160" fmla="*/ 5314631 h 6858000"/>
              <a:gd name="connsiteX161" fmla="*/ 2163347 w 5362575"/>
              <a:gd name="connsiteY161" fmla="*/ 5311816 h 6858000"/>
              <a:gd name="connsiteX162" fmla="*/ 2209793 w 5362575"/>
              <a:gd name="connsiteY162" fmla="*/ 5311816 h 6858000"/>
              <a:gd name="connsiteX163" fmla="*/ 2253424 w 5362575"/>
              <a:gd name="connsiteY163" fmla="*/ 5317446 h 6858000"/>
              <a:gd name="connsiteX164" fmla="*/ 2297055 w 5362575"/>
              <a:gd name="connsiteY164" fmla="*/ 5328705 h 6858000"/>
              <a:gd name="connsiteX165" fmla="*/ 2339278 w 5362575"/>
              <a:gd name="connsiteY165" fmla="*/ 5345594 h 6858000"/>
              <a:gd name="connsiteX166" fmla="*/ 2381501 w 5362575"/>
              <a:gd name="connsiteY166" fmla="*/ 5368114 h 6858000"/>
              <a:gd name="connsiteX167" fmla="*/ 2423725 w 5362575"/>
              <a:gd name="connsiteY167" fmla="*/ 5390633 h 6858000"/>
              <a:gd name="connsiteX168" fmla="*/ 2465948 w 5362575"/>
              <a:gd name="connsiteY168" fmla="*/ 5415967 h 6858000"/>
              <a:gd name="connsiteX169" fmla="*/ 2506764 w 5362575"/>
              <a:gd name="connsiteY169" fmla="*/ 5439893 h 6858000"/>
              <a:gd name="connsiteX170" fmla="*/ 2550395 w 5362575"/>
              <a:gd name="connsiteY170" fmla="*/ 5461005 h 6858000"/>
              <a:gd name="connsiteX171" fmla="*/ 2592618 w 5362575"/>
              <a:gd name="connsiteY171" fmla="*/ 5477894 h 6858000"/>
              <a:gd name="connsiteX172" fmla="*/ 2636249 w 5362575"/>
              <a:gd name="connsiteY172" fmla="*/ 5489154 h 6858000"/>
              <a:gd name="connsiteX173" fmla="*/ 2681287 w 5362575"/>
              <a:gd name="connsiteY173" fmla="*/ 5493376 h 6858000"/>
              <a:gd name="connsiteX174" fmla="*/ 2726325 w 5362575"/>
              <a:gd name="connsiteY174" fmla="*/ 5489154 h 6858000"/>
              <a:gd name="connsiteX175" fmla="*/ 2769956 w 5362575"/>
              <a:gd name="connsiteY175" fmla="*/ 5477894 h 6858000"/>
              <a:gd name="connsiteX176" fmla="*/ 2812180 w 5362575"/>
              <a:gd name="connsiteY176" fmla="*/ 5461005 h 6858000"/>
              <a:gd name="connsiteX177" fmla="*/ 2855810 w 5362575"/>
              <a:gd name="connsiteY177" fmla="*/ 5439893 h 6858000"/>
              <a:gd name="connsiteX178" fmla="*/ 2896626 w 5362575"/>
              <a:gd name="connsiteY178" fmla="*/ 5415967 h 6858000"/>
              <a:gd name="connsiteX179" fmla="*/ 2938850 w 5362575"/>
              <a:gd name="connsiteY179" fmla="*/ 5390633 h 6858000"/>
              <a:gd name="connsiteX180" fmla="*/ 2981073 w 5362575"/>
              <a:gd name="connsiteY180" fmla="*/ 5368114 h 6858000"/>
              <a:gd name="connsiteX181" fmla="*/ 3023296 w 5362575"/>
              <a:gd name="connsiteY181" fmla="*/ 5345594 h 6858000"/>
              <a:gd name="connsiteX182" fmla="*/ 3064112 w 5362575"/>
              <a:gd name="connsiteY182" fmla="*/ 5328705 h 6858000"/>
              <a:gd name="connsiteX183" fmla="*/ 3109151 w 5362575"/>
              <a:gd name="connsiteY183" fmla="*/ 5317446 h 6858000"/>
              <a:gd name="connsiteX184" fmla="*/ 3152781 w 5362575"/>
              <a:gd name="connsiteY184" fmla="*/ 5311816 h 6858000"/>
              <a:gd name="connsiteX185" fmla="*/ 3199227 w 5362575"/>
              <a:gd name="connsiteY185" fmla="*/ 5311816 h 6858000"/>
              <a:gd name="connsiteX186" fmla="*/ 3247080 w 5362575"/>
              <a:gd name="connsiteY186" fmla="*/ 5314631 h 6858000"/>
              <a:gd name="connsiteX187" fmla="*/ 3294933 w 5362575"/>
              <a:gd name="connsiteY187" fmla="*/ 5320260 h 6858000"/>
              <a:gd name="connsiteX188" fmla="*/ 3342787 w 5362575"/>
              <a:gd name="connsiteY188" fmla="*/ 5327298 h 6858000"/>
              <a:gd name="connsiteX189" fmla="*/ 3390640 w 5362575"/>
              <a:gd name="connsiteY189" fmla="*/ 5332927 h 6858000"/>
              <a:gd name="connsiteX190" fmla="*/ 3438493 w 5362575"/>
              <a:gd name="connsiteY190" fmla="*/ 5337150 h 6858000"/>
              <a:gd name="connsiteX191" fmla="*/ 3483531 w 5362575"/>
              <a:gd name="connsiteY191" fmla="*/ 5335742 h 6858000"/>
              <a:gd name="connsiteX192" fmla="*/ 3527162 w 5362575"/>
              <a:gd name="connsiteY192" fmla="*/ 5330113 h 6858000"/>
              <a:gd name="connsiteX193" fmla="*/ 3569385 w 5362575"/>
              <a:gd name="connsiteY193" fmla="*/ 5317446 h 6858000"/>
              <a:gd name="connsiteX194" fmla="*/ 3604572 w 5362575"/>
              <a:gd name="connsiteY194" fmla="*/ 5299149 h 6858000"/>
              <a:gd name="connsiteX195" fmla="*/ 3638350 w 5362575"/>
              <a:gd name="connsiteY195" fmla="*/ 5275222 h 6858000"/>
              <a:gd name="connsiteX196" fmla="*/ 3667907 w 5362575"/>
              <a:gd name="connsiteY196" fmla="*/ 5247073 h 6858000"/>
              <a:gd name="connsiteX197" fmla="*/ 3697463 w 5362575"/>
              <a:gd name="connsiteY197" fmla="*/ 5214702 h 6858000"/>
              <a:gd name="connsiteX198" fmla="*/ 3724204 w 5362575"/>
              <a:gd name="connsiteY198" fmla="*/ 5180923 h 6858000"/>
              <a:gd name="connsiteX199" fmla="*/ 3750946 w 5362575"/>
              <a:gd name="connsiteY199" fmla="*/ 5145737 h 6858000"/>
              <a:gd name="connsiteX200" fmla="*/ 3777687 w 5362575"/>
              <a:gd name="connsiteY200" fmla="*/ 5110551 h 6858000"/>
              <a:gd name="connsiteX201" fmla="*/ 3804429 w 5362575"/>
              <a:gd name="connsiteY201" fmla="*/ 5076772 h 6858000"/>
              <a:gd name="connsiteX202" fmla="*/ 3832578 w 5362575"/>
              <a:gd name="connsiteY202" fmla="*/ 5044401 h 6858000"/>
              <a:gd name="connsiteX203" fmla="*/ 3864949 w 5362575"/>
              <a:gd name="connsiteY203" fmla="*/ 5016252 h 6858000"/>
              <a:gd name="connsiteX204" fmla="*/ 3895913 w 5362575"/>
              <a:gd name="connsiteY204" fmla="*/ 4990918 h 6858000"/>
              <a:gd name="connsiteX205" fmla="*/ 3931099 w 5362575"/>
              <a:gd name="connsiteY205" fmla="*/ 4971214 h 6858000"/>
              <a:gd name="connsiteX206" fmla="*/ 3969100 w 5362575"/>
              <a:gd name="connsiteY206" fmla="*/ 4954324 h 6858000"/>
              <a:gd name="connsiteX207" fmla="*/ 4009916 w 5362575"/>
              <a:gd name="connsiteY207" fmla="*/ 4940250 h 6858000"/>
              <a:gd name="connsiteX208" fmla="*/ 4052139 w 5362575"/>
              <a:gd name="connsiteY208" fmla="*/ 4927583 h 6858000"/>
              <a:gd name="connsiteX209" fmla="*/ 4094363 w 5362575"/>
              <a:gd name="connsiteY209" fmla="*/ 4916323 h 6858000"/>
              <a:gd name="connsiteX210" fmla="*/ 4137993 w 5362575"/>
              <a:gd name="connsiteY210" fmla="*/ 4905064 h 6858000"/>
              <a:gd name="connsiteX211" fmla="*/ 4178809 w 5362575"/>
              <a:gd name="connsiteY211" fmla="*/ 4892397 h 6858000"/>
              <a:gd name="connsiteX212" fmla="*/ 4219625 w 5362575"/>
              <a:gd name="connsiteY212" fmla="*/ 4878322 h 6858000"/>
              <a:gd name="connsiteX213" fmla="*/ 4257626 w 5362575"/>
              <a:gd name="connsiteY213" fmla="*/ 4861433 h 6858000"/>
              <a:gd name="connsiteX214" fmla="*/ 4291405 w 5362575"/>
              <a:gd name="connsiteY214" fmla="*/ 4840321 h 6858000"/>
              <a:gd name="connsiteX215" fmla="*/ 4322369 w 5362575"/>
              <a:gd name="connsiteY215" fmla="*/ 4814987 h 6858000"/>
              <a:gd name="connsiteX216" fmla="*/ 4347703 w 5362575"/>
              <a:gd name="connsiteY216" fmla="*/ 4784024 h 6858000"/>
              <a:gd name="connsiteX217" fmla="*/ 4368815 w 5362575"/>
              <a:gd name="connsiteY217" fmla="*/ 4750245 h 6858000"/>
              <a:gd name="connsiteX218" fmla="*/ 4385704 w 5362575"/>
              <a:gd name="connsiteY218" fmla="*/ 4712244 h 6858000"/>
              <a:gd name="connsiteX219" fmla="*/ 4399778 w 5362575"/>
              <a:gd name="connsiteY219" fmla="*/ 4671428 h 6858000"/>
              <a:gd name="connsiteX220" fmla="*/ 4412445 w 5362575"/>
              <a:gd name="connsiteY220" fmla="*/ 4630612 h 6858000"/>
              <a:gd name="connsiteX221" fmla="*/ 4423705 w 5362575"/>
              <a:gd name="connsiteY221" fmla="*/ 4586981 h 6858000"/>
              <a:gd name="connsiteX222" fmla="*/ 4434964 w 5362575"/>
              <a:gd name="connsiteY222" fmla="*/ 4544758 h 6858000"/>
              <a:gd name="connsiteX223" fmla="*/ 4447632 w 5362575"/>
              <a:gd name="connsiteY223" fmla="*/ 4502534 h 6858000"/>
              <a:gd name="connsiteX224" fmla="*/ 4461706 w 5362575"/>
              <a:gd name="connsiteY224" fmla="*/ 4461718 h 6858000"/>
              <a:gd name="connsiteX225" fmla="*/ 4478595 w 5362575"/>
              <a:gd name="connsiteY225" fmla="*/ 4423717 h 6858000"/>
              <a:gd name="connsiteX226" fmla="*/ 4498300 w 5362575"/>
              <a:gd name="connsiteY226" fmla="*/ 4388531 h 6858000"/>
              <a:gd name="connsiteX227" fmla="*/ 4523634 w 5362575"/>
              <a:gd name="connsiteY227" fmla="*/ 4357567 h 6858000"/>
              <a:gd name="connsiteX228" fmla="*/ 4551782 w 5362575"/>
              <a:gd name="connsiteY228" fmla="*/ 4325196 h 6858000"/>
              <a:gd name="connsiteX229" fmla="*/ 4584154 w 5362575"/>
              <a:gd name="connsiteY229" fmla="*/ 4297047 h 6858000"/>
              <a:gd name="connsiteX230" fmla="*/ 4617933 w 5362575"/>
              <a:gd name="connsiteY230" fmla="*/ 4270306 h 6858000"/>
              <a:gd name="connsiteX231" fmla="*/ 4654526 w 5362575"/>
              <a:gd name="connsiteY231" fmla="*/ 4243564 h 6858000"/>
              <a:gd name="connsiteX232" fmla="*/ 4689712 w 5362575"/>
              <a:gd name="connsiteY232" fmla="*/ 4216823 h 6858000"/>
              <a:gd name="connsiteX233" fmla="*/ 4723491 w 5362575"/>
              <a:gd name="connsiteY233" fmla="*/ 4190081 h 6858000"/>
              <a:gd name="connsiteX234" fmla="*/ 4755862 w 5362575"/>
              <a:gd name="connsiteY234" fmla="*/ 4160525 h 6858000"/>
              <a:gd name="connsiteX235" fmla="*/ 4784011 w 5362575"/>
              <a:gd name="connsiteY235" fmla="*/ 4130969 h 6858000"/>
              <a:gd name="connsiteX236" fmla="*/ 4807938 w 5362575"/>
              <a:gd name="connsiteY236" fmla="*/ 4097190 h 6858000"/>
              <a:gd name="connsiteX237" fmla="*/ 4826235 w 5362575"/>
              <a:gd name="connsiteY237" fmla="*/ 4062004 h 6858000"/>
              <a:gd name="connsiteX238" fmla="*/ 4838902 w 5362575"/>
              <a:gd name="connsiteY238" fmla="*/ 4019781 h 6858000"/>
              <a:gd name="connsiteX239" fmla="*/ 4844531 w 5362575"/>
              <a:gd name="connsiteY239" fmla="*/ 3976150 h 6858000"/>
              <a:gd name="connsiteX240" fmla="*/ 4845939 w 5362575"/>
              <a:gd name="connsiteY240" fmla="*/ 3931111 h 6858000"/>
              <a:gd name="connsiteX241" fmla="*/ 4841716 w 5362575"/>
              <a:gd name="connsiteY241" fmla="*/ 3883258 h 6858000"/>
              <a:gd name="connsiteX242" fmla="*/ 4836087 w 5362575"/>
              <a:gd name="connsiteY242" fmla="*/ 3835405 h 6858000"/>
              <a:gd name="connsiteX243" fmla="*/ 4829049 w 5362575"/>
              <a:gd name="connsiteY243" fmla="*/ 3787552 h 6858000"/>
              <a:gd name="connsiteX244" fmla="*/ 4823420 w 5362575"/>
              <a:gd name="connsiteY244" fmla="*/ 3739699 h 6858000"/>
              <a:gd name="connsiteX245" fmla="*/ 4820605 w 5362575"/>
              <a:gd name="connsiteY245" fmla="*/ 3691846 h 6858000"/>
              <a:gd name="connsiteX246" fmla="*/ 4820605 w 5362575"/>
              <a:gd name="connsiteY246" fmla="*/ 3645400 h 6858000"/>
              <a:gd name="connsiteX247" fmla="*/ 4826235 w 5362575"/>
              <a:gd name="connsiteY247" fmla="*/ 3601769 h 6858000"/>
              <a:gd name="connsiteX248" fmla="*/ 4837494 w 5362575"/>
              <a:gd name="connsiteY248" fmla="*/ 3558138 h 6858000"/>
              <a:gd name="connsiteX249" fmla="*/ 4854383 w 5362575"/>
              <a:gd name="connsiteY249" fmla="*/ 3517322 h 6858000"/>
              <a:gd name="connsiteX250" fmla="*/ 4876903 w 5362575"/>
              <a:gd name="connsiteY250" fmla="*/ 3475099 h 6858000"/>
              <a:gd name="connsiteX251" fmla="*/ 4899422 w 5362575"/>
              <a:gd name="connsiteY251" fmla="*/ 3432876 h 6858000"/>
              <a:gd name="connsiteX252" fmla="*/ 4924756 w 5362575"/>
              <a:gd name="connsiteY252" fmla="*/ 3390652 h 6858000"/>
              <a:gd name="connsiteX253" fmla="*/ 4948682 w 5362575"/>
              <a:gd name="connsiteY253" fmla="*/ 3349836 h 6858000"/>
              <a:gd name="connsiteX254" fmla="*/ 4969794 w 5362575"/>
              <a:gd name="connsiteY254" fmla="*/ 3306206 h 6858000"/>
              <a:gd name="connsiteX255" fmla="*/ 4986683 w 5362575"/>
              <a:gd name="connsiteY255" fmla="*/ 3263982 h 6858000"/>
              <a:gd name="connsiteX256" fmla="*/ 4997943 w 5362575"/>
              <a:gd name="connsiteY256" fmla="*/ 3220351 h 6858000"/>
              <a:gd name="connsiteX257" fmla="*/ 5002165 w 5362575"/>
              <a:gd name="connsiteY257" fmla="*/ 3175313 h 6858000"/>
              <a:gd name="connsiteX258" fmla="*/ 4997943 w 5362575"/>
              <a:gd name="connsiteY258" fmla="*/ 3130275 h 6858000"/>
              <a:gd name="connsiteX259" fmla="*/ 4986683 w 5362575"/>
              <a:gd name="connsiteY259" fmla="*/ 3086644 h 6858000"/>
              <a:gd name="connsiteX260" fmla="*/ 4969794 w 5362575"/>
              <a:gd name="connsiteY260" fmla="*/ 3044421 h 6858000"/>
              <a:gd name="connsiteX261" fmla="*/ 4948682 w 5362575"/>
              <a:gd name="connsiteY261" fmla="*/ 3000790 h 6858000"/>
              <a:gd name="connsiteX262" fmla="*/ 4924756 w 5362575"/>
              <a:gd name="connsiteY262" fmla="*/ 2959974 h 6858000"/>
              <a:gd name="connsiteX263" fmla="*/ 4899422 w 5362575"/>
              <a:gd name="connsiteY263" fmla="*/ 2917751 h 6858000"/>
              <a:gd name="connsiteX264" fmla="*/ 4876903 w 5362575"/>
              <a:gd name="connsiteY264" fmla="*/ 2875527 h 6858000"/>
              <a:gd name="connsiteX265" fmla="*/ 4854383 w 5362575"/>
              <a:gd name="connsiteY265" fmla="*/ 2833304 h 6858000"/>
              <a:gd name="connsiteX266" fmla="*/ 4837494 w 5362575"/>
              <a:gd name="connsiteY266" fmla="*/ 2792488 h 6858000"/>
              <a:gd name="connsiteX267" fmla="*/ 4826235 w 5362575"/>
              <a:gd name="connsiteY267" fmla="*/ 2748857 h 6858000"/>
              <a:gd name="connsiteX268" fmla="*/ 4820605 w 5362575"/>
              <a:gd name="connsiteY268" fmla="*/ 2705226 h 6858000"/>
              <a:gd name="connsiteX269" fmla="*/ 4820605 w 5362575"/>
              <a:gd name="connsiteY269" fmla="*/ 2658781 h 6858000"/>
              <a:gd name="connsiteX270" fmla="*/ 4823420 w 5362575"/>
              <a:gd name="connsiteY270" fmla="*/ 2610927 h 6858000"/>
              <a:gd name="connsiteX271" fmla="*/ 4829049 w 5362575"/>
              <a:gd name="connsiteY271" fmla="*/ 2563074 h 6858000"/>
              <a:gd name="connsiteX272" fmla="*/ 4836087 w 5362575"/>
              <a:gd name="connsiteY272" fmla="*/ 2515221 h 6858000"/>
              <a:gd name="connsiteX273" fmla="*/ 4841716 w 5362575"/>
              <a:gd name="connsiteY273" fmla="*/ 2467368 h 6858000"/>
              <a:gd name="connsiteX274" fmla="*/ 4845939 w 5362575"/>
              <a:gd name="connsiteY274" fmla="*/ 2419515 h 6858000"/>
              <a:gd name="connsiteX275" fmla="*/ 4844531 w 5362575"/>
              <a:gd name="connsiteY275" fmla="*/ 2374477 h 6858000"/>
              <a:gd name="connsiteX276" fmla="*/ 4838902 w 5362575"/>
              <a:gd name="connsiteY276" fmla="*/ 2330846 h 6858000"/>
              <a:gd name="connsiteX277" fmla="*/ 4826235 w 5362575"/>
              <a:gd name="connsiteY277" fmla="*/ 2288622 h 6858000"/>
              <a:gd name="connsiteX278" fmla="*/ 4807938 w 5362575"/>
              <a:gd name="connsiteY278" fmla="*/ 2253436 h 6858000"/>
              <a:gd name="connsiteX279" fmla="*/ 4784011 w 5362575"/>
              <a:gd name="connsiteY279" fmla="*/ 2219658 h 6858000"/>
              <a:gd name="connsiteX280" fmla="*/ 4755862 w 5362575"/>
              <a:gd name="connsiteY280" fmla="*/ 2190101 h 6858000"/>
              <a:gd name="connsiteX281" fmla="*/ 4723491 w 5362575"/>
              <a:gd name="connsiteY281" fmla="*/ 2160545 h 6858000"/>
              <a:gd name="connsiteX282" fmla="*/ 4689712 w 5362575"/>
              <a:gd name="connsiteY282" fmla="*/ 2133803 h 6858000"/>
              <a:gd name="connsiteX283" fmla="*/ 4654526 w 5362575"/>
              <a:gd name="connsiteY283" fmla="*/ 2107062 h 6858000"/>
              <a:gd name="connsiteX284" fmla="*/ 4617933 w 5362575"/>
              <a:gd name="connsiteY284" fmla="*/ 2080320 h 6858000"/>
              <a:gd name="connsiteX285" fmla="*/ 4584154 w 5362575"/>
              <a:gd name="connsiteY285" fmla="*/ 2053579 h 6858000"/>
              <a:gd name="connsiteX286" fmla="*/ 4551782 w 5362575"/>
              <a:gd name="connsiteY286" fmla="*/ 2025430 h 6858000"/>
              <a:gd name="connsiteX287" fmla="*/ 4523634 w 5362575"/>
              <a:gd name="connsiteY287" fmla="*/ 1993059 h 6858000"/>
              <a:gd name="connsiteX288" fmla="*/ 4498300 w 5362575"/>
              <a:gd name="connsiteY288" fmla="*/ 1962095 h 6858000"/>
              <a:gd name="connsiteX289" fmla="*/ 4478595 w 5362575"/>
              <a:gd name="connsiteY289" fmla="*/ 1926909 h 6858000"/>
              <a:gd name="connsiteX290" fmla="*/ 4461706 w 5362575"/>
              <a:gd name="connsiteY290" fmla="*/ 1888908 h 6858000"/>
              <a:gd name="connsiteX291" fmla="*/ 4447632 w 5362575"/>
              <a:gd name="connsiteY291" fmla="*/ 1848092 h 6858000"/>
              <a:gd name="connsiteX292" fmla="*/ 4434964 w 5362575"/>
              <a:gd name="connsiteY292" fmla="*/ 1805868 h 6858000"/>
              <a:gd name="connsiteX293" fmla="*/ 4423705 w 5362575"/>
              <a:gd name="connsiteY293" fmla="*/ 1763645 h 6858000"/>
              <a:gd name="connsiteX294" fmla="*/ 4412445 w 5362575"/>
              <a:gd name="connsiteY294" fmla="*/ 1720014 h 6858000"/>
              <a:gd name="connsiteX295" fmla="*/ 4399778 w 5362575"/>
              <a:gd name="connsiteY295" fmla="*/ 1679198 h 6858000"/>
              <a:gd name="connsiteX296" fmla="*/ 4385704 w 5362575"/>
              <a:gd name="connsiteY296" fmla="*/ 1638382 h 6858000"/>
              <a:gd name="connsiteX297" fmla="*/ 4368815 w 5362575"/>
              <a:gd name="connsiteY297" fmla="*/ 1600381 h 6858000"/>
              <a:gd name="connsiteX298" fmla="*/ 4347703 w 5362575"/>
              <a:gd name="connsiteY298" fmla="*/ 1566603 h 6858000"/>
              <a:gd name="connsiteX299" fmla="*/ 4322369 w 5362575"/>
              <a:gd name="connsiteY299" fmla="*/ 1535639 h 6858000"/>
              <a:gd name="connsiteX300" fmla="*/ 4291405 w 5362575"/>
              <a:gd name="connsiteY300" fmla="*/ 1510305 h 6858000"/>
              <a:gd name="connsiteX301" fmla="*/ 4257626 w 5362575"/>
              <a:gd name="connsiteY301" fmla="*/ 1489193 h 6858000"/>
              <a:gd name="connsiteX302" fmla="*/ 4219625 w 5362575"/>
              <a:gd name="connsiteY302" fmla="*/ 1472304 h 6858000"/>
              <a:gd name="connsiteX303" fmla="*/ 4178809 w 5362575"/>
              <a:gd name="connsiteY303" fmla="*/ 1458229 h 6858000"/>
              <a:gd name="connsiteX304" fmla="*/ 4137993 w 5362575"/>
              <a:gd name="connsiteY304" fmla="*/ 1445562 h 6858000"/>
              <a:gd name="connsiteX305" fmla="*/ 4094363 w 5362575"/>
              <a:gd name="connsiteY305" fmla="*/ 1434303 h 6858000"/>
              <a:gd name="connsiteX306" fmla="*/ 4052139 w 5362575"/>
              <a:gd name="connsiteY306" fmla="*/ 1423043 h 6858000"/>
              <a:gd name="connsiteX307" fmla="*/ 4009916 w 5362575"/>
              <a:gd name="connsiteY307" fmla="*/ 1410376 h 6858000"/>
              <a:gd name="connsiteX308" fmla="*/ 3969100 w 5362575"/>
              <a:gd name="connsiteY308" fmla="*/ 1396302 h 6858000"/>
              <a:gd name="connsiteX309" fmla="*/ 3931099 w 5362575"/>
              <a:gd name="connsiteY309" fmla="*/ 1379412 h 6858000"/>
              <a:gd name="connsiteX310" fmla="*/ 3895913 w 5362575"/>
              <a:gd name="connsiteY310" fmla="*/ 1359708 h 6858000"/>
              <a:gd name="connsiteX311" fmla="*/ 3864949 w 5362575"/>
              <a:gd name="connsiteY311" fmla="*/ 1334374 h 6858000"/>
              <a:gd name="connsiteX312" fmla="*/ 3832578 w 5362575"/>
              <a:gd name="connsiteY312" fmla="*/ 1306225 h 6858000"/>
              <a:gd name="connsiteX313" fmla="*/ 3804429 w 5362575"/>
              <a:gd name="connsiteY313" fmla="*/ 1273854 h 6858000"/>
              <a:gd name="connsiteX314" fmla="*/ 3777687 w 5362575"/>
              <a:gd name="connsiteY314" fmla="*/ 1240075 h 6858000"/>
              <a:gd name="connsiteX315" fmla="*/ 3750946 w 5362575"/>
              <a:gd name="connsiteY315" fmla="*/ 1204889 h 6858000"/>
              <a:gd name="connsiteX316" fmla="*/ 3724204 w 5362575"/>
              <a:gd name="connsiteY316" fmla="*/ 1169703 h 6858000"/>
              <a:gd name="connsiteX317" fmla="*/ 3697463 w 5362575"/>
              <a:gd name="connsiteY317" fmla="*/ 1135924 h 6858000"/>
              <a:gd name="connsiteX318" fmla="*/ 3667907 w 5362575"/>
              <a:gd name="connsiteY318" fmla="*/ 1103553 h 6858000"/>
              <a:gd name="connsiteX319" fmla="*/ 3638350 w 5362575"/>
              <a:gd name="connsiteY319" fmla="*/ 1075404 h 6858000"/>
              <a:gd name="connsiteX320" fmla="*/ 3604572 w 5362575"/>
              <a:gd name="connsiteY320" fmla="*/ 1051478 h 6858000"/>
              <a:gd name="connsiteX321" fmla="*/ 3569385 w 5362575"/>
              <a:gd name="connsiteY321" fmla="*/ 1033181 h 6858000"/>
              <a:gd name="connsiteX322" fmla="*/ 3527162 w 5362575"/>
              <a:gd name="connsiteY322" fmla="*/ 1020514 h 6858000"/>
              <a:gd name="connsiteX323" fmla="*/ 3483531 w 5362575"/>
              <a:gd name="connsiteY323" fmla="*/ 1014884 h 6858000"/>
              <a:gd name="connsiteX324" fmla="*/ 3438493 w 5362575"/>
              <a:gd name="connsiteY324" fmla="*/ 1013477 h 6858000"/>
              <a:gd name="connsiteX325" fmla="*/ 3390640 w 5362575"/>
              <a:gd name="connsiteY325" fmla="*/ 1017699 h 6858000"/>
              <a:gd name="connsiteX326" fmla="*/ 3342787 w 5362575"/>
              <a:gd name="connsiteY326" fmla="*/ 1023329 h 6858000"/>
              <a:gd name="connsiteX327" fmla="*/ 3294933 w 5362575"/>
              <a:gd name="connsiteY327" fmla="*/ 1030366 h 6858000"/>
              <a:gd name="connsiteX328" fmla="*/ 3247080 w 5362575"/>
              <a:gd name="connsiteY328" fmla="*/ 1035996 h 6858000"/>
              <a:gd name="connsiteX329" fmla="*/ 3199227 w 5362575"/>
              <a:gd name="connsiteY329" fmla="*/ 1038811 h 6858000"/>
              <a:gd name="connsiteX330" fmla="*/ 3152781 w 5362575"/>
              <a:gd name="connsiteY330" fmla="*/ 1038811 h 6858000"/>
              <a:gd name="connsiteX331" fmla="*/ 3109151 w 5362575"/>
              <a:gd name="connsiteY331" fmla="*/ 1033181 h 6858000"/>
              <a:gd name="connsiteX332" fmla="*/ 3064112 w 5362575"/>
              <a:gd name="connsiteY332" fmla="*/ 1021921 h 6858000"/>
              <a:gd name="connsiteX333" fmla="*/ 3023296 w 5362575"/>
              <a:gd name="connsiteY333" fmla="*/ 1005032 h 6858000"/>
              <a:gd name="connsiteX334" fmla="*/ 2981073 w 5362575"/>
              <a:gd name="connsiteY334" fmla="*/ 982513 h 6858000"/>
              <a:gd name="connsiteX335" fmla="*/ 2938850 w 5362575"/>
              <a:gd name="connsiteY335" fmla="*/ 959994 h 6858000"/>
              <a:gd name="connsiteX336" fmla="*/ 2896626 w 5362575"/>
              <a:gd name="connsiteY336" fmla="*/ 934660 h 6858000"/>
              <a:gd name="connsiteX337" fmla="*/ 2855810 w 5362575"/>
              <a:gd name="connsiteY337" fmla="*/ 910733 h 6858000"/>
              <a:gd name="connsiteX338" fmla="*/ 2812180 w 5362575"/>
              <a:gd name="connsiteY338" fmla="*/ 889621 h 6858000"/>
              <a:gd name="connsiteX339" fmla="*/ 2769956 w 5362575"/>
              <a:gd name="connsiteY339" fmla="*/ 872732 h 6858000"/>
              <a:gd name="connsiteX340" fmla="*/ 2726325 w 5362575"/>
              <a:gd name="connsiteY340" fmla="*/ 861472 h 6858000"/>
              <a:gd name="connsiteX341" fmla="*/ 2681287 w 5362575"/>
              <a:gd name="connsiteY341" fmla="*/ 85725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Lst>
            <a:rect l="l" t="t" r="r" b="b"/>
            <a:pathLst>
              <a:path w="5362575" h="6858000">
                <a:moveTo>
                  <a:pt x="0" y="0"/>
                </a:moveTo>
                <a:lnTo>
                  <a:pt x="5362575" y="0"/>
                </a:lnTo>
                <a:lnTo>
                  <a:pt x="5362575" y="6858000"/>
                </a:lnTo>
                <a:lnTo>
                  <a:pt x="0" y="6858000"/>
                </a:lnTo>
                <a:lnTo>
                  <a:pt x="0" y="0"/>
                </a:lnTo>
                <a:close/>
                <a:moveTo>
                  <a:pt x="2681287" y="857250"/>
                </a:moveTo>
                <a:lnTo>
                  <a:pt x="2636249" y="861472"/>
                </a:lnTo>
                <a:lnTo>
                  <a:pt x="2592618" y="872732"/>
                </a:lnTo>
                <a:lnTo>
                  <a:pt x="2550395" y="889621"/>
                </a:lnTo>
                <a:lnTo>
                  <a:pt x="2506764" y="910733"/>
                </a:lnTo>
                <a:lnTo>
                  <a:pt x="2465948" y="934660"/>
                </a:lnTo>
                <a:lnTo>
                  <a:pt x="2423725" y="959994"/>
                </a:lnTo>
                <a:lnTo>
                  <a:pt x="2381501" y="982513"/>
                </a:lnTo>
                <a:lnTo>
                  <a:pt x="2339278" y="1005032"/>
                </a:lnTo>
                <a:lnTo>
                  <a:pt x="2297055" y="1021921"/>
                </a:lnTo>
                <a:lnTo>
                  <a:pt x="2253424" y="1033181"/>
                </a:lnTo>
                <a:lnTo>
                  <a:pt x="2209793" y="1038811"/>
                </a:lnTo>
                <a:lnTo>
                  <a:pt x="2163347" y="1038811"/>
                </a:lnTo>
                <a:lnTo>
                  <a:pt x="2115494" y="1035996"/>
                </a:lnTo>
                <a:lnTo>
                  <a:pt x="2067641" y="1030366"/>
                </a:lnTo>
                <a:lnTo>
                  <a:pt x="2019788" y="1023329"/>
                </a:lnTo>
                <a:lnTo>
                  <a:pt x="1971934" y="1017699"/>
                </a:lnTo>
                <a:lnTo>
                  <a:pt x="1924081" y="1013477"/>
                </a:lnTo>
                <a:lnTo>
                  <a:pt x="1879043" y="1014884"/>
                </a:lnTo>
                <a:lnTo>
                  <a:pt x="1835412" y="1020514"/>
                </a:lnTo>
                <a:lnTo>
                  <a:pt x="1793189" y="1033181"/>
                </a:lnTo>
                <a:lnTo>
                  <a:pt x="1758003" y="1051478"/>
                </a:lnTo>
                <a:lnTo>
                  <a:pt x="1724224" y="1075404"/>
                </a:lnTo>
                <a:lnTo>
                  <a:pt x="1694668" y="1103553"/>
                </a:lnTo>
                <a:lnTo>
                  <a:pt x="1665111" y="1135924"/>
                </a:lnTo>
                <a:lnTo>
                  <a:pt x="1638370" y="1169703"/>
                </a:lnTo>
                <a:lnTo>
                  <a:pt x="1611628" y="1204889"/>
                </a:lnTo>
                <a:lnTo>
                  <a:pt x="1584887" y="1240075"/>
                </a:lnTo>
                <a:lnTo>
                  <a:pt x="1558145" y="1273854"/>
                </a:lnTo>
                <a:lnTo>
                  <a:pt x="1529996" y="1306225"/>
                </a:lnTo>
                <a:lnTo>
                  <a:pt x="1497625" y="1334374"/>
                </a:lnTo>
                <a:lnTo>
                  <a:pt x="1466661" y="1359708"/>
                </a:lnTo>
                <a:lnTo>
                  <a:pt x="1431475" y="1379412"/>
                </a:lnTo>
                <a:lnTo>
                  <a:pt x="1393474" y="1396302"/>
                </a:lnTo>
                <a:lnTo>
                  <a:pt x="1352658" y="1410376"/>
                </a:lnTo>
                <a:lnTo>
                  <a:pt x="1310435" y="1423043"/>
                </a:lnTo>
                <a:lnTo>
                  <a:pt x="1268212" y="1434303"/>
                </a:lnTo>
                <a:lnTo>
                  <a:pt x="1224581" y="1445562"/>
                </a:lnTo>
                <a:lnTo>
                  <a:pt x="1183765" y="1458229"/>
                </a:lnTo>
                <a:lnTo>
                  <a:pt x="1142949" y="1472304"/>
                </a:lnTo>
                <a:lnTo>
                  <a:pt x="1104948" y="1489193"/>
                </a:lnTo>
                <a:lnTo>
                  <a:pt x="1071169" y="1510305"/>
                </a:lnTo>
                <a:lnTo>
                  <a:pt x="1040205" y="1535639"/>
                </a:lnTo>
                <a:lnTo>
                  <a:pt x="1014871" y="1566603"/>
                </a:lnTo>
                <a:lnTo>
                  <a:pt x="993760" y="1600381"/>
                </a:lnTo>
                <a:lnTo>
                  <a:pt x="976870" y="1638382"/>
                </a:lnTo>
                <a:lnTo>
                  <a:pt x="962796" y="1679198"/>
                </a:lnTo>
                <a:lnTo>
                  <a:pt x="950129" y="1720014"/>
                </a:lnTo>
                <a:lnTo>
                  <a:pt x="938869" y="1763645"/>
                </a:lnTo>
                <a:lnTo>
                  <a:pt x="927610" y="1805868"/>
                </a:lnTo>
                <a:lnTo>
                  <a:pt x="914943" y="1848092"/>
                </a:lnTo>
                <a:lnTo>
                  <a:pt x="900868" y="1888908"/>
                </a:lnTo>
                <a:lnTo>
                  <a:pt x="883979" y="1926909"/>
                </a:lnTo>
                <a:lnTo>
                  <a:pt x="864275" y="1962095"/>
                </a:lnTo>
                <a:lnTo>
                  <a:pt x="838941" y="1993059"/>
                </a:lnTo>
                <a:lnTo>
                  <a:pt x="810792" y="2025430"/>
                </a:lnTo>
                <a:lnTo>
                  <a:pt x="778420" y="2053579"/>
                </a:lnTo>
                <a:lnTo>
                  <a:pt x="743234" y="2080320"/>
                </a:lnTo>
                <a:lnTo>
                  <a:pt x="708048" y="2107062"/>
                </a:lnTo>
                <a:lnTo>
                  <a:pt x="672862" y="2133803"/>
                </a:lnTo>
                <a:lnTo>
                  <a:pt x="639083" y="2160545"/>
                </a:lnTo>
                <a:lnTo>
                  <a:pt x="606712" y="2190101"/>
                </a:lnTo>
                <a:lnTo>
                  <a:pt x="578563" y="2219658"/>
                </a:lnTo>
                <a:lnTo>
                  <a:pt x="554637" y="2253436"/>
                </a:lnTo>
                <a:lnTo>
                  <a:pt x="536340" y="2288622"/>
                </a:lnTo>
                <a:lnTo>
                  <a:pt x="523673" y="2330846"/>
                </a:lnTo>
                <a:lnTo>
                  <a:pt x="518043" y="2374477"/>
                </a:lnTo>
                <a:lnTo>
                  <a:pt x="516635" y="2419515"/>
                </a:lnTo>
                <a:lnTo>
                  <a:pt x="520858" y="2467368"/>
                </a:lnTo>
                <a:lnTo>
                  <a:pt x="526488" y="2515221"/>
                </a:lnTo>
                <a:lnTo>
                  <a:pt x="533525" y="2563074"/>
                </a:lnTo>
                <a:lnTo>
                  <a:pt x="539155" y="2610927"/>
                </a:lnTo>
                <a:lnTo>
                  <a:pt x="541970" y="2658781"/>
                </a:lnTo>
                <a:lnTo>
                  <a:pt x="541970" y="2705226"/>
                </a:lnTo>
                <a:lnTo>
                  <a:pt x="536340" y="2748857"/>
                </a:lnTo>
                <a:lnTo>
                  <a:pt x="525080" y="2792488"/>
                </a:lnTo>
                <a:lnTo>
                  <a:pt x="508191" y="2833304"/>
                </a:lnTo>
                <a:lnTo>
                  <a:pt x="487079" y="2875527"/>
                </a:lnTo>
                <a:lnTo>
                  <a:pt x="463153" y="2917751"/>
                </a:lnTo>
                <a:lnTo>
                  <a:pt x="437819" y="2959974"/>
                </a:lnTo>
                <a:lnTo>
                  <a:pt x="413892" y="3000790"/>
                </a:lnTo>
                <a:lnTo>
                  <a:pt x="392780" y="3044421"/>
                </a:lnTo>
                <a:lnTo>
                  <a:pt x="375891" y="3086644"/>
                </a:lnTo>
                <a:lnTo>
                  <a:pt x="364631" y="3130275"/>
                </a:lnTo>
                <a:lnTo>
                  <a:pt x="360409" y="3175313"/>
                </a:lnTo>
                <a:lnTo>
                  <a:pt x="364631" y="3220351"/>
                </a:lnTo>
                <a:lnTo>
                  <a:pt x="375891" y="3263982"/>
                </a:lnTo>
                <a:lnTo>
                  <a:pt x="392780" y="3306206"/>
                </a:lnTo>
                <a:lnTo>
                  <a:pt x="413892" y="3349836"/>
                </a:lnTo>
                <a:lnTo>
                  <a:pt x="437819" y="3390652"/>
                </a:lnTo>
                <a:lnTo>
                  <a:pt x="463153" y="3432876"/>
                </a:lnTo>
                <a:lnTo>
                  <a:pt x="487079" y="3475099"/>
                </a:lnTo>
                <a:lnTo>
                  <a:pt x="508191" y="3517322"/>
                </a:lnTo>
                <a:lnTo>
                  <a:pt x="525080" y="3558138"/>
                </a:lnTo>
                <a:lnTo>
                  <a:pt x="536340" y="3601769"/>
                </a:lnTo>
                <a:lnTo>
                  <a:pt x="541970" y="3645400"/>
                </a:lnTo>
                <a:lnTo>
                  <a:pt x="541970" y="3691846"/>
                </a:lnTo>
                <a:lnTo>
                  <a:pt x="539155" y="3739699"/>
                </a:lnTo>
                <a:lnTo>
                  <a:pt x="533525" y="3787552"/>
                </a:lnTo>
                <a:lnTo>
                  <a:pt x="526488" y="3835405"/>
                </a:lnTo>
                <a:lnTo>
                  <a:pt x="520858" y="3883258"/>
                </a:lnTo>
                <a:lnTo>
                  <a:pt x="516635" y="3931111"/>
                </a:lnTo>
                <a:lnTo>
                  <a:pt x="518043" y="3976150"/>
                </a:lnTo>
                <a:lnTo>
                  <a:pt x="523673" y="4019781"/>
                </a:lnTo>
                <a:lnTo>
                  <a:pt x="536340" y="4062004"/>
                </a:lnTo>
                <a:lnTo>
                  <a:pt x="554637" y="4097190"/>
                </a:lnTo>
                <a:lnTo>
                  <a:pt x="578563" y="4130969"/>
                </a:lnTo>
                <a:lnTo>
                  <a:pt x="606712" y="4160525"/>
                </a:lnTo>
                <a:lnTo>
                  <a:pt x="639083" y="4190081"/>
                </a:lnTo>
                <a:lnTo>
                  <a:pt x="672862" y="4216823"/>
                </a:lnTo>
                <a:lnTo>
                  <a:pt x="708048" y="4243564"/>
                </a:lnTo>
                <a:lnTo>
                  <a:pt x="743234" y="4270306"/>
                </a:lnTo>
                <a:lnTo>
                  <a:pt x="778420" y="4297047"/>
                </a:lnTo>
                <a:lnTo>
                  <a:pt x="810792" y="4325196"/>
                </a:lnTo>
                <a:lnTo>
                  <a:pt x="838941" y="4357567"/>
                </a:lnTo>
                <a:lnTo>
                  <a:pt x="864275" y="4388531"/>
                </a:lnTo>
                <a:lnTo>
                  <a:pt x="883979" y="4423717"/>
                </a:lnTo>
                <a:lnTo>
                  <a:pt x="900868" y="4461718"/>
                </a:lnTo>
                <a:lnTo>
                  <a:pt x="914943" y="4502534"/>
                </a:lnTo>
                <a:lnTo>
                  <a:pt x="927610" y="4544758"/>
                </a:lnTo>
                <a:lnTo>
                  <a:pt x="938869" y="4586981"/>
                </a:lnTo>
                <a:lnTo>
                  <a:pt x="950129" y="4630612"/>
                </a:lnTo>
                <a:lnTo>
                  <a:pt x="962796" y="4671428"/>
                </a:lnTo>
                <a:lnTo>
                  <a:pt x="976870" y="4712244"/>
                </a:lnTo>
                <a:lnTo>
                  <a:pt x="993760" y="4750245"/>
                </a:lnTo>
                <a:lnTo>
                  <a:pt x="1014871" y="4784024"/>
                </a:lnTo>
                <a:lnTo>
                  <a:pt x="1040205" y="4814987"/>
                </a:lnTo>
                <a:lnTo>
                  <a:pt x="1071169" y="4840321"/>
                </a:lnTo>
                <a:lnTo>
                  <a:pt x="1104948" y="4861433"/>
                </a:lnTo>
                <a:lnTo>
                  <a:pt x="1142949" y="4878322"/>
                </a:lnTo>
                <a:lnTo>
                  <a:pt x="1183765" y="4892397"/>
                </a:lnTo>
                <a:lnTo>
                  <a:pt x="1224581" y="4905064"/>
                </a:lnTo>
                <a:lnTo>
                  <a:pt x="1268212" y="4916323"/>
                </a:lnTo>
                <a:lnTo>
                  <a:pt x="1310435" y="4927583"/>
                </a:lnTo>
                <a:lnTo>
                  <a:pt x="1352658" y="4940250"/>
                </a:lnTo>
                <a:lnTo>
                  <a:pt x="1393474" y="4954324"/>
                </a:lnTo>
                <a:lnTo>
                  <a:pt x="1431475" y="4971214"/>
                </a:lnTo>
                <a:lnTo>
                  <a:pt x="1466661" y="4990918"/>
                </a:lnTo>
                <a:lnTo>
                  <a:pt x="1497625" y="5016252"/>
                </a:lnTo>
                <a:lnTo>
                  <a:pt x="1529996" y="5044401"/>
                </a:lnTo>
                <a:lnTo>
                  <a:pt x="1558145" y="5076772"/>
                </a:lnTo>
                <a:lnTo>
                  <a:pt x="1584887" y="5110551"/>
                </a:lnTo>
                <a:lnTo>
                  <a:pt x="1611628" y="5145737"/>
                </a:lnTo>
                <a:lnTo>
                  <a:pt x="1638370" y="5180923"/>
                </a:lnTo>
                <a:lnTo>
                  <a:pt x="1665111" y="5214702"/>
                </a:lnTo>
                <a:lnTo>
                  <a:pt x="1694668" y="5247073"/>
                </a:lnTo>
                <a:lnTo>
                  <a:pt x="1724224" y="5275222"/>
                </a:lnTo>
                <a:lnTo>
                  <a:pt x="1758003" y="5299149"/>
                </a:lnTo>
                <a:lnTo>
                  <a:pt x="1793189" y="5317446"/>
                </a:lnTo>
                <a:lnTo>
                  <a:pt x="1835412" y="5330113"/>
                </a:lnTo>
                <a:lnTo>
                  <a:pt x="1879043" y="5335742"/>
                </a:lnTo>
                <a:lnTo>
                  <a:pt x="1924081" y="5337150"/>
                </a:lnTo>
                <a:lnTo>
                  <a:pt x="1971934" y="5332927"/>
                </a:lnTo>
                <a:lnTo>
                  <a:pt x="2019788" y="5327298"/>
                </a:lnTo>
                <a:lnTo>
                  <a:pt x="2067641" y="5320260"/>
                </a:lnTo>
                <a:lnTo>
                  <a:pt x="2115494" y="5314631"/>
                </a:lnTo>
                <a:lnTo>
                  <a:pt x="2163347" y="5311816"/>
                </a:lnTo>
                <a:lnTo>
                  <a:pt x="2209793" y="5311816"/>
                </a:lnTo>
                <a:lnTo>
                  <a:pt x="2253424" y="5317446"/>
                </a:lnTo>
                <a:lnTo>
                  <a:pt x="2297055" y="5328705"/>
                </a:lnTo>
                <a:lnTo>
                  <a:pt x="2339278" y="5345594"/>
                </a:lnTo>
                <a:lnTo>
                  <a:pt x="2381501" y="5368114"/>
                </a:lnTo>
                <a:lnTo>
                  <a:pt x="2423725" y="5390633"/>
                </a:lnTo>
                <a:lnTo>
                  <a:pt x="2465948" y="5415967"/>
                </a:lnTo>
                <a:lnTo>
                  <a:pt x="2506764" y="5439893"/>
                </a:lnTo>
                <a:lnTo>
                  <a:pt x="2550395" y="5461005"/>
                </a:lnTo>
                <a:lnTo>
                  <a:pt x="2592618" y="5477894"/>
                </a:lnTo>
                <a:lnTo>
                  <a:pt x="2636249" y="5489154"/>
                </a:lnTo>
                <a:lnTo>
                  <a:pt x="2681287" y="5493376"/>
                </a:lnTo>
                <a:lnTo>
                  <a:pt x="2726325" y="5489154"/>
                </a:lnTo>
                <a:lnTo>
                  <a:pt x="2769956" y="5477894"/>
                </a:lnTo>
                <a:lnTo>
                  <a:pt x="2812180" y="5461005"/>
                </a:lnTo>
                <a:lnTo>
                  <a:pt x="2855810" y="5439893"/>
                </a:lnTo>
                <a:lnTo>
                  <a:pt x="2896626" y="5415967"/>
                </a:lnTo>
                <a:lnTo>
                  <a:pt x="2938850" y="5390633"/>
                </a:lnTo>
                <a:lnTo>
                  <a:pt x="2981073" y="5368114"/>
                </a:lnTo>
                <a:lnTo>
                  <a:pt x="3023296" y="5345594"/>
                </a:lnTo>
                <a:lnTo>
                  <a:pt x="3064112" y="5328705"/>
                </a:lnTo>
                <a:lnTo>
                  <a:pt x="3109151" y="5317446"/>
                </a:lnTo>
                <a:lnTo>
                  <a:pt x="3152781" y="5311816"/>
                </a:lnTo>
                <a:lnTo>
                  <a:pt x="3199227" y="5311816"/>
                </a:lnTo>
                <a:lnTo>
                  <a:pt x="3247080" y="5314631"/>
                </a:lnTo>
                <a:lnTo>
                  <a:pt x="3294933" y="5320260"/>
                </a:lnTo>
                <a:lnTo>
                  <a:pt x="3342787" y="5327298"/>
                </a:lnTo>
                <a:lnTo>
                  <a:pt x="3390640" y="5332927"/>
                </a:lnTo>
                <a:lnTo>
                  <a:pt x="3438493" y="5337150"/>
                </a:lnTo>
                <a:lnTo>
                  <a:pt x="3483531" y="5335742"/>
                </a:lnTo>
                <a:lnTo>
                  <a:pt x="3527162" y="5330113"/>
                </a:lnTo>
                <a:lnTo>
                  <a:pt x="3569385" y="5317446"/>
                </a:lnTo>
                <a:lnTo>
                  <a:pt x="3604572" y="5299149"/>
                </a:lnTo>
                <a:lnTo>
                  <a:pt x="3638350" y="5275222"/>
                </a:lnTo>
                <a:lnTo>
                  <a:pt x="3667907" y="5247073"/>
                </a:lnTo>
                <a:lnTo>
                  <a:pt x="3697463" y="5214702"/>
                </a:lnTo>
                <a:lnTo>
                  <a:pt x="3724204" y="5180923"/>
                </a:lnTo>
                <a:lnTo>
                  <a:pt x="3750946" y="5145737"/>
                </a:lnTo>
                <a:lnTo>
                  <a:pt x="3777687" y="5110551"/>
                </a:lnTo>
                <a:lnTo>
                  <a:pt x="3804429" y="5076772"/>
                </a:lnTo>
                <a:lnTo>
                  <a:pt x="3832578" y="5044401"/>
                </a:lnTo>
                <a:lnTo>
                  <a:pt x="3864949" y="5016252"/>
                </a:lnTo>
                <a:lnTo>
                  <a:pt x="3895913" y="4990918"/>
                </a:lnTo>
                <a:lnTo>
                  <a:pt x="3931099" y="4971214"/>
                </a:lnTo>
                <a:lnTo>
                  <a:pt x="3969100" y="4954324"/>
                </a:lnTo>
                <a:lnTo>
                  <a:pt x="4009916" y="4940250"/>
                </a:lnTo>
                <a:lnTo>
                  <a:pt x="4052139" y="4927583"/>
                </a:lnTo>
                <a:lnTo>
                  <a:pt x="4094363" y="4916323"/>
                </a:lnTo>
                <a:lnTo>
                  <a:pt x="4137993" y="4905064"/>
                </a:lnTo>
                <a:lnTo>
                  <a:pt x="4178809" y="4892397"/>
                </a:lnTo>
                <a:lnTo>
                  <a:pt x="4219625" y="4878322"/>
                </a:lnTo>
                <a:lnTo>
                  <a:pt x="4257626" y="4861433"/>
                </a:lnTo>
                <a:lnTo>
                  <a:pt x="4291405" y="4840321"/>
                </a:lnTo>
                <a:lnTo>
                  <a:pt x="4322369" y="4814987"/>
                </a:lnTo>
                <a:lnTo>
                  <a:pt x="4347703" y="4784024"/>
                </a:lnTo>
                <a:lnTo>
                  <a:pt x="4368815" y="4750245"/>
                </a:lnTo>
                <a:lnTo>
                  <a:pt x="4385704" y="4712244"/>
                </a:lnTo>
                <a:lnTo>
                  <a:pt x="4399778" y="4671428"/>
                </a:lnTo>
                <a:lnTo>
                  <a:pt x="4412445" y="4630612"/>
                </a:lnTo>
                <a:lnTo>
                  <a:pt x="4423705" y="4586981"/>
                </a:lnTo>
                <a:lnTo>
                  <a:pt x="4434964" y="4544758"/>
                </a:lnTo>
                <a:lnTo>
                  <a:pt x="4447632" y="4502534"/>
                </a:lnTo>
                <a:lnTo>
                  <a:pt x="4461706" y="4461718"/>
                </a:lnTo>
                <a:lnTo>
                  <a:pt x="4478595" y="4423717"/>
                </a:lnTo>
                <a:lnTo>
                  <a:pt x="4498300" y="4388531"/>
                </a:lnTo>
                <a:lnTo>
                  <a:pt x="4523634" y="4357567"/>
                </a:lnTo>
                <a:lnTo>
                  <a:pt x="4551782" y="4325196"/>
                </a:lnTo>
                <a:lnTo>
                  <a:pt x="4584154" y="4297047"/>
                </a:lnTo>
                <a:lnTo>
                  <a:pt x="4617933" y="4270306"/>
                </a:lnTo>
                <a:lnTo>
                  <a:pt x="4654526" y="4243564"/>
                </a:lnTo>
                <a:lnTo>
                  <a:pt x="4689712" y="4216823"/>
                </a:lnTo>
                <a:lnTo>
                  <a:pt x="4723491" y="4190081"/>
                </a:lnTo>
                <a:lnTo>
                  <a:pt x="4755862" y="4160525"/>
                </a:lnTo>
                <a:lnTo>
                  <a:pt x="4784011" y="4130969"/>
                </a:lnTo>
                <a:lnTo>
                  <a:pt x="4807938" y="4097190"/>
                </a:lnTo>
                <a:lnTo>
                  <a:pt x="4826235" y="4062004"/>
                </a:lnTo>
                <a:lnTo>
                  <a:pt x="4838902" y="4019781"/>
                </a:lnTo>
                <a:lnTo>
                  <a:pt x="4844531" y="3976150"/>
                </a:lnTo>
                <a:lnTo>
                  <a:pt x="4845939" y="3931111"/>
                </a:lnTo>
                <a:lnTo>
                  <a:pt x="4841716" y="3883258"/>
                </a:lnTo>
                <a:lnTo>
                  <a:pt x="4836087" y="3835405"/>
                </a:lnTo>
                <a:lnTo>
                  <a:pt x="4829049" y="3787552"/>
                </a:lnTo>
                <a:lnTo>
                  <a:pt x="4823420" y="3739699"/>
                </a:lnTo>
                <a:lnTo>
                  <a:pt x="4820605" y="3691846"/>
                </a:lnTo>
                <a:lnTo>
                  <a:pt x="4820605" y="3645400"/>
                </a:lnTo>
                <a:lnTo>
                  <a:pt x="4826235" y="3601769"/>
                </a:lnTo>
                <a:lnTo>
                  <a:pt x="4837494" y="3558138"/>
                </a:lnTo>
                <a:lnTo>
                  <a:pt x="4854383" y="3517322"/>
                </a:lnTo>
                <a:lnTo>
                  <a:pt x="4876903" y="3475099"/>
                </a:lnTo>
                <a:lnTo>
                  <a:pt x="4899422" y="3432876"/>
                </a:lnTo>
                <a:lnTo>
                  <a:pt x="4924756" y="3390652"/>
                </a:lnTo>
                <a:lnTo>
                  <a:pt x="4948682" y="3349836"/>
                </a:lnTo>
                <a:lnTo>
                  <a:pt x="4969794" y="3306206"/>
                </a:lnTo>
                <a:lnTo>
                  <a:pt x="4986683" y="3263982"/>
                </a:lnTo>
                <a:lnTo>
                  <a:pt x="4997943" y="3220351"/>
                </a:lnTo>
                <a:lnTo>
                  <a:pt x="5002165" y="3175313"/>
                </a:lnTo>
                <a:lnTo>
                  <a:pt x="4997943" y="3130275"/>
                </a:lnTo>
                <a:lnTo>
                  <a:pt x="4986683" y="3086644"/>
                </a:lnTo>
                <a:lnTo>
                  <a:pt x="4969794" y="3044421"/>
                </a:lnTo>
                <a:lnTo>
                  <a:pt x="4948682" y="3000790"/>
                </a:lnTo>
                <a:lnTo>
                  <a:pt x="4924756" y="2959974"/>
                </a:lnTo>
                <a:lnTo>
                  <a:pt x="4899422" y="2917751"/>
                </a:lnTo>
                <a:lnTo>
                  <a:pt x="4876903" y="2875527"/>
                </a:lnTo>
                <a:lnTo>
                  <a:pt x="4854383" y="2833304"/>
                </a:lnTo>
                <a:lnTo>
                  <a:pt x="4837494" y="2792488"/>
                </a:lnTo>
                <a:lnTo>
                  <a:pt x="4826235" y="2748857"/>
                </a:lnTo>
                <a:lnTo>
                  <a:pt x="4820605" y="2705226"/>
                </a:lnTo>
                <a:lnTo>
                  <a:pt x="4820605" y="2658781"/>
                </a:lnTo>
                <a:lnTo>
                  <a:pt x="4823420" y="2610927"/>
                </a:lnTo>
                <a:lnTo>
                  <a:pt x="4829049" y="2563074"/>
                </a:lnTo>
                <a:lnTo>
                  <a:pt x="4836087" y="2515221"/>
                </a:lnTo>
                <a:lnTo>
                  <a:pt x="4841716" y="2467368"/>
                </a:lnTo>
                <a:lnTo>
                  <a:pt x="4845939" y="2419515"/>
                </a:lnTo>
                <a:lnTo>
                  <a:pt x="4844531" y="2374477"/>
                </a:lnTo>
                <a:lnTo>
                  <a:pt x="4838902" y="2330846"/>
                </a:lnTo>
                <a:lnTo>
                  <a:pt x="4826235" y="2288622"/>
                </a:lnTo>
                <a:lnTo>
                  <a:pt x="4807938" y="2253436"/>
                </a:lnTo>
                <a:lnTo>
                  <a:pt x="4784011" y="2219658"/>
                </a:lnTo>
                <a:lnTo>
                  <a:pt x="4755862" y="2190101"/>
                </a:lnTo>
                <a:lnTo>
                  <a:pt x="4723491" y="2160545"/>
                </a:lnTo>
                <a:lnTo>
                  <a:pt x="4689712" y="2133803"/>
                </a:lnTo>
                <a:lnTo>
                  <a:pt x="4654526" y="2107062"/>
                </a:lnTo>
                <a:lnTo>
                  <a:pt x="4617933" y="2080320"/>
                </a:lnTo>
                <a:lnTo>
                  <a:pt x="4584154" y="2053579"/>
                </a:lnTo>
                <a:lnTo>
                  <a:pt x="4551782" y="2025430"/>
                </a:lnTo>
                <a:lnTo>
                  <a:pt x="4523634" y="1993059"/>
                </a:lnTo>
                <a:lnTo>
                  <a:pt x="4498300" y="1962095"/>
                </a:lnTo>
                <a:lnTo>
                  <a:pt x="4478595" y="1926909"/>
                </a:lnTo>
                <a:lnTo>
                  <a:pt x="4461706" y="1888908"/>
                </a:lnTo>
                <a:lnTo>
                  <a:pt x="4447632" y="1848092"/>
                </a:lnTo>
                <a:lnTo>
                  <a:pt x="4434964" y="1805868"/>
                </a:lnTo>
                <a:lnTo>
                  <a:pt x="4423705" y="1763645"/>
                </a:lnTo>
                <a:lnTo>
                  <a:pt x="4412445" y="1720014"/>
                </a:lnTo>
                <a:lnTo>
                  <a:pt x="4399778" y="1679198"/>
                </a:lnTo>
                <a:lnTo>
                  <a:pt x="4385704" y="1638382"/>
                </a:lnTo>
                <a:lnTo>
                  <a:pt x="4368815" y="1600381"/>
                </a:lnTo>
                <a:lnTo>
                  <a:pt x="4347703" y="1566603"/>
                </a:lnTo>
                <a:lnTo>
                  <a:pt x="4322369" y="1535639"/>
                </a:lnTo>
                <a:lnTo>
                  <a:pt x="4291405" y="1510305"/>
                </a:lnTo>
                <a:lnTo>
                  <a:pt x="4257626" y="1489193"/>
                </a:lnTo>
                <a:lnTo>
                  <a:pt x="4219625" y="1472304"/>
                </a:lnTo>
                <a:lnTo>
                  <a:pt x="4178809" y="1458229"/>
                </a:lnTo>
                <a:lnTo>
                  <a:pt x="4137993" y="1445562"/>
                </a:lnTo>
                <a:lnTo>
                  <a:pt x="4094363" y="1434303"/>
                </a:lnTo>
                <a:lnTo>
                  <a:pt x="4052139" y="1423043"/>
                </a:lnTo>
                <a:lnTo>
                  <a:pt x="4009916" y="1410376"/>
                </a:lnTo>
                <a:lnTo>
                  <a:pt x="3969100" y="1396302"/>
                </a:lnTo>
                <a:lnTo>
                  <a:pt x="3931099" y="1379412"/>
                </a:lnTo>
                <a:lnTo>
                  <a:pt x="3895913" y="1359708"/>
                </a:lnTo>
                <a:lnTo>
                  <a:pt x="3864949" y="1334374"/>
                </a:lnTo>
                <a:lnTo>
                  <a:pt x="3832578" y="1306225"/>
                </a:lnTo>
                <a:lnTo>
                  <a:pt x="3804429" y="1273854"/>
                </a:lnTo>
                <a:lnTo>
                  <a:pt x="3777687" y="1240075"/>
                </a:lnTo>
                <a:lnTo>
                  <a:pt x="3750946" y="1204889"/>
                </a:lnTo>
                <a:lnTo>
                  <a:pt x="3724204" y="1169703"/>
                </a:lnTo>
                <a:lnTo>
                  <a:pt x="3697463" y="1135924"/>
                </a:lnTo>
                <a:lnTo>
                  <a:pt x="3667907" y="1103553"/>
                </a:lnTo>
                <a:lnTo>
                  <a:pt x="3638350" y="1075404"/>
                </a:lnTo>
                <a:lnTo>
                  <a:pt x="3604572" y="1051478"/>
                </a:lnTo>
                <a:lnTo>
                  <a:pt x="3569385" y="1033181"/>
                </a:lnTo>
                <a:lnTo>
                  <a:pt x="3527162" y="1020514"/>
                </a:lnTo>
                <a:lnTo>
                  <a:pt x="3483531" y="1014884"/>
                </a:lnTo>
                <a:lnTo>
                  <a:pt x="3438493" y="1013477"/>
                </a:lnTo>
                <a:lnTo>
                  <a:pt x="3390640" y="1017699"/>
                </a:lnTo>
                <a:lnTo>
                  <a:pt x="3342787" y="1023329"/>
                </a:lnTo>
                <a:lnTo>
                  <a:pt x="3294933" y="1030366"/>
                </a:lnTo>
                <a:lnTo>
                  <a:pt x="3247080" y="1035996"/>
                </a:lnTo>
                <a:lnTo>
                  <a:pt x="3199227" y="1038811"/>
                </a:lnTo>
                <a:lnTo>
                  <a:pt x="3152781" y="1038811"/>
                </a:lnTo>
                <a:lnTo>
                  <a:pt x="3109151" y="1033181"/>
                </a:lnTo>
                <a:lnTo>
                  <a:pt x="3064112" y="1021921"/>
                </a:lnTo>
                <a:lnTo>
                  <a:pt x="3023296" y="1005032"/>
                </a:lnTo>
                <a:lnTo>
                  <a:pt x="2981073" y="982513"/>
                </a:lnTo>
                <a:lnTo>
                  <a:pt x="2938850" y="959994"/>
                </a:lnTo>
                <a:lnTo>
                  <a:pt x="2896626" y="934660"/>
                </a:lnTo>
                <a:lnTo>
                  <a:pt x="2855810" y="910733"/>
                </a:lnTo>
                <a:lnTo>
                  <a:pt x="2812180" y="889621"/>
                </a:lnTo>
                <a:lnTo>
                  <a:pt x="2769956" y="872732"/>
                </a:lnTo>
                <a:lnTo>
                  <a:pt x="2726325" y="861472"/>
                </a:lnTo>
                <a:lnTo>
                  <a:pt x="2681287" y="857250"/>
                </a:lnTo>
                <a:close/>
              </a:path>
            </a:pathLst>
          </a:custGeom>
          <a:solidFill>
            <a:schemeClr val="tx2"/>
          </a:solidFill>
          <a:ln w="101600">
            <a:noFill/>
            <a:prstDash val="solid"/>
            <a:round/>
            <a:headEnd/>
            <a:tailEnd/>
          </a:ln>
        </p:spPr>
        <p:txBody>
          <a:bodyPr/>
          <a:lstStyle/>
          <a:p>
            <a:endParaRPr lang="en-US"/>
          </a:p>
        </p:txBody>
      </p:sp>
      <p:sp>
        <p:nvSpPr>
          <p:cNvPr id="18" name="Rectangle 17">
            <a:extLst>
              <a:ext uri="{FF2B5EF4-FFF2-40B4-BE49-F238E27FC236}">
                <a16:creationId xmlns:a16="http://schemas.microsoft.com/office/drawing/2014/main" id="{8E2004CB-520C-4EB0-8EB4-5A457A3C8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362574" y="0"/>
            <a:ext cx="76202" cy="6858000"/>
          </a:xfrm>
          <a:prstGeom prst="rect">
            <a:avLst/>
          </a:prstGeom>
          <a:solidFill>
            <a:schemeClr val="bg2"/>
          </a:solidFill>
          <a:ln w="0">
            <a:noFill/>
            <a:prstDash val="solid"/>
            <a:round/>
            <a:headEnd/>
            <a:tailEnd/>
          </a:ln>
        </p:spPr>
        <p:txBody>
          <a:bodyPr rtlCol="0" anchor="ctr"/>
          <a:lstStyle/>
          <a:p>
            <a:pPr algn="ctr"/>
            <a:endParaRPr lang="en-US"/>
          </a:p>
        </p:txBody>
      </p:sp>
      <p:sp>
        <p:nvSpPr>
          <p:cNvPr id="6" name="TextBox 5">
            <a:extLst>
              <a:ext uri="{FF2B5EF4-FFF2-40B4-BE49-F238E27FC236}">
                <a16:creationId xmlns:a16="http://schemas.microsoft.com/office/drawing/2014/main" id="{F7A577F1-FC78-9686-D5FA-8E79FA282BA4}"/>
              </a:ext>
            </a:extLst>
          </p:cNvPr>
          <p:cNvSpPr txBox="1"/>
          <p:nvPr/>
        </p:nvSpPr>
        <p:spPr>
          <a:xfrm>
            <a:off x="822668" y="5907820"/>
            <a:ext cx="3717235" cy="461665"/>
          </a:xfrm>
          <a:prstGeom prst="rect">
            <a:avLst/>
          </a:prstGeom>
          <a:noFill/>
        </p:spPr>
        <p:txBody>
          <a:bodyPr wrap="square" rtlCol="0">
            <a:spAutoFit/>
          </a:bodyPr>
          <a:lstStyle/>
          <a:p>
            <a:pPr algn="ctr"/>
            <a:r>
              <a:rPr lang="en-US" sz="1200" dirty="0">
                <a:solidFill>
                  <a:schemeClr val="tx1">
                    <a:lumMod val="65000"/>
                  </a:schemeClr>
                </a:solidFill>
              </a:rPr>
              <a:t>Circle graph depicting each individual restaurant listed on Zomato; circle size depicting revenue amounts</a:t>
            </a:r>
          </a:p>
        </p:txBody>
      </p:sp>
    </p:spTree>
    <p:extLst>
      <p:ext uri="{BB962C8B-B14F-4D97-AF65-F5344CB8AC3E}">
        <p14:creationId xmlns:p14="http://schemas.microsoft.com/office/powerpoint/2010/main" val="40727096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DAD115-B921-2F5E-0F85-F0723F3AB386}"/>
              </a:ext>
            </a:extLst>
          </p:cNvPr>
          <p:cNvSpPr>
            <a:spLocks noGrp="1"/>
          </p:cNvSpPr>
          <p:nvPr>
            <p:ph type="title"/>
          </p:nvPr>
        </p:nvSpPr>
        <p:spPr/>
        <p:txBody>
          <a:bodyPr/>
          <a:lstStyle/>
          <a:p>
            <a:r>
              <a:rPr lang="en-US" dirty="0"/>
              <a:t>Analysis outline</a:t>
            </a:r>
          </a:p>
        </p:txBody>
      </p:sp>
      <p:sp>
        <p:nvSpPr>
          <p:cNvPr id="3" name="Content Placeholder 2">
            <a:extLst>
              <a:ext uri="{FF2B5EF4-FFF2-40B4-BE49-F238E27FC236}">
                <a16:creationId xmlns:a16="http://schemas.microsoft.com/office/drawing/2014/main" id="{13B7F170-4E9C-FB08-7722-1C1D7BCF5F2E}"/>
              </a:ext>
            </a:extLst>
          </p:cNvPr>
          <p:cNvSpPr>
            <a:spLocks noGrp="1"/>
          </p:cNvSpPr>
          <p:nvPr>
            <p:ph idx="1"/>
          </p:nvPr>
        </p:nvSpPr>
        <p:spPr>
          <a:xfrm>
            <a:off x="1251678" y="1162879"/>
            <a:ext cx="10178322" cy="5487988"/>
          </a:xfrm>
        </p:spPr>
        <p:txBody>
          <a:bodyPr/>
          <a:lstStyle/>
          <a:p>
            <a:r>
              <a:rPr lang="en-US" dirty="0"/>
              <a:t>Identifying Popular Restaurants</a:t>
            </a:r>
          </a:p>
          <a:p>
            <a:pPr lvl="1"/>
            <a:r>
              <a:rPr lang="en-US" dirty="0"/>
              <a:t>Popularity measured by total count of orders per restaurants, count of orders over time, quantity of items ordered, count of users ordering from top restaurants</a:t>
            </a:r>
          </a:p>
          <a:p>
            <a:r>
              <a:rPr lang="en-US" dirty="0"/>
              <a:t>Revenue Analysis</a:t>
            </a:r>
          </a:p>
          <a:p>
            <a:pPr lvl="1"/>
            <a:r>
              <a:rPr lang="en-US" dirty="0"/>
              <a:t>Are restaurants with highest order counts also top revenue earners?</a:t>
            </a:r>
          </a:p>
          <a:p>
            <a:pPr lvl="1"/>
            <a:r>
              <a:rPr lang="en-US" dirty="0"/>
              <a:t>Popularity of Menu Items per Price Point</a:t>
            </a:r>
          </a:p>
          <a:p>
            <a:r>
              <a:rPr lang="en-US" dirty="0"/>
              <a:t>Analyzing the “Why” behind restaurant popularity</a:t>
            </a:r>
          </a:p>
          <a:p>
            <a:pPr lvl="1"/>
            <a:r>
              <a:rPr lang="en-US" dirty="0"/>
              <a:t>Location analysis by city</a:t>
            </a:r>
          </a:p>
          <a:p>
            <a:pPr lvl="1"/>
            <a:r>
              <a:rPr lang="en-US" dirty="0"/>
              <a:t>Analysis of Menu Offerings </a:t>
            </a:r>
          </a:p>
          <a:p>
            <a:pPr lvl="2"/>
            <a:r>
              <a:rPr lang="en-US" dirty="0"/>
              <a:t>Cuisine Types</a:t>
            </a:r>
          </a:p>
          <a:p>
            <a:pPr lvl="2"/>
            <a:r>
              <a:rPr lang="en-US" dirty="0"/>
              <a:t>Veg v. Non-Veg options</a:t>
            </a:r>
          </a:p>
          <a:p>
            <a:pPr lvl="2"/>
            <a:r>
              <a:rPr lang="en-US" dirty="0"/>
              <a:t>Popularity of menu items across the app</a:t>
            </a:r>
          </a:p>
          <a:p>
            <a:r>
              <a:rPr lang="en-US" dirty="0"/>
              <a:t>Study of Restaurant Ratings v. Order Counts</a:t>
            </a:r>
          </a:p>
        </p:txBody>
      </p:sp>
    </p:spTree>
    <p:extLst>
      <p:ext uri="{BB962C8B-B14F-4D97-AF65-F5344CB8AC3E}">
        <p14:creationId xmlns:p14="http://schemas.microsoft.com/office/powerpoint/2010/main" val="9775364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3C065448-F7BA-770A-6175-87B0AE9861B2}"/>
              </a:ext>
            </a:extLst>
          </p:cNvPr>
          <p:cNvSpPr>
            <a:spLocks noGrp="1"/>
          </p:cNvSpPr>
          <p:nvPr>
            <p:ph type="body" idx="1"/>
          </p:nvPr>
        </p:nvSpPr>
        <p:spPr>
          <a:xfrm>
            <a:off x="2385391" y="5575853"/>
            <a:ext cx="9806609" cy="1282147"/>
          </a:xfrm>
        </p:spPr>
        <p:txBody>
          <a:bodyPr>
            <a:normAutofit lnSpcReduction="10000"/>
          </a:bodyPr>
          <a:lstStyle/>
          <a:p>
            <a:pPr marL="171450" indent="-171450">
              <a:buFont typeface="Arial" panose="020B0604020202020204" pitchFamily="34" charset="0"/>
              <a:buChar char="•"/>
            </a:pPr>
            <a:r>
              <a:rPr lang="en-US" sz="1000" dirty="0"/>
              <a:t>The first dashboard depicts the top 50 restaurants by revenue as well as the top 50 restaurants by order count (Top left, Top Middle)</a:t>
            </a:r>
          </a:p>
          <a:p>
            <a:pPr marL="171450" indent="-171450">
              <a:buFont typeface="Arial" panose="020B0604020202020204" pitchFamily="34" charset="0"/>
              <a:buChar char="•"/>
            </a:pPr>
            <a:r>
              <a:rPr lang="en-US" sz="1000" dirty="0"/>
              <a:t>This dashboard also depicts total revenues and order counts through time according to collected data as well as a breakdown of popularity of items per price point (Bottom left, top right)</a:t>
            </a:r>
          </a:p>
          <a:p>
            <a:pPr marL="171450" indent="-171450">
              <a:buFont typeface="Arial" panose="020B0604020202020204" pitchFamily="34" charset="0"/>
              <a:buChar char="•"/>
            </a:pPr>
            <a:r>
              <a:rPr lang="en-US" sz="1000" dirty="0"/>
              <a:t>Location data can be shown for revenue, order count, average order amount and location of users(Bottom Right)</a:t>
            </a:r>
          </a:p>
          <a:p>
            <a:pPr marL="171450" indent="-171450">
              <a:buFont typeface="Arial" panose="020B0604020202020204" pitchFamily="34" charset="0"/>
              <a:buChar char="•"/>
            </a:pPr>
            <a:endParaRPr lang="en-US" sz="1000" dirty="0"/>
          </a:p>
        </p:txBody>
      </p:sp>
      <p:pic>
        <p:nvPicPr>
          <p:cNvPr id="10" name="Picture 9" descr="A screenshot of a computer&#10;&#10;Description automatically generated">
            <a:extLst>
              <a:ext uri="{FF2B5EF4-FFF2-40B4-BE49-F238E27FC236}">
                <a16:creationId xmlns:a16="http://schemas.microsoft.com/office/drawing/2014/main" id="{AA327BA8-2101-8D49-686D-4344295E76A7}"/>
              </a:ext>
            </a:extLst>
          </p:cNvPr>
          <p:cNvPicPr>
            <a:picLocks noChangeAspect="1"/>
          </p:cNvPicPr>
          <p:nvPr/>
        </p:nvPicPr>
        <p:blipFill>
          <a:blip r:embed="rId2"/>
          <a:stretch>
            <a:fillRect/>
          </a:stretch>
        </p:blipFill>
        <p:spPr>
          <a:xfrm>
            <a:off x="560832" y="182880"/>
            <a:ext cx="10155936" cy="5286264"/>
          </a:xfrm>
          <a:prstGeom prst="rect">
            <a:avLst/>
          </a:prstGeom>
        </p:spPr>
      </p:pic>
    </p:spTree>
    <p:extLst>
      <p:ext uri="{BB962C8B-B14F-4D97-AF65-F5344CB8AC3E}">
        <p14:creationId xmlns:p14="http://schemas.microsoft.com/office/powerpoint/2010/main" val="7052273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7" name="Freeform 6">
            <a:extLst>
              <a:ext uri="{FF2B5EF4-FFF2-40B4-BE49-F238E27FC236}">
                <a16:creationId xmlns:a16="http://schemas.microsoft.com/office/drawing/2014/main" id="{B217C2AD-51B4-40CE-A71F-F5D3F846D9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txBody>
          <a:bodyPr/>
          <a:lstStyle/>
          <a:p>
            <a:endParaRPr lang="en-US"/>
          </a:p>
        </p:txBody>
      </p:sp>
      <p:sp>
        <p:nvSpPr>
          <p:cNvPr id="19" name="Rectangle 18">
            <a:extLst>
              <a:ext uri="{FF2B5EF4-FFF2-40B4-BE49-F238E27FC236}">
                <a16:creationId xmlns:a16="http://schemas.microsoft.com/office/drawing/2014/main" id="{6F1BF92E-23CF-4BFE-9E1F-C359BACFA3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1" name="Rectangle 20">
            <a:extLst>
              <a:ext uri="{FF2B5EF4-FFF2-40B4-BE49-F238E27FC236}">
                <a16:creationId xmlns:a16="http://schemas.microsoft.com/office/drawing/2014/main" id="{D0813576-D302-42B7-A3EC-A272625CCA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9199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 Placeholder 11">
            <a:extLst>
              <a:ext uri="{FF2B5EF4-FFF2-40B4-BE49-F238E27FC236}">
                <a16:creationId xmlns:a16="http://schemas.microsoft.com/office/drawing/2014/main" id="{3C065448-F7BA-770A-6175-87B0AE9861B2}"/>
              </a:ext>
            </a:extLst>
          </p:cNvPr>
          <p:cNvSpPr>
            <a:spLocks noGrp="1"/>
          </p:cNvSpPr>
          <p:nvPr>
            <p:ph type="body" idx="1"/>
          </p:nvPr>
        </p:nvSpPr>
        <p:spPr>
          <a:xfrm>
            <a:off x="951930" y="5145238"/>
            <a:ext cx="11173964" cy="1640318"/>
          </a:xfrm>
        </p:spPr>
        <p:txBody>
          <a:bodyPr vert="horz" lIns="91440" tIns="45720" rIns="91440" bIns="45720" rtlCol="0" anchor="t">
            <a:normAutofit/>
          </a:bodyPr>
          <a:lstStyle/>
          <a:p>
            <a:pPr marL="342900" indent="-342900">
              <a:buFont typeface="Arial" panose="020B0604020202020204" pitchFamily="34" charset="0"/>
              <a:buChar char="•"/>
            </a:pPr>
            <a:r>
              <a:rPr lang="en-US" sz="1400" dirty="0">
                <a:solidFill>
                  <a:schemeClr val="tx1"/>
                </a:solidFill>
              </a:rPr>
              <a:t>American cuisine chains dominate top revenues and order quantities.</a:t>
            </a:r>
          </a:p>
          <a:p>
            <a:pPr marL="342900" indent="-342900">
              <a:buFont typeface="Arial" panose="020B0604020202020204" pitchFamily="34" charset="0"/>
              <a:buChar char="•"/>
            </a:pPr>
            <a:r>
              <a:rPr lang="en-US" sz="1400" dirty="0">
                <a:solidFill>
                  <a:schemeClr val="tx1"/>
                </a:solidFill>
              </a:rPr>
              <a:t>High variety of price points for menu items, however a significant portion are priced at or below 280, particularly high number of options priced at 50 - 60.</a:t>
            </a:r>
          </a:p>
          <a:p>
            <a:pPr marL="342900" indent="-342900">
              <a:buFont typeface="Arial" panose="020B0604020202020204" pitchFamily="34" charset="0"/>
              <a:buChar char="•"/>
            </a:pPr>
            <a:r>
              <a:rPr lang="en-US" sz="1400" dirty="0">
                <a:solidFill>
                  <a:schemeClr val="tx1"/>
                </a:solidFill>
              </a:rPr>
              <a:t>Concentrated in few city centers in comparison to user base</a:t>
            </a:r>
          </a:p>
        </p:txBody>
      </p:sp>
      <p:sp>
        <p:nvSpPr>
          <p:cNvPr id="23" name="Freeform 6">
            <a:extLst>
              <a:ext uri="{FF2B5EF4-FFF2-40B4-BE49-F238E27FC236}">
                <a16:creationId xmlns:a16="http://schemas.microsoft.com/office/drawing/2014/main" id="{1D25BAD6-AA7B-43BE-870A-D587E51BE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txBody>
          <a:bodyPr/>
          <a:lstStyle/>
          <a:p>
            <a:endParaRPr lang="en-US"/>
          </a:p>
        </p:txBody>
      </p:sp>
      <p:pic>
        <p:nvPicPr>
          <p:cNvPr id="3" name="Picture 2" descr="A screenshot of a computer screen&#10;&#10;Description automatically generated">
            <a:extLst>
              <a:ext uri="{FF2B5EF4-FFF2-40B4-BE49-F238E27FC236}">
                <a16:creationId xmlns:a16="http://schemas.microsoft.com/office/drawing/2014/main" id="{56418AE0-255C-B77C-28EB-B1BF1ADA994C}"/>
              </a:ext>
            </a:extLst>
          </p:cNvPr>
          <p:cNvPicPr>
            <a:picLocks noChangeAspect="1"/>
          </p:cNvPicPr>
          <p:nvPr/>
        </p:nvPicPr>
        <p:blipFill>
          <a:blip r:embed="rId2"/>
          <a:stretch>
            <a:fillRect/>
          </a:stretch>
        </p:blipFill>
        <p:spPr>
          <a:xfrm>
            <a:off x="951930" y="72444"/>
            <a:ext cx="11173964" cy="5000350"/>
          </a:xfrm>
          <a:prstGeom prst="rect">
            <a:avLst/>
          </a:prstGeom>
        </p:spPr>
      </p:pic>
    </p:spTree>
    <p:extLst>
      <p:ext uri="{BB962C8B-B14F-4D97-AF65-F5344CB8AC3E}">
        <p14:creationId xmlns:p14="http://schemas.microsoft.com/office/powerpoint/2010/main" val="3922391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7" name="Freeform 6">
            <a:extLst>
              <a:ext uri="{FF2B5EF4-FFF2-40B4-BE49-F238E27FC236}">
                <a16:creationId xmlns:a16="http://schemas.microsoft.com/office/drawing/2014/main" id="{B217C2AD-51B4-40CE-A71F-F5D3F846D9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txBody>
          <a:bodyPr/>
          <a:lstStyle/>
          <a:p>
            <a:endParaRPr lang="en-US"/>
          </a:p>
        </p:txBody>
      </p:sp>
      <p:sp>
        <p:nvSpPr>
          <p:cNvPr id="19" name="Rectangle 18">
            <a:extLst>
              <a:ext uri="{FF2B5EF4-FFF2-40B4-BE49-F238E27FC236}">
                <a16:creationId xmlns:a16="http://schemas.microsoft.com/office/drawing/2014/main" id="{6F1BF92E-23CF-4BFE-9E1F-C359BACFA3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1" name="Rectangle 20">
            <a:extLst>
              <a:ext uri="{FF2B5EF4-FFF2-40B4-BE49-F238E27FC236}">
                <a16:creationId xmlns:a16="http://schemas.microsoft.com/office/drawing/2014/main" id="{D0813576-D302-42B7-A3EC-A272625CCA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9199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 Placeholder 11">
            <a:extLst>
              <a:ext uri="{FF2B5EF4-FFF2-40B4-BE49-F238E27FC236}">
                <a16:creationId xmlns:a16="http://schemas.microsoft.com/office/drawing/2014/main" id="{3C065448-F7BA-770A-6175-87B0AE9861B2}"/>
              </a:ext>
            </a:extLst>
          </p:cNvPr>
          <p:cNvSpPr>
            <a:spLocks noGrp="1"/>
          </p:cNvSpPr>
          <p:nvPr>
            <p:ph type="body" idx="1"/>
          </p:nvPr>
        </p:nvSpPr>
        <p:spPr>
          <a:xfrm>
            <a:off x="1033330" y="5145238"/>
            <a:ext cx="11011163" cy="1511594"/>
          </a:xfrm>
        </p:spPr>
        <p:txBody>
          <a:bodyPr vert="horz" lIns="91440" tIns="45720" rIns="91440" bIns="45720" rtlCol="0" anchor="t">
            <a:normAutofit/>
          </a:bodyPr>
          <a:lstStyle/>
          <a:p>
            <a:pPr marL="342900" indent="-342900">
              <a:buFont typeface="Arial" panose="020B0604020202020204" pitchFamily="34" charset="0"/>
              <a:buChar char="•"/>
            </a:pPr>
            <a:r>
              <a:rPr lang="en-US" sz="1400" dirty="0">
                <a:solidFill>
                  <a:schemeClr val="tx1"/>
                </a:solidFill>
              </a:rPr>
              <a:t>Excluding American chain establishments, top earning restaurants offer local Indian favorites in addition to similar cuisine offered by American chains (Pizza, sandwiches, fried chicken, ice cream &amp; desserts)</a:t>
            </a:r>
          </a:p>
          <a:p>
            <a:pPr marL="342900" indent="-342900">
              <a:buFont typeface="Arial" panose="020B0604020202020204" pitchFamily="34" charset="0"/>
              <a:buChar char="•"/>
            </a:pPr>
            <a:r>
              <a:rPr lang="en-US" sz="1400" dirty="0">
                <a:solidFill>
                  <a:schemeClr val="tx1"/>
                </a:solidFill>
              </a:rPr>
              <a:t>Top restaurants receive orders in similar localities, though in lesser quantities</a:t>
            </a:r>
          </a:p>
        </p:txBody>
      </p:sp>
      <p:sp>
        <p:nvSpPr>
          <p:cNvPr id="23" name="Freeform 6">
            <a:extLst>
              <a:ext uri="{FF2B5EF4-FFF2-40B4-BE49-F238E27FC236}">
                <a16:creationId xmlns:a16="http://schemas.microsoft.com/office/drawing/2014/main" id="{1D25BAD6-AA7B-43BE-870A-D587E51BE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txBody>
          <a:bodyPr/>
          <a:lstStyle/>
          <a:p>
            <a:endParaRPr lang="en-US"/>
          </a:p>
        </p:txBody>
      </p:sp>
      <p:pic>
        <p:nvPicPr>
          <p:cNvPr id="3" name="Picture 2">
            <a:extLst>
              <a:ext uri="{FF2B5EF4-FFF2-40B4-BE49-F238E27FC236}">
                <a16:creationId xmlns:a16="http://schemas.microsoft.com/office/drawing/2014/main" id="{56418AE0-255C-B77C-28EB-B1BF1ADA994C}"/>
              </a:ext>
            </a:extLst>
          </p:cNvPr>
          <p:cNvPicPr>
            <a:picLocks noChangeAspect="1"/>
          </p:cNvPicPr>
          <p:nvPr/>
        </p:nvPicPr>
        <p:blipFill>
          <a:blip r:embed="rId2"/>
          <a:srcRect/>
          <a:stretch/>
        </p:blipFill>
        <p:spPr>
          <a:xfrm>
            <a:off x="1033330" y="72444"/>
            <a:ext cx="11011163" cy="5000350"/>
          </a:xfrm>
          <a:prstGeom prst="rect">
            <a:avLst/>
          </a:prstGeom>
        </p:spPr>
      </p:pic>
    </p:spTree>
    <p:extLst>
      <p:ext uri="{BB962C8B-B14F-4D97-AF65-F5344CB8AC3E}">
        <p14:creationId xmlns:p14="http://schemas.microsoft.com/office/powerpoint/2010/main" val="12262214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3" name="Freeform 6">
            <a:extLst>
              <a:ext uri="{FF2B5EF4-FFF2-40B4-BE49-F238E27FC236}">
                <a16:creationId xmlns:a16="http://schemas.microsoft.com/office/drawing/2014/main" id="{78553DC1-BBD9-41D4-90AD-350786994A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txBody>
          <a:bodyPr/>
          <a:lstStyle/>
          <a:p>
            <a:endParaRPr lang="en-US"/>
          </a:p>
        </p:txBody>
      </p:sp>
      <p:sp>
        <p:nvSpPr>
          <p:cNvPr id="34" name="Rectangle 33">
            <a:extLst>
              <a:ext uri="{FF2B5EF4-FFF2-40B4-BE49-F238E27FC236}">
                <a16:creationId xmlns:a16="http://schemas.microsoft.com/office/drawing/2014/main" id="{383F7068-9921-409F-B775-3883E413C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14" name="Picture 13" descr="A map of india with orange dots&#10;&#10;Description automatically generated">
            <a:extLst>
              <a:ext uri="{FF2B5EF4-FFF2-40B4-BE49-F238E27FC236}">
                <a16:creationId xmlns:a16="http://schemas.microsoft.com/office/drawing/2014/main" id="{B3D0D0B1-116E-AFA2-001A-46DD220B51E8}"/>
              </a:ext>
            </a:extLst>
          </p:cNvPr>
          <p:cNvPicPr>
            <a:picLocks noChangeAspect="1"/>
          </p:cNvPicPr>
          <p:nvPr/>
        </p:nvPicPr>
        <p:blipFill rotWithShape="1">
          <a:blip r:embed="rId2"/>
          <a:srcRect t="354" r="3" b="6538"/>
          <a:stretch/>
        </p:blipFill>
        <p:spPr>
          <a:xfrm>
            <a:off x="20" y="10"/>
            <a:ext cx="4654276" cy="2285990"/>
          </a:xfrm>
          <a:prstGeom prst="rect">
            <a:avLst/>
          </a:prstGeom>
        </p:spPr>
      </p:pic>
      <p:pic>
        <p:nvPicPr>
          <p:cNvPr id="16" name="Picture 15" descr="A map of india with orange dots&#10;&#10;Description automatically generated">
            <a:extLst>
              <a:ext uri="{FF2B5EF4-FFF2-40B4-BE49-F238E27FC236}">
                <a16:creationId xmlns:a16="http://schemas.microsoft.com/office/drawing/2014/main" id="{62510A55-575C-DA56-7DA5-1D2AA68C061B}"/>
              </a:ext>
            </a:extLst>
          </p:cNvPr>
          <p:cNvPicPr>
            <a:picLocks noChangeAspect="1"/>
          </p:cNvPicPr>
          <p:nvPr/>
        </p:nvPicPr>
        <p:blipFill rotWithShape="1">
          <a:blip r:embed="rId3"/>
          <a:srcRect t="2305" r="3" b="4586"/>
          <a:stretch/>
        </p:blipFill>
        <p:spPr>
          <a:xfrm>
            <a:off x="20" y="2286000"/>
            <a:ext cx="4654276" cy="2286000"/>
          </a:xfrm>
          <a:prstGeom prst="rect">
            <a:avLst/>
          </a:prstGeom>
        </p:spPr>
      </p:pic>
      <p:pic>
        <p:nvPicPr>
          <p:cNvPr id="12" name="Picture 11" descr="A map of india with orange dots&#10;&#10;Description automatically generated">
            <a:extLst>
              <a:ext uri="{FF2B5EF4-FFF2-40B4-BE49-F238E27FC236}">
                <a16:creationId xmlns:a16="http://schemas.microsoft.com/office/drawing/2014/main" id="{D84D9377-3110-5091-AB24-77487869E8E4}"/>
              </a:ext>
            </a:extLst>
          </p:cNvPr>
          <p:cNvPicPr>
            <a:picLocks noChangeAspect="1"/>
          </p:cNvPicPr>
          <p:nvPr/>
        </p:nvPicPr>
        <p:blipFill rotWithShape="1">
          <a:blip r:embed="rId4"/>
          <a:srcRect t="2113" r="3" b="5653"/>
          <a:stretch/>
        </p:blipFill>
        <p:spPr>
          <a:xfrm>
            <a:off x="20" y="4572000"/>
            <a:ext cx="4654276" cy="2286000"/>
          </a:xfrm>
          <a:prstGeom prst="rect">
            <a:avLst/>
          </a:prstGeom>
        </p:spPr>
      </p:pic>
      <p:sp>
        <p:nvSpPr>
          <p:cNvPr id="35" name="Rectangle 34">
            <a:extLst>
              <a:ext uri="{FF2B5EF4-FFF2-40B4-BE49-F238E27FC236}">
                <a16:creationId xmlns:a16="http://schemas.microsoft.com/office/drawing/2014/main" id="{92CE7192-9926-4B6A-A377-FB1A2628C3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graphicFrame>
        <p:nvGraphicFramePr>
          <p:cNvPr id="37" name="Text Placeholder 3">
            <a:extLst>
              <a:ext uri="{FF2B5EF4-FFF2-40B4-BE49-F238E27FC236}">
                <a16:creationId xmlns:a16="http://schemas.microsoft.com/office/drawing/2014/main" id="{14AACF68-1759-2DF4-E161-E9200D881FB6}"/>
              </a:ext>
            </a:extLst>
          </p:cNvPr>
          <p:cNvGraphicFramePr/>
          <p:nvPr/>
        </p:nvGraphicFramePr>
        <p:xfrm>
          <a:off x="5195727" y="222423"/>
          <a:ext cx="6335338" cy="6450226"/>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21643393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7" name="Freeform 6">
            <a:extLst>
              <a:ext uri="{FF2B5EF4-FFF2-40B4-BE49-F238E27FC236}">
                <a16:creationId xmlns:a16="http://schemas.microsoft.com/office/drawing/2014/main" id="{B217C2AD-51B4-40CE-A71F-F5D3F846D9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txBody>
          <a:bodyPr/>
          <a:lstStyle/>
          <a:p>
            <a:endParaRPr lang="en-US"/>
          </a:p>
        </p:txBody>
      </p:sp>
      <p:sp>
        <p:nvSpPr>
          <p:cNvPr id="19" name="Rectangle 18">
            <a:extLst>
              <a:ext uri="{FF2B5EF4-FFF2-40B4-BE49-F238E27FC236}">
                <a16:creationId xmlns:a16="http://schemas.microsoft.com/office/drawing/2014/main" id="{6F1BF92E-23CF-4BFE-9E1F-C359BACFA3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1" name="Rectangle 20">
            <a:extLst>
              <a:ext uri="{FF2B5EF4-FFF2-40B4-BE49-F238E27FC236}">
                <a16:creationId xmlns:a16="http://schemas.microsoft.com/office/drawing/2014/main" id="{D0813576-D302-42B7-A3EC-A272625CCA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9199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 Placeholder 11">
            <a:extLst>
              <a:ext uri="{FF2B5EF4-FFF2-40B4-BE49-F238E27FC236}">
                <a16:creationId xmlns:a16="http://schemas.microsoft.com/office/drawing/2014/main" id="{3C065448-F7BA-770A-6175-87B0AE9861B2}"/>
              </a:ext>
            </a:extLst>
          </p:cNvPr>
          <p:cNvSpPr>
            <a:spLocks noGrp="1"/>
          </p:cNvSpPr>
          <p:nvPr>
            <p:ph type="body" idx="1"/>
          </p:nvPr>
        </p:nvSpPr>
        <p:spPr>
          <a:xfrm>
            <a:off x="1033330" y="5145238"/>
            <a:ext cx="11011163" cy="1511594"/>
          </a:xfrm>
        </p:spPr>
        <p:txBody>
          <a:bodyPr vert="horz" lIns="91440" tIns="45720" rIns="91440" bIns="45720" rtlCol="0" anchor="t">
            <a:normAutofit/>
          </a:bodyPr>
          <a:lstStyle/>
          <a:p>
            <a:pPr marL="342900" indent="-342900">
              <a:buFont typeface="Arial" panose="020B0604020202020204" pitchFamily="34" charset="0"/>
              <a:buChar char="•"/>
            </a:pPr>
            <a:r>
              <a:rPr lang="en-US" sz="1400" dirty="0">
                <a:solidFill>
                  <a:schemeClr val="tx1"/>
                </a:solidFill>
              </a:rPr>
              <a:t>More restaurants offer pizza than anything else by far, however only a few international pizza chains sit in the top 50 restaurants.</a:t>
            </a:r>
          </a:p>
          <a:p>
            <a:pPr marL="342900" indent="-342900">
              <a:buFont typeface="Arial" panose="020B0604020202020204" pitchFamily="34" charset="0"/>
              <a:buChar char="•"/>
            </a:pPr>
            <a:r>
              <a:rPr lang="en-US" sz="1400" dirty="0">
                <a:solidFill>
                  <a:schemeClr val="tx1"/>
                </a:solidFill>
              </a:rPr>
              <a:t>Veg options outnumber non-veg options nearly 2:1 as well- having veg options on a menu is most likely imperative for restaurant success.</a:t>
            </a:r>
          </a:p>
        </p:txBody>
      </p:sp>
      <p:sp>
        <p:nvSpPr>
          <p:cNvPr id="23" name="Freeform 6">
            <a:extLst>
              <a:ext uri="{FF2B5EF4-FFF2-40B4-BE49-F238E27FC236}">
                <a16:creationId xmlns:a16="http://schemas.microsoft.com/office/drawing/2014/main" id="{1D25BAD6-AA7B-43BE-870A-D587E51BE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txBody>
          <a:bodyPr/>
          <a:lstStyle/>
          <a:p>
            <a:endParaRPr lang="en-US"/>
          </a:p>
        </p:txBody>
      </p:sp>
      <p:pic>
        <p:nvPicPr>
          <p:cNvPr id="3" name="Picture 2">
            <a:extLst>
              <a:ext uri="{FF2B5EF4-FFF2-40B4-BE49-F238E27FC236}">
                <a16:creationId xmlns:a16="http://schemas.microsoft.com/office/drawing/2014/main" id="{56418AE0-255C-B77C-28EB-B1BF1ADA994C}"/>
              </a:ext>
            </a:extLst>
          </p:cNvPr>
          <p:cNvPicPr>
            <a:picLocks noChangeAspect="1"/>
          </p:cNvPicPr>
          <p:nvPr/>
        </p:nvPicPr>
        <p:blipFill>
          <a:blip r:embed="rId2"/>
          <a:srcRect/>
          <a:stretch/>
        </p:blipFill>
        <p:spPr>
          <a:xfrm>
            <a:off x="1687863" y="72444"/>
            <a:ext cx="9702096" cy="5000350"/>
          </a:xfrm>
          <a:prstGeom prst="rect">
            <a:avLst/>
          </a:prstGeom>
        </p:spPr>
      </p:pic>
    </p:spTree>
    <p:extLst>
      <p:ext uri="{BB962C8B-B14F-4D97-AF65-F5344CB8AC3E}">
        <p14:creationId xmlns:p14="http://schemas.microsoft.com/office/powerpoint/2010/main" val="1349915550"/>
      </p:ext>
    </p:extLst>
  </p:cSld>
  <p:clrMapOvr>
    <a:masterClrMapping/>
  </p:clrMapOvr>
</p:sld>
</file>

<file path=ppt/theme/theme1.xml><?xml version="1.0" encoding="utf-8"?>
<a:theme xmlns:a="http://schemas.openxmlformats.org/drawingml/2006/main" name="Badge">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docProps/app.xml><?xml version="1.0" encoding="utf-8"?>
<Properties xmlns="http://schemas.openxmlformats.org/officeDocument/2006/extended-properties" xmlns:vt="http://schemas.openxmlformats.org/officeDocument/2006/docPropsVTypes">
  <Template>Badge</Template>
  <TotalTime>3145</TotalTime>
  <Words>782</Words>
  <Application>Microsoft Macintosh PowerPoint</Application>
  <PresentationFormat>Widescreen</PresentationFormat>
  <Paragraphs>57</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Gill Sans MT</vt:lpstr>
      <vt:lpstr>Impact</vt:lpstr>
      <vt:lpstr>Badge</vt:lpstr>
      <vt:lpstr>Zomato: Analyzing  Restaurant Success</vt:lpstr>
      <vt:lpstr>Analysis + Report</vt:lpstr>
      <vt:lpstr>Zomato by the numbers</vt:lpstr>
      <vt:lpstr>Analysis outline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Conclusions + notes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Zomato: Analyzing  Restaurant Success</dc:title>
  <dc:creator>Eric Praniewicz</dc:creator>
  <cp:lastModifiedBy>Eric Praniewicz</cp:lastModifiedBy>
  <cp:revision>1</cp:revision>
  <dcterms:created xsi:type="dcterms:W3CDTF">2024-05-09T19:45:50Z</dcterms:created>
  <dcterms:modified xsi:type="dcterms:W3CDTF">2024-05-14T16:24:12Z</dcterms:modified>
</cp:coreProperties>
</file>