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/>
    <p:restoredTop sz="94660"/>
  </p:normalViewPr>
  <p:slideViewPr>
    <p:cSldViewPr snapToGrid="0" snapToObjects="1">
      <p:cViewPr varScale="1">
        <p:scale>
          <a:sx n="143" d="100"/>
          <a:sy n="143" d="100"/>
        </p:scale>
        <p:origin x="20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E66B-B49C-B442-960B-219A8A367028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FC9B-7858-7A4A-BDCC-7EEE77155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59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E66B-B49C-B442-960B-219A8A367028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FC9B-7858-7A4A-BDCC-7EEE77155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58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E66B-B49C-B442-960B-219A8A367028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FC9B-7858-7A4A-BDCC-7EEE77155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6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E66B-B49C-B442-960B-219A8A367028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FC9B-7858-7A4A-BDCC-7EEE77155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56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E66B-B49C-B442-960B-219A8A367028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FC9B-7858-7A4A-BDCC-7EEE77155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90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E66B-B49C-B442-960B-219A8A367028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FC9B-7858-7A4A-BDCC-7EEE77155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12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E66B-B49C-B442-960B-219A8A367028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FC9B-7858-7A4A-BDCC-7EEE77155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49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E66B-B49C-B442-960B-219A8A367028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FC9B-7858-7A4A-BDCC-7EEE77155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50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E66B-B49C-B442-960B-219A8A367028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FC9B-7858-7A4A-BDCC-7EEE77155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1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E66B-B49C-B442-960B-219A8A367028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FC9B-7858-7A4A-BDCC-7EEE77155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37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E66B-B49C-B442-960B-219A8A367028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FC9B-7858-7A4A-BDCC-7EEE77155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02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1E66B-B49C-B442-960B-219A8A367028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3FC9B-7858-7A4A-BDCC-7EEE77155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28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Image_Classification_Tensorflow_for_Poets.ipynb" TargetMode="External"/><Relationship Id="rId4" Type="http://schemas.openxmlformats.org/officeDocument/2006/relationships/hyperlink" Target="https://www.youtube.com/watch?v=Cgxsv1riJhI" TargetMode="External"/><Relationship Id="rId5" Type="http://schemas.openxmlformats.org/officeDocument/2006/relationships/hyperlink" Target="http://localhost:8888/notebooks/Recognize_Students.ipynb#sectionTop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ayground.tensorflow.org/)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06824"/>
          </a:xfrm>
        </p:spPr>
        <p:txBody>
          <a:bodyPr/>
          <a:lstStyle/>
          <a:p>
            <a:r>
              <a:rPr lang="en-US" dirty="0" smtClean="0"/>
              <a:t>Presentation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06825"/>
            <a:ext cx="10515600" cy="537013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Presentation file</a:t>
            </a:r>
          </a:p>
          <a:p>
            <a:r>
              <a:rPr lang="en-US" dirty="0" smtClean="0"/>
              <a:t>Terminal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Jupyter</a:t>
            </a:r>
            <a:r>
              <a:rPr lang="en-US" dirty="0" smtClean="0"/>
              <a:t> Notebook running from</a:t>
            </a:r>
            <a:br>
              <a:rPr lang="en-US" dirty="0" smtClean="0"/>
            </a:br>
            <a:r>
              <a:rPr lang="en-US" dirty="0" smtClean="0"/>
              <a:t>cd /Users/</a:t>
            </a:r>
            <a:r>
              <a:rPr lang="en-US" dirty="0" err="1" smtClean="0"/>
              <a:t>epreble</a:t>
            </a:r>
            <a:r>
              <a:rPr lang="en-US" dirty="0" smtClean="0"/>
              <a:t>/Documents/Data/Processed/Drone_SIF_2017_TEST/Notebooks/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Another terminal for object tracking demo</a:t>
            </a:r>
          </a:p>
          <a:p>
            <a:pPr lvl="2"/>
            <a:r>
              <a:rPr lang="en-US" dirty="0" smtClean="0"/>
              <a:t>cd /Users/</a:t>
            </a:r>
            <a:r>
              <a:rPr lang="en-US" dirty="0" err="1" smtClean="0"/>
              <a:t>epreble</a:t>
            </a:r>
            <a:r>
              <a:rPr lang="en-US" dirty="0" smtClean="0"/>
              <a:t>/Documents/</a:t>
            </a:r>
            <a:r>
              <a:rPr lang="en-US" dirty="0" err="1" smtClean="0"/>
              <a:t>PyCharm</a:t>
            </a:r>
            <a:r>
              <a:rPr lang="en-US" dirty="0" smtClean="0"/>
              <a:t>/Code/</a:t>
            </a:r>
            <a:r>
              <a:rPr lang="en-US" dirty="0" err="1" smtClean="0"/>
              <a:t>Misc</a:t>
            </a:r>
            <a:endParaRPr lang="en-US" dirty="0" smtClean="0"/>
          </a:p>
          <a:p>
            <a:pPr lvl="2"/>
            <a:r>
              <a:rPr lang="en-US" dirty="0" smtClean="0"/>
              <a:t>QUEUED UP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python3 </a:t>
            </a:r>
            <a:r>
              <a:rPr lang="en-US" dirty="0" err="1" smtClean="0"/>
              <a:t>Object_Tracker_for_Video.py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Docker container running </a:t>
            </a:r>
            <a:r>
              <a:rPr lang="en-US" sz="2900" dirty="0" smtClean="0"/>
              <a:t>LARGE FONT</a:t>
            </a:r>
          </a:p>
          <a:p>
            <a:pPr lvl="2"/>
            <a:r>
              <a:rPr lang="en-US" dirty="0" smtClean="0"/>
              <a:t>stop/remove all </a:t>
            </a:r>
            <a:r>
              <a:rPr lang="en-US" dirty="0" err="1" smtClean="0"/>
              <a:t>misc</a:t>
            </a:r>
            <a:r>
              <a:rPr lang="en-US" dirty="0" smtClean="0"/>
              <a:t> </a:t>
            </a:r>
            <a:r>
              <a:rPr lang="en-US" dirty="0" err="1" smtClean="0"/>
              <a:t>docker</a:t>
            </a:r>
            <a:r>
              <a:rPr lang="en-US" dirty="0" smtClean="0"/>
              <a:t> containers (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ps</a:t>
            </a:r>
            <a:r>
              <a:rPr lang="en-US" dirty="0" smtClean="0"/>
              <a:t> -a,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rm</a:t>
            </a:r>
            <a:r>
              <a:rPr lang="en-US" dirty="0" smtClean="0"/>
              <a:t> </a:t>
            </a:r>
            <a:r>
              <a:rPr lang="en-US" dirty="0" err="1" smtClean="0"/>
              <a:t>ContainerID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d /</a:t>
            </a:r>
            <a:r>
              <a:rPr lang="en-US" dirty="0"/>
              <a:t>Users/</a:t>
            </a:r>
            <a:r>
              <a:rPr lang="en-US" dirty="0" err="1"/>
              <a:t>epreble</a:t>
            </a:r>
            <a:r>
              <a:rPr lang="en-US" dirty="0"/>
              <a:t>/tensorflow-for-poets-2</a:t>
            </a:r>
            <a:endParaRPr lang="en-US" dirty="0" smtClean="0"/>
          </a:p>
          <a:p>
            <a:pPr lvl="2"/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/>
              <a:t>run -it --publish 6006:6006 </a:t>
            </a:r>
            <a:r>
              <a:rPr lang="en-US" dirty="0" smtClean="0"/>
              <a:t>--name </a:t>
            </a:r>
            <a:r>
              <a:rPr lang="en-US" dirty="0" err="1" smtClean="0"/>
              <a:t>ep_tensorflow</a:t>
            </a:r>
            <a:r>
              <a:rPr lang="en-US" dirty="0" smtClean="0"/>
              <a:t> --</a:t>
            </a:r>
            <a:r>
              <a:rPr lang="en-US" dirty="0"/>
              <a:t>volume ${HOME}/tensorflow-for-poets-2/:/tensorflow-for-poets-2 --</a:t>
            </a:r>
            <a:r>
              <a:rPr lang="en-US" dirty="0" err="1"/>
              <a:t>workdir</a:t>
            </a:r>
            <a:r>
              <a:rPr lang="en-US" dirty="0"/>
              <a:t> /tensorflow-for-poets-2 </a:t>
            </a:r>
            <a:r>
              <a:rPr lang="en-US" dirty="0" err="1"/>
              <a:t>gcr.io</a:t>
            </a:r>
            <a:r>
              <a:rPr lang="en-US" dirty="0"/>
              <a:t>/</a:t>
            </a:r>
            <a:r>
              <a:rPr lang="en-US" dirty="0" err="1"/>
              <a:t>tensorflow</a:t>
            </a:r>
            <a:r>
              <a:rPr lang="en-US" dirty="0"/>
              <a:t>/tensorflow:1.1.0 bash</a:t>
            </a:r>
            <a:endParaRPr lang="en-US" dirty="0" smtClean="0"/>
          </a:p>
          <a:p>
            <a:r>
              <a:rPr lang="en-US" dirty="0" smtClean="0"/>
              <a:t>In Chrome: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Tensorflow</a:t>
            </a:r>
            <a:r>
              <a:rPr lang="en-US" dirty="0" smtClean="0"/>
              <a:t> Playground </a:t>
            </a:r>
            <a:r>
              <a:rPr lang="en-US" dirty="0" smtClean="0">
                <a:hlinkClick r:id="rId2"/>
              </a:rPr>
              <a:t>http://playground.tensorflow.org/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Open </a:t>
            </a:r>
            <a:r>
              <a:rPr lang="en-US" dirty="0" smtClean="0">
                <a:hlinkClick r:id="rId3"/>
              </a:rPr>
              <a:t>Image_Classification_Tensorflow_for_Poets.ipynb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Yolo TED Talk. </a:t>
            </a:r>
            <a:r>
              <a:rPr lang="en-US" dirty="0" smtClean="0">
                <a:hlinkClick r:id="rId4"/>
              </a:rPr>
              <a:t>https://www.youtube.com/watch?v=Cgxsv1riJhI</a:t>
            </a:r>
            <a:r>
              <a:rPr lang="en-US" dirty="0" smtClean="0"/>
              <a:t>   (HD Quality)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Open </a:t>
            </a:r>
            <a:r>
              <a:rPr lang="en-US" dirty="0" err="1" smtClean="0">
                <a:hlinkClick r:id="rId5"/>
              </a:rPr>
              <a:t>Recognize_Students.ipynb</a:t>
            </a:r>
            <a:endParaRPr lang="en-US" dirty="0" smtClean="0"/>
          </a:p>
          <a:p>
            <a:r>
              <a:rPr lang="en-US" dirty="0" smtClean="0"/>
              <a:t>Transfer files from Android to Mac</a:t>
            </a:r>
          </a:p>
          <a:p>
            <a:pPr lvl="1"/>
            <a:r>
              <a:rPr lang="en-US" dirty="0" smtClean="0"/>
              <a:t>Phone needs developer options turned on, and USB debugging </a:t>
            </a:r>
            <a:r>
              <a:rPr lang="en-US" dirty="0" smtClean="0"/>
              <a:t>checked</a:t>
            </a:r>
          </a:p>
          <a:p>
            <a:pPr lvl="1"/>
            <a:r>
              <a:rPr lang="en-US" dirty="0" smtClean="0"/>
              <a:t>OR, might just be able to shut off USB Computer connection </a:t>
            </a:r>
            <a:r>
              <a:rPr lang="en-US" dirty="0" smtClean="0">
                <a:sym typeface="Wingdings"/>
              </a:rPr>
              <a:t> Software Installation</a:t>
            </a:r>
          </a:p>
          <a:p>
            <a:pPr lvl="1"/>
            <a:r>
              <a:rPr lang="en-US" dirty="0" smtClean="0">
                <a:sym typeface="Wingdings"/>
              </a:rPr>
              <a:t>Might need </a:t>
            </a:r>
            <a:r>
              <a:rPr lang="en-US" smtClean="0">
                <a:sym typeface="Wingdings"/>
              </a:rPr>
              <a:t>special black </a:t>
            </a:r>
            <a:r>
              <a:rPr lang="en-US" dirty="0" smtClean="0">
                <a:sym typeface="Wingdings"/>
              </a:rPr>
              <a:t>connector</a:t>
            </a:r>
            <a:endParaRPr lang="en-US" dirty="0" smtClean="0"/>
          </a:p>
          <a:p>
            <a:r>
              <a:rPr lang="en-US" dirty="0" smtClean="0"/>
              <a:t>Test image location</a:t>
            </a:r>
          </a:p>
          <a:p>
            <a:pPr lvl="1"/>
            <a:r>
              <a:rPr lang="en-US" dirty="0" smtClean="0"/>
              <a:t>/Users/</a:t>
            </a:r>
            <a:r>
              <a:rPr lang="en-US" dirty="0" err="1" smtClean="0"/>
              <a:t>epreble</a:t>
            </a:r>
            <a:r>
              <a:rPr lang="en-US" dirty="0" smtClean="0"/>
              <a:t>/tensorflow-for-poets-2/</a:t>
            </a:r>
            <a:r>
              <a:rPr lang="en-US" dirty="0" err="1" smtClean="0"/>
              <a:t>test_images</a:t>
            </a:r>
            <a:r>
              <a:rPr lang="en-US" dirty="0" smtClean="0"/>
              <a:t>/</a:t>
            </a:r>
            <a:r>
              <a:rPr lang="en-US" dirty="0" err="1" smtClean="0"/>
              <a:t>flower_photos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409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1520</TotalTime>
  <Words>9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Presentation Setup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Setup Needs Before Presentation</dc:title>
  <dc:creator>Preble, Edward</dc:creator>
  <cp:lastModifiedBy>Preble, Edward</cp:lastModifiedBy>
  <cp:revision>22</cp:revision>
  <dcterms:created xsi:type="dcterms:W3CDTF">2017-10-15T02:33:08Z</dcterms:created>
  <dcterms:modified xsi:type="dcterms:W3CDTF">2017-10-19T17:42:04Z</dcterms:modified>
</cp:coreProperties>
</file>