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F26B1-69C5-074F-BE24-3D113D69C0BF}" v="2" dt="2019-02-17T16:06:49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ble, Edward" userId="3f699ce9-b5cc-4fed-b6d2-42f0fa8fd75f" providerId="ADAL" clId="{261A04C5-712F-A947-88D1-A6E8445DAB33}"/>
  </pc:docChgLst>
  <pc:docChgLst>
    <pc:chgData name="Preble, Edward" userId="3f699ce9-b5cc-4fed-b6d2-42f0fa8fd75f" providerId="ADAL" clId="{F7CF26B1-69C5-074F-BE24-3D113D69C0BF}"/>
    <pc:docChg chg="custSel modSld">
      <pc:chgData name="Preble, Edward" userId="3f699ce9-b5cc-4fed-b6d2-42f0fa8fd75f" providerId="ADAL" clId="{F7CF26B1-69C5-074F-BE24-3D113D69C0BF}" dt="2019-02-17T16:21:52.717" v="55" actId="20577"/>
      <pc:docMkLst>
        <pc:docMk/>
      </pc:docMkLst>
      <pc:sldChg chg="modSp">
        <pc:chgData name="Preble, Edward" userId="3f699ce9-b5cc-4fed-b6d2-42f0fa8fd75f" providerId="ADAL" clId="{F7CF26B1-69C5-074F-BE24-3D113D69C0BF}" dt="2019-02-17T16:21:52.717" v="55" actId="20577"/>
        <pc:sldMkLst>
          <pc:docMk/>
          <pc:sldMk cId="1874099024" sldId="257"/>
        </pc:sldMkLst>
        <pc:spChg chg="mod">
          <ac:chgData name="Preble, Edward" userId="3f699ce9-b5cc-4fed-b6d2-42f0fa8fd75f" providerId="ADAL" clId="{F7CF26B1-69C5-074F-BE24-3D113D69C0BF}" dt="2019-02-17T16:21:52.717" v="55" actId="20577"/>
          <ac:spMkLst>
            <pc:docMk/>
            <pc:sldMk cId="1874099024" sldId="257"/>
            <ac:spMk id="3" creationId="{00000000-0000-0000-0000-000000000000}"/>
          </ac:spMkLst>
        </pc:spChg>
      </pc:sldChg>
    </pc:docChg>
  </pc:docChgLst>
  <pc:docChgLst>
    <pc:chgData name="Preble, Edward" userId="3f699ce9-b5cc-4fed-b6d2-42f0fa8fd75f" providerId="ADAL" clId="{531C2B26-E333-1D48-AB22-33597DA2C741}"/>
    <pc:docChg chg="modSld">
      <pc:chgData name="Preble, Edward" userId="3f699ce9-b5cc-4fed-b6d2-42f0fa8fd75f" providerId="ADAL" clId="{531C2B26-E333-1D48-AB22-33597DA2C741}" dt="2019-02-16T21:49:06.247" v="3" actId="20577"/>
      <pc:docMkLst>
        <pc:docMk/>
      </pc:docMkLst>
      <pc:sldChg chg="modSp">
        <pc:chgData name="Preble, Edward" userId="3f699ce9-b5cc-4fed-b6d2-42f0fa8fd75f" providerId="ADAL" clId="{531C2B26-E333-1D48-AB22-33597DA2C741}" dt="2019-02-16T21:49:06.247" v="3" actId="20577"/>
        <pc:sldMkLst>
          <pc:docMk/>
          <pc:sldMk cId="1874099024" sldId="257"/>
        </pc:sldMkLst>
        <pc:spChg chg="mod">
          <ac:chgData name="Preble, Edward" userId="3f699ce9-b5cc-4fed-b6d2-42f0fa8fd75f" providerId="ADAL" clId="{531C2B26-E333-1D48-AB22-33597DA2C741}" dt="2019-02-16T21:49:06.247" v="3" actId="20577"/>
          <ac:spMkLst>
            <pc:docMk/>
            <pc:sldMk cId="1874099024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5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5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5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4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5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3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1E66B-B49C-B442-960B-219A8A367028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3FC9B-7858-7A4A-BDCC-7EEE7715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tensorflow.org/example_images/flower_photos.tgz%20/" TargetMode="External"/><Relationship Id="rId2" Type="http://schemas.openxmlformats.org/officeDocument/2006/relationships/hyperlink" Target="https://github.com/googlecodelabs/tensorflow-for-poets-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6824"/>
          </a:xfrm>
        </p:spPr>
        <p:txBody>
          <a:bodyPr/>
          <a:lstStyle/>
          <a:p>
            <a:r>
              <a:rPr lang="en-US" dirty="0"/>
              <a:t>Lecture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6824"/>
            <a:ext cx="10515600" cy="5853619"/>
          </a:xfrm>
        </p:spPr>
        <p:txBody>
          <a:bodyPr>
            <a:normAutofit fontScale="77500" lnSpcReduction="20000"/>
          </a:bodyPr>
          <a:lstStyle/>
          <a:p>
            <a:pPr marL="0">
              <a:spcBef>
                <a:spcPts val="0"/>
              </a:spcBef>
            </a:pPr>
            <a:r>
              <a:rPr lang="en-US" dirty="0"/>
              <a:t>Presentation file</a:t>
            </a:r>
          </a:p>
          <a:p>
            <a:pPr marL="0">
              <a:spcBef>
                <a:spcPts val="0"/>
              </a:spcBef>
            </a:pPr>
            <a:r>
              <a:rPr lang="en-US" dirty="0"/>
              <a:t>Printouts of notes for Demos</a:t>
            </a:r>
          </a:p>
          <a:p>
            <a:pPr marL="0">
              <a:spcBef>
                <a:spcPts val="0"/>
              </a:spcBef>
            </a:pPr>
            <a:r>
              <a:rPr lang="en-US" dirty="0"/>
              <a:t>Snooze Notifications (option-click notification list icon)</a:t>
            </a:r>
          </a:p>
          <a:p>
            <a:pPr>
              <a:spcBef>
                <a:spcPts val="0"/>
              </a:spcBef>
            </a:pPr>
            <a:r>
              <a:rPr lang="en-US" dirty="0"/>
              <a:t>Make sure that Android transfer opens when phone plugged in</a:t>
            </a:r>
          </a:p>
          <a:p>
            <a:pPr lvl="1">
              <a:spcBef>
                <a:spcPts val="0"/>
              </a:spcBef>
            </a:pPr>
            <a:r>
              <a:rPr lang="en-US" dirty="0"/>
              <a:t>Directory is /DCIM</a:t>
            </a:r>
            <a:r>
              <a:rPr lang="en-US"/>
              <a:t>/Camera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In Chrome: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 err="1"/>
              <a:t>Tensorflow</a:t>
            </a:r>
            <a:r>
              <a:rPr lang="en-US" dirty="0"/>
              <a:t> Playground </a:t>
            </a:r>
            <a:r>
              <a:rPr lang="en-US" dirty="0">
                <a:hlinkClick r:id="rId2"/>
              </a:rPr>
              <a:t>http://playground.tensorflow.org/</a:t>
            </a:r>
            <a:endParaRPr lang="en-US" dirty="0"/>
          </a:p>
          <a:p>
            <a:pPr marL="0">
              <a:spcBef>
                <a:spcPts val="0"/>
              </a:spcBef>
            </a:pPr>
            <a:r>
              <a:rPr lang="en-US" dirty="0"/>
              <a:t>On Desktop:</a:t>
            </a:r>
          </a:p>
          <a:p>
            <a:pPr marL="457200" lvl="1">
              <a:spcBef>
                <a:spcPts val="0"/>
              </a:spcBef>
            </a:pPr>
            <a:r>
              <a:rPr lang="en-US" dirty="0" err="1"/>
              <a:t>chaplin.mov</a:t>
            </a:r>
            <a:endParaRPr lang="en-US" dirty="0"/>
          </a:p>
          <a:p>
            <a:pPr marL="0">
              <a:spcBef>
                <a:spcPts val="0"/>
              </a:spcBef>
            </a:pPr>
            <a:r>
              <a:rPr lang="en-US" dirty="0"/>
              <a:t>Terminal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. ./</a:t>
            </a:r>
            <a:r>
              <a:rPr lang="en-US" dirty="0" err="1"/>
              <a:t>iaa.sh</a:t>
            </a:r>
            <a:endParaRPr lang="en-US" dirty="0"/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Open ”</a:t>
            </a:r>
            <a:r>
              <a:rPr lang="en-US" dirty="0" err="1"/>
              <a:t>Recognize_Students.ipynb</a:t>
            </a:r>
            <a:r>
              <a:rPr lang="en-US" dirty="0"/>
              <a:t>”</a:t>
            </a:r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MINIMIZE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Another terminal</a:t>
            </a:r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echo -n -e "\033]0;VIDEO TRACKER\007"</a:t>
            </a:r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source activate py3_video_tracker</a:t>
            </a:r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cd /Users/</a:t>
            </a:r>
            <a:r>
              <a:rPr lang="en-US" dirty="0" err="1"/>
              <a:t>epreble</a:t>
            </a:r>
            <a:r>
              <a:rPr lang="en-US" dirty="0"/>
              <a:t>/Documents/PyCharm/Code/</a:t>
            </a:r>
            <a:r>
              <a:rPr lang="en-US" dirty="0" err="1"/>
              <a:t>Object_Tracking</a:t>
            </a:r>
            <a:endParaRPr lang="en-US" dirty="0"/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clear</a:t>
            </a:r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PYCHARM CODE repo open, </a:t>
            </a:r>
            <a:r>
              <a:rPr lang="en-US" dirty="0" err="1"/>
              <a:t>Object_Tracking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Object_tracker_for_Video.py</a:t>
            </a:r>
            <a:r>
              <a:rPr lang="en-US" dirty="0">
                <a:sym typeface="Wingdings" pitchFamily="2" charset="2"/>
              </a:rPr>
              <a:t> open to lines 36/37</a:t>
            </a:r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QUEUED UP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python </a:t>
            </a:r>
            <a:r>
              <a:rPr lang="en-US" dirty="0" err="1"/>
              <a:t>Object_Tracker_for_Video.py</a:t>
            </a:r>
            <a:endParaRPr lang="en-US" dirty="0"/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Swap out drone video for Charlie </a:t>
            </a:r>
            <a:r>
              <a:rPr lang="en-US" dirty="0" err="1">
                <a:sym typeface="Wingdings" pitchFamily="2" charset="2"/>
              </a:rPr>
              <a:t>chaplin</a:t>
            </a:r>
            <a:r>
              <a:rPr lang="en-US" dirty="0">
                <a:sym typeface="Wingdings" pitchFamily="2" charset="2"/>
              </a:rPr>
              <a:t> video</a:t>
            </a:r>
            <a:endParaRPr lang="en-US" dirty="0"/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Another terminal</a:t>
            </a:r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LARGE FONT</a:t>
            </a:r>
          </a:p>
          <a:p>
            <a:pPr marL="1371600" lvl="2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echo -n -e "\033]0;RECOGNIZE STUDENTS\007"</a:t>
            </a:r>
          </a:p>
          <a:p>
            <a:pPr>
              <a:spcBef>
                <a:spcPts val="0"/>
              </a:spcBef>
            </a:pPr>
            <a:r>
              <a:rPr lang="en-US" dirty="0"/>
              <a:t>In Finder: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/Users/</a:t>
            </a:r>
            <a:r>
              <a:rPr lang="en-US" dirty="0" err="1"/>
              <a:t>epreble</a:t>
            </a:r>
            <a:r>
              <a:rPr lang="en-US" dirty="0"/>
              <a:t>/Desktop/</a:t>
            </a:r>
            <a:r>
              <a:rPr lang="en-US" dirty="0" err="1"/>
              <a:t>Video_Files</a:t>
            </a:r>
            <a:endParaRPr lang="en-US" dirty="0"/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/Users/</a:t>
            </a:r>
            <a:r>
              <a:rPr lang="en-US" dirty="0" err="1"/>
              <a:t>epreble</a:t>
            </a:r>
            <a:r>
              <a:rPr lang="en-US" dirty="0"/>
              <a:t>/Documents/</a:t>
            </a:r>
            <a:r>
              <a:rPr lang="en-US" dirty="0" err="1"/>
              <a:t>Pycharm</a:t>
            </a:r>
            <a:r>
              <a:rPr lang="en-US" dirty="0"/>
              <a:t>/tensorflow-for-poets-2/</a:t>
            </a:r>
            <a:r>
              <a:rPr lang="en-US" dirty="0" err="1"/>
              <a:t>tf_files</a:t>
            </a:r>
            <a:r>
              <a:rPr lang="en-US" dirty="0"/>
              <a:t>/students</a:t>
            </a:r>
          </a:p>
        </p:txBody>
      </p:sp>
    </p:spTree>
    <p:extLst>
      <p:ext uri="{BB962C8B-B14F-4D97-AF65-F5344CB8AC3E}">
        <p14:creationId xmlns:p14="http://schemas.microsoft.com/office/powerpoint/2010/main" val="187409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C053-ADEA-884E-B47D-AC8CE337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1190-E673-D349-9BEA-37698DDC3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Python environment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Miniconda</a:t>
            </a:r>
            <a:r>
              <a:rPr lang="en-US" dirty="0"/>
              <a:t> (don’t change the order of these commands!)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create -n </a:t>
            </a:r>
            <a:r>
              <a:rPr lang="en-US" dirty="0" err="1"/>
              <a:t>iaa</a:t>
            </a:r>
            <a:r>
              <a:rPr lang="en-US" dirty="0"/>
              <a:t> python=3.6</a:t>
            </a:r>
          </a:p>
          <a:p>
            <a:pPr lvl="1"/>
            <a:r>
              <a:rPr lang="en-US" dirty="0"/>
              <a:t>source activate </a:t>
            </a:r>
            <a:r>
              <a:rPr lang="en-US" dirty="0" err="1"/>
              <a:t>iaa</a:t>
            </a:r>
            <a:endParaRPr lang="en-US" dirty="0"/>
          </a:p>
          <a:p>
            <a:pPr lvl="1"/>
            <a:r>
              <a:rPr lang="en-US" dirty="0"/>
              <a:t>pip install --upgrade pip</a:t>
            </a:r>
          </a:p>
          <a:p>
            <a:pPr lvl="1"/>
            <a:r>
              <a:rPr lang="en-US" dirty="0"/>
              <a:t>pip install --upgrade "</a:t>
            </a:r>
            <a:r>
              <a:rPr lang="en-US" dirty="0" err="1"/>
              <a:t>tensorflow</a:t>
            </a:r>
            <a:r>
              <a:rPr lang="en-US" dirty="0"/>
              <a:t>==1.7.*”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jupyter</a:t>
            </a:r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opencv</a:t>
            </a:r>
            <a:r>
              <a:rPr lang="en-US" dirty="0"/>
              <a:t>-</a:t>
            </a:r>
            <a:r>
              <a:rPr lang="en-US" dirty="0" err="1"/>
              <a:t>contrib</a:t>
            </a:r>
            <a:r>
              <a:rPr lang="en-US" dirty="0"/>
              <a:t>-python</a:t>
            </a:r>
          </a:p>
          <a:p>
            <a:r>
              <a:rPr lang="en-US" dirty="0" err="1"/>
              <a:t>Tensorflow</a:t>
            </a:r>
            <a:r>
              <a:rPr lang="en-US" dirty="0"/>
              <a:t> file download</a:t>
            </a:r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https://github.com/googlecodelabs/tensorflow-for-poets-2</a:t>
            </a:r>
            <a:endParaRPr lang="en-US" dirty="0"/>
          </a:p>
          <a:p>
            <a:pPr lvl="1"/>
            <a:r>
              <a:rPr lang="en-US" dirty="0"/>
              <a:t>curl </a:t>
            </a:r>
            <a:r>
              <a:rPr lang="en-US" dirty="0">
                <a:hlinkClick r:id="rId3"/>
              </a:rPr>
              <a:t>http://download.tensorflow.org/example_images/flower_photos.tgz \</a:t>
            </a:r>
            <a:endParaRPr lang="en-US" dirty="0"/>
          </a:p>
          <a:p>
            <a:pPr lvl="1"/>
            <a:r>
              <a:rPr lang="en-US" dirty="0"/>
              <a:t>tar </a:t>
            </a:r>
            <a:r>
              <a:rPr lang="en-US" dirty="0" err="1"/>
              <a:t>xz</a:t>
            </a:r>
            <a:r>
              <a:rPr lang="en-US" dirty="0"/>
              <a:t> -C </a:t>
            </a:r>
            <a:r>
              <a:rPr lang="en-US" dirty="0" err="1"/>
              <a:t>tf_files</a:t>
            </a:r>
            <a:endParaRPr lang="en-US" dirty="0"/>
          </a:p>
          <a:p>
            <a:r>
              <a:rPr lang="en-US" dirty="0"/>
              <a:t>Retraining the Model</a:t>
            </a:r>
          </a:p>
          <a:p>
            <a:pPr lvl="1"/>
            <a:r>
              <a:rPr lang="en-US" dirty="0"/>
              <a:t>IMAGE_SIZE=224</a:t>
            </a:r>
          </a:p>
          <a:p>
            <a:pPr lvl="1"/>
            <a:r>
              <a:rPr lang="en-US" dirty="0"/>
              <a:t>ARCHITECTURE="mobilenet_0.50_${IMAGE_SIZE}"</a:t>
            </a:r>
          </a:p>
          <a:p>
            <a:pPr lvl="1"/>
            <a:r>
              <a:rPr lang="en-US" dirty="0" err="1"/>
              <a:t>tensorboard</a:t>
            </a:r>
            <a:r>
              <a:rPr lang="en-US" dirty="0"/>
              <a:t> --</a:t>
            </a:r>
            <a:r>
              <a:rPr lang="en-US" dirty="0" err="1"/>
              <a:t>logdir</a:t>
            </a:r>
            <a:r>
              <a:rPr lang="en-US" dirty="0"/>
              <a:t> </a:t>
            </a:r>
            <a:r>
              <a:rPr lang="en-US" dirty="0" err="1"/>
              <a:t>tf_files</a:t>
            </a:r>
            <a:r>
              <a:rPr lang="en-US" dirty="0"/>
              <a:t>/</a:t>
            </a:r>
            <a:r>
              <a:rPr lang="en-US" dirty="0" err="1"/>
              <a:t>training_summaries</a:t>
            </a:r>
            <a:r>
              <a:rPr lang="en-US" dirty="0"/>
              <a:t> &amp;</a:t>
            </a:r>
          </a:p>
          <a:p>
            <a:pPr lvl="2"/>
            <a:r>
              <a:rPr lang="en-US" dirty="0"/>
              <a:t>Open URL given by above command</a:t>
            </a:r>
          </a:p>
          <a:p>
            <a:pPr lvl="2"/>
            <a:r>
              <a:rPr lang="en-US" dirty="0"/>
              <a:t>Or, perhaps just use: localhost:6006</a:t>
            </a:r>
          </a:p>
          <a:p>
            <a:r>
              <a:rPr lang="en-US" dirty="0"/>
              <a:t>Extract images from mp4s</a:t>
            </a:r>
          </a:p>
          <a:p>
            <a:pPr lvl="1"/>
            <a:endParaRPr lang="en-US" dirty="0"/>
          </a:p>
          <a:p>
            <a:r>
              <a:rPr lang="en-US" dirty="0"/>
              <a:t>Object tracker</a:t>
            </a:r>
          </a:p>
        </p:txBody>
      </p:sp>
    </p:spTree>
    <p:extLst>
      <p:ext uri="{BB962C8B-B14F-4D97-AF65-F5344CB8AC3E}">
        <p14:creationId xmlns:p14="http://schemas.microsoft.com/office/powerpoint/2010/main" val="96896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6335</TotalTime>
  <Words>330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Lecture Setup</vt:lpstr>
      <vt:lpstr>Software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Needs Before Presentation</dc:title>
  <dc:creator>Preble, Edward</dc:creator>
  <cp:lastModifiedBy>Preble, Edward</cp:lastModifiedBy>
  <cp:revision>44</cp:revision>
  <dcterms:created xsi:type="dcterms:W3CDTF">2017-10-15T02:33:08Z</dcterms:created>
  <dcterms:modified xsi:type="dcterms:W3CDTF">2019-02-17T16:22:02Z</dcterms:modified>
</cp:coreProperties>
</file>