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EC6AF2-12E0-0B41-AFCB-91B2AEBA66B2}" v="1127" dt="2018-07-25T18:04:15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ble, Edward" userId="3f699ce9-b5cc-4fed-b6d2-42f0fa8fd75f" providerId="ADAL" clId="{C4EC6AF2-12E0-0B41-AFCB-91B2AEBA66B2}"/>
    <pc:docChg chg="undo custSel addSld delSld modSld">
      <pc:chgData name="Preble, Edward" userId="3f699ce9-b5cc-4fed-b6d2-42f0fa8fd75f" providerId="ADAL" clId="{C4EC6AF2-12E0-0B41-AFCB-91B2AEBA66B2}" dt="2018-07-25T18:04:15.359" v="445" actId="15"/>
      <pc:docMkLst>
        <pc:docMk/>
      </pc:docMkLst>
      <pc:sldChg chg="modSp">
        <pc:chgData name="Preble, Edward" userId="3f699ce9-b5cc-4fed-b6d2-42f0fa8fd75f" providerId="ADAL" clId="{C4EC6AF2-12E0-0B41-AFCB-91B2AEBA66B2}" dt="2018-07-25T18:04:15.359" v="445" actId="15"/>
        <pc:sldMkLst>
          <pc:docMk/>
          <pc:sldMk cId="2277255988" sldId="256"/>
        </pc:sldMkLst>
        <pc:spChg chg="mod">
          <ac:chgData name="Preble, Edward" userId="3f699ce9-b5cc-4fed-b6d2-42f0fa8fd75f" providerId="ADAL" clId="{C4EC6AF2-12E0-0B41-AFCB-91B2AEBA66B2}" dt="2018-07-25T00:33:53.904" v="426" actId="14100"/>
          <ac:spMkLst>
            <pc:docMk/>
            <pc:sldMk cId="2277255988" sldId="256"/>
            <ac:spMk id="4" creationId="{C6A198AF-B8B7-7440-B730-9C06324603CC}"/>
          </ac:spMkLst>
        </pc:spChg>
        <pc:spChg chg="mod">
          <ac:chgData name="Preble, Edward" userId="3f699ce9-b5cc-4fed-b6d2-42f0fa8fd75f" providerId="ADAL" clId="{C4EC6AF2-12E0-0B41-AFCB-91B2AEBA66B2}" dt="2018-07-25T18:04:15.359" v="445" actId="15"/>
          <ac:spMkLst>
            <pc:docMk/>
            <pc:sldMk cId="2277255988" sldId="256"/>
            <ac:spMk id="5" creationId="{855CCF81-2925-6B49-8350-713DB41A4865}"/>
          </ac:spMkLst>
        </pc:spChg>
      </pc:sldChg>
      <pc:sldChg chg="del">
        <pc:chgData name="Preble, Edward" userId="3f699ce9-b5cc-4fed-b6d2-42f0fa8fd75f" providerId="ADAL" clId="{C4EC6AF2-12E0-0B41-AFCB-91B2AEBA66B2}" dt="2018-07-25T17:50:14.192" v="429" actId="2696"/>
        <pc:sldMkLst>
          <pc:docMk/>
          <pc:sldMk cId="572134848" sldId="262"/>
        </pc:sldMkLst>
      </pc:sldChg>
      <pc:sldChg chg="delSp modSp add">
        <pc:chgData name="Preble, Edward" userId="3f699ce9-b5cc-4fed-b6d2-42f0fa8fd75f" providerId="ADAL" clId="{C4EC6AF2-12E0-0B41-AFCB-91B2AEBA66B2}" dt="2018-07-24T19:46:11.016" v="376" actId="6549"/>
        <pc:sldMkLst>
          <pc:docMk/>
          <pc:sldMk cId="3732561138" sldId="263"/>
        </pc:sldMkLst>
        <pc:spChg chg="del">
          <ac:chgData name="Preble, Edward" userId="3f699ce9-b5cc-4fed-b6d2-42f0fa8fd75f" providerId="ADAL" clId="{C4EC6AF2-12E0-0B41-AFCB-91B2AEBA66B2}" dt="2018-07-24T19:31:34.526" v="1" actId="478"/>
          <ac:spMkLst>
            <pc:docMk/>
            <pc:sldMk cId="3732561138" sldId="263"/>
            <ac:spMk id="2" creationId="{C813DB3A-9D29-EF4F-8559-FAECC188E19E}"/>
          </ac:spMkLst>
        </pc:spChg>
        <pc:spChg chg="mod">
          <ac:chgData name="Preble, Edward" userId="3f699ce9-b5cc-4fed-b6d2-42f0fa8fd75f" providerId="ADAL" clId="{C4EC6AF2-12E0-0B41-AFCB-91B2AEBA66B2}" dt="2018-07-24T19:46:11.016" v="376" actId="6549"/>
          <ac:spMkLst>
            <pc:docMk/>
            <pc:sldMk cId="3732561138" sldId="263"/>
            <ac:spMk id="3" creationId="{5A8C9CA4-8AD2-C54D-9407-C86C7EE31B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EFA6-8483-6E4A-877D-0B6C255C6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9E192-2C17-3C40-98C2-A0DF88B97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AE747-F2BE-7944-87B3-F09FFE79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B881-54E6-1F43-AF4E-8EF51069EC7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4B734-B6E4-A041-BA6D-B7BB9E98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F5FC-B248-7547-8325-F7DFE9B5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C53-6ADE-234B-BA9D-C6928163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9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C7EC-8C16-C545-9CE5-7FDFA44C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3BA60-DDA9-EF49-A12E-39A36EE7A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B756-540C-8648-A384-E6ABEEF5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B881-54E6-1F43-AF4E-8EF51069EC7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3EBEC-3989-B447-8890-F238578F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8037B-73D6-424F-9FF6-51D735AD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C53-6ADE-234B-BA9D-C6928163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0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B8ACC-1045-404B-959E-380CABBD3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225BB-FA07-1E4E-A0C9-661481D07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8EC86-9C25-DF4F-9C1F-22902BB7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B881-54E6-1F43-AF4E-8EF51069EC7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2EEF4-3110-1A45-96B8-4803EB18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DC3A2-4F4F-6744-B0DC-E3769A5A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C53-6ADE-234B-BA9D-C6928163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4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B59D-9938-9D44-B456-4B496E7E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86C9-9E7F-874E-9A57-E3011D9C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3DD2-D358-B84F-8528-032D7B84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B881-54E6-1F43-AF4E-8EF51069EC7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02FE-CB26-6B4E-86BF-BDD2C669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9EA43-8B31-0742-A124-6F65A6EF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C53-6ADE-234B-BA9D-C6928163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184E-0041-FB4F-A778-C2F306B9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8F3CA-EBB8-0641-B8AD-784195692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8CA99-123F-F545-A265-4C9338A1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B881-54E6-1F43-AF4E-8EF51069EC7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F59B-F9D4-794A-B968-2971CAFA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5DE0-DC7C-FE42-8011-0D766313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C53-6ADE-234B-BA9D-C6928163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3750-D512-8D44-BC5D-CBA49099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013-5820-9D4E-9B51-E01960BB1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52F99-3FDB-1345-8F15-51B619424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9E05E-A80B-2E47-990F-BE859B46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B881-54E6-1F43-AF4E-8EF51069EC7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432A1-78F3-FA42-B547-BB11C45B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C142B-503D-BB47-878D-C2D7440B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C53-6ADE-234B-BA9D-C6928163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6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1D77-4410-A146-BFE0-7959E6A3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16B16-7D41-2E4B-9ACB-DAA01322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7211D-5EC6-8747-B7E4-3C0455132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BB6FC-FB22-484C-81F4-4E596326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22837-C608-4146-BE48-795CA8AA0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DB3A1-BAE5-FF47-808D-4ED1905B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B881-54E6-1F43-AF4E-8EF51069EC7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31C16-9C3D-9B4D-BE1F-8B0F2EB3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3061F-F8EA-CC43-82B4-CFACD53F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C53-6ADE-234B-BA9D-C6928163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4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C915-4F6B-6E4B-9B2D-75E11424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88F23-7AE8-6341-9FCB-9140B756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B881-54E6-1F43-AF4E-8EF51069EC7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8311C-D3FA-524B-8B84-4C7E3FFF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30FE4-99C4-6042-BC04-6475B4DD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C53-6ADE-234B-BA9D-C6928163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18C3E-B1FE-0D40-B877-330FDBEE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B881-54E6-1F43-AF4E-8EF51069EC7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D2AE2-2116-AC40-BCB0-E04F790B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13D0D-676F-114F-9817-3E600DB1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C53-6ADE-234B-BA9D-C6928163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0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4529-2852-2C46-BD61-1D424E35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BA08D-222F-9D4C-89CC-8283526F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5C80A-ED90-8A4F-8BD1-CECAFE63E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F11A9-C4A0-0546-8B1F-C3EBA810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B881-54E6-1F43-AF4E-8EF51069EC7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B6F4B-F504-5E40-90F3-01D88E9D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90B76-8039-7B46-8C7B-A628DBA1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C53-6ADE-234B-BA9D-C6928163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2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51BA-8C01-E544-9093-1234DDBA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943FA-C581-D640-B467-74A4323A6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BAEE6-9E18-BF43-82FD-409178BE7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00E25-FA38-D14E-B8A3-0B8D2DBD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B881-54E6-1F43-AF4E-8EF51069EC7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A1F8D-6842-5640-B9C5-01B1FC8A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341B2-D6D4-B342-9B64-19FE03B0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8C53-6ADE-234B-BA9D-C6928163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1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A6CF6-11E4-4647-905E-9586E63B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C0DD9-08FB-7F40-A6FB-191581956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EEEE5-801E-A74A-9EBC-4CE7F98A7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CB881-54E6-1F43-AF4E-8EF51069EC7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5155A-FBB9-F040-BDE8-907316B20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CFBDA-8E31-6547-9E42-5CADA8F32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48C53-6ADE-234B-BA9D-C69281631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tensorflow-for-poets/#0" TargetMode="External"/><Relationship Id="rId2" Type="http://schemas.openxmlformats.org/officeDocument/2006/relationships/hyperlink" Target="http://playground.tensorflow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A198AF-B8B7-7440-B730-9C063246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99247"/>
          </a:xfrm>
        </p:spPr>
        <p:txBody>
          <a:bodyPr/>
          <a:lstStyle/>
          <a:p>
            <a:r>
              <a:rPr lang="en-US" dirty="0"/>
              <a:t>Presentation Setup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5CCF81-2925-6B49-8350-713DB41A4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2682"/>
            <a:ext cx="10515600" cy="53342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Close Outlook/Slack</a:t>
            </a:r>
          </a:p>
          <a:p>
            <a:r>
              <a:rPr lang="en-US" dirty="0"/>
              <a:t>Shut Notifications Off (</a:t>
            </a:r>
            <a:r>
              <a:rPr lang="en-US" dirty="0" err="1"/>
              <a:t>Option+notifications</a:t>
            </a:r>
            <a:r>
              <a:rPr lang="en-US" dirty="0"/>
              <a:t> menu)</a:t>
            </a:r>
          </a:p>
          <a:p>
            <a:r>
              <a:rPr lang="en-US" dirty="0"/>
              <a:t>Wireless</a:t>
            </a:r>
          </a:p>
          <a:p>
            <a:r>
              <a:rPr lang="en-US" dirty="0"/>
              <a:t>Terminal</a:t>
            </a:r>
          </a:p>
          <a:p>
            <a:pPr lvl="1"/>
            <a:r>
              <a:rPr lang="en-US" dirty="0"/>
              <a:t>TWICE</a:t>
            </a:r>
          </a:p>
          <a:p>
            <a:pPr lvl="1"/>
            <a:r>
              <a:rPr lang="en-US" dirty="0"/>
              <a:t>source activate py36_tensorflow_poets</a:t>
            </a:r>
          </a:p>
          <a:p>
            <a:pPr lvl="1"/>
            <a:r>
              <a:rPr lang="en-US" dirty="0"/>
              <a:t>cd /Users/</a:t>
            </a:r>
            <a:r>
              <a:rPr lang="en-US" dirty="0" err="1"/>
              <a:t>epreble</a:t>
            </a:r>
            <a:r>
              <a:rPr lang="en-US" dirty="0"/>
              <a:t>/Documents/PyCharm/</a:t>
            </a:r>
            <a:r>
              <a:rPr lang="en-US" dirty="0" err="1"/>
              <a:t>tensorflow_poets</a:t>
            </a:r>
            <a:r>
              <a:rPr lang="en-US" dirty="0"/>
              <a:t>/tensorflow-for-poets-2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Chrome</a:t>
            </a:r>
          </a:p>
          <a:p>
            <a:pPr lvl="1"/>
            <a:r>
              <a:rPr lang="en-US" dirty="0">
                <a:hlinkClick r:id="rId2"/>
              </a:rPr>
              <a:t>http://playground.tensorflow.org/</a:t>
            </a:r>
            <a:endParaRPr lang="en-US" dirty="0"/>
          </a:p>
          <a:p>
            <a:pPr lvl="1"/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https://codelabs.developers.google.com/codelabs/tensorflow-for-poets/#0</a:t>
            </a:r>
            <a:endParaRPr lang="en-US" dirty="0"/>
          </a:p>
          <a:p>
            <a:pPr lvl="1"/>
            <a:r>
              <a:rPr lang="en-US" dirty="0"/>
              <a:t>Refresh notebooks</a:t>
            </a:r>
          </a:p>
          <a:p>
            <a:r>
              <a:rPr lang="en-US" dirty="0" err="1"/>
              <a:t>Powerpoint</a:t>
            </a:r>
            <a:endParaRPr lang="en-US" dirty="0"/>
          </a:p>
          <a:p>
            <a:pPr lvl="1"/>
            <a:r>
              <a:rPr lang="en-US" dirty="0"/>
              <a:t>/Users/</a:t>
            </a:r>
            <a:r>
              <a:rPr lang="en-US" dirty="0" err="1"/>
              <a:t>epreble</a:t>
            </a:r>
            <a:r>
              <a:rPr lang="en-US" dirty="0"/>
              <a:t>/Documents/PyCharm/</a:t>
            </a:r>
            <a:r>
              <a:rPr lang="en-US" dirty="0" err="1"/>
              <a:t>tensorflow_poets</a:t>
            </a:r>
            <a:r>
              <a:rPr lang="en-US" dirty="0"/>
              <a:t>/tensorflow-for-poets-2/20180725_Ed_Preble_Port_City_Analytics_Meetup.pptx</a:t>
            </a:r>
          </a:p>
        </p:txBody>
      </p:sp>
    </p:spTree>
    <p:extLst>
      <p:ext uri="{BB962C8B-B14F-4D97-AF65-F5344CB8AC3E}">
        <p14:creationId xmlns:p14="http://schemas.microsoft.com/office/powerpoint/2010/main" val="227725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9E301-6793-2942-BBC2-3BC16C8E9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447"/>
            <a:ext cx="10515600" cy="5782516"/>
          </a:xfrm>
        </p:spPr>
        <p:txBody>
          <a:bodyPr>
            <a:normAutofit/>
          </a:bodyPr>
          <a:lstStyle/>
          <a:p>
            <a:r>
              <a:rPr lang="en-US" dirty="0"/>
              <a:t>2 Clumps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Look at random initial weights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Single click advance the model on</a:t>
            </a:r>
            <a:r>
              <a:rPr lang="en-US" baseline="0" dirty="0"/>
              <a:t> </a:t>
            </a:r>
            <a:r>
              <a:rPr lang="en-US" dirty="0"/>
              <a:t>the vertical feature only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Watch weights increase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Division gets clearer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Test loss gets lower and lower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Reset </a:t>
            </a:r>
            <a:r>
              <a:rPr lang="mr-IN" dirty="0"/>
              <a:t>–</a:t>
            </a:r>
            <a:r>
              <a:rPr lang="en-US" dirty="0"/>
              <a:t> show learning rate effect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Single click advance the model on the horizontal feature only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Single click advance the model on the vertical + horizontal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next 3 features that they don’t work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dirty="0"/>
              <a:t>Do all 5 together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Weights that increase are said to be </a:t>
            </a:r>
            <a:r>
              <a:rPr lang="en-US" b="1" dirty="0"/>
              <a:t>ACTIVATED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8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2957-849C-984E-9A46-B9E5B447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729"/>
            <a:ext cx="105156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4 Clumps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1 feature, 1 layer, 1 neuron – terrible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2 feature, 1 layer, 1 neuron – now get an angle, better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Lets add a second layer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2 feature, 2 layer, 1/1 neuron – Makes no sense to have single neuron into single neuron, can reverse info, but can’t adjust it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Add second neuron to layer 1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2 feature, 2 layer, 2/1 neuron – Sometimes single line, like above. Sometimes more of a “corner”, sometimes makes</a:t>
            </a:r>
            <a:r>
              <a:rPr lang="en-US" baseline="0" dirty="0"/>
              <a:t> a valley (best)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Hover</a:t>
            </a:r>
            <a:r>
              <a:rPr lang="en-US" baseline="0" dirty="0"/>
              <a:t> over neurons and weights for each neuron to show how it adds up</a:t>
            </a:r>
          </a:p>
          <a:p>
            <a:pPr marL="628650" lvl="1" indent="-171450">
              <a:buFontTx/>
              <a:buChar char="-"/>
            </a:pP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What is the best way to make this work?  Use the feature that fits the data better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1 x1x2 feature, 1 layer, 1 neuron</a:t>
            </a:r>
          </a:p>
          <a:p>
            <a:pPr marL="628650" lvl="1" indent="-171450">
              <a:buFontTx/>
              <a:buChar char="-"/>
            </a:pP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With small networks of the past, feature engineering was where everyone worked to make this stuff happen. Good features = Good model. Bad features = no luck.</a:t>
            </a:r>
          </a:p>
          <a:p>
            <a:pPr marL="628650" lvl="1" indent="-171450">
              <a:buFontTx/>
              <a:buChar char="-"/>
            </a:pP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But, what is the magic feature to tell a cat apart from a dog?</a:t>
            </a:r>
          </a:p>
        </p:txBody>
      </p:sp>
    </p:spTree>
    <p:extLst>
      <p:ext uri="{BB962C8B-B14F-4D97-AF65-F5344CB8AC3E}">
        <p14:creationId xmlns:p14="http://schemas.microsoft.com/office/powerpoint/2010/main" val="81973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2957-849C-984E-9A46-B9E5B447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812"/>
            <a:ext cx="10515600" cy="5423648"/>
          </a:xfrm>
        </p:spPr>
        <p:txBody>
          <a:bodyPr>
            <a:normAutofit/>
          </a:bodyPr>
          <a:lstStyle/>
          <a:p>
            <a:r>
              <a:rPr lang="en-US" dirty="0"/>
              <a:t>Spiral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1 layer, 1 neuron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Terrible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All features, dots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1 layer, 2 neurons</a:t>
            </a:r>
          </a:p>
          <a:p>
            <a:pPr marL="1085850" lvl="2" indent="-171450">
              <a:buFontTx/>
              <a:buChar char="-"/>
            </a:pPr>
            <a:r>
              <a:rPr lang="en-US" baseline="0" dirty="0"/>
              <a:t>Keep trying unti</a:t>
            </a:r>
            <a:r>
              <a:rPr lang="en-US" dirty="0"/>
              <a:t>l semblance of spiral appears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2 layers, 2 neurons</a:t>
            </a:r>
          </a:p>
          <a:p>
            <a:pPr marL="1085850" lvl="2" indent="-171450">
              <a:buFontTx/>
              <a:buChar char="-"/>
            </a:pPr>
            <a:r>
              <a:rPr lang="en-US" baseline="0" dirty="0"/>
              <a:t>Spirals, lots of other stuff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6 layers, 2 neurons</a:t>
            </a:r>
          </a:p>
          <a:p>
            <a:pPr marL="1085850" lvl="2" indent="-171450">
              <a:buFontTx/>
              <a:buChar char="-"/>
            </a:pPr>
            <a:r>
              <a:rPr lang="en-US" baseline="0" dirty="0"/>
              <a:t>Top layers are washed out, no new information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6 layers, 7-6-5-4-3-2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starts working pretty well pretty quickly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64071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C9CA4-8AD2-C54D-9407-C86C7EE31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57643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 Blobs</a:t>
            </a:r>
          </a:p>
          <a:p>
            <a:pPr lvl="1"/>
            <a:r>
              <a:rPr lang="en-US" dirty="0"/>
              <a:t>1 Feature, 1 Layer, 1 Neuron</a:t>
            </a:r>
          </a:p>
          <a:p>
            <a:pPr lvl="2"/>
            <a:r>
              <a:rPr lang="en-US" dirty="0"/>
              <a:t>Works!</a:t>
            </a:r>
          </a:p>
          <a:p>
            <a:r>
              <a:rPr lang="en-US" dirty="0"/>
              <a:t>4 blobs</a:t>
            </a:r>
          </a:p>
          <a:p>
            <a:pPr lvl="1"/>
            <a:r>
              <a:rPr lang="en-US" dirty="0"/>
              <a:t>1 Feature, 1 Layer, 1 Neuron</a:t>
            </a:r>
          </a:p>
          <a:p>
            <a:pPr lvl="2"/>
            <a:r>
              <a:rPr lang="en-US" dirty="0"/>
              <a:t>Doesn’t work</a:t>
            </a:r>
          </a:p>
          <a:p>
            <a:pPr lvl="1"/>
            <a:r>
              <a:rPr lang="en-US" dirty="0"/>
              <a:t>2 Features</a:t>
            </a:r>
          </a:p>
          <a:p>
            <a:pPr lvl="2"/>
            <a:r>
              <a:rPr lang="en-US" dirty="0"/>
              <a:t>A little better</a:t>
            </a:r>
          </a:p>
          <a:p>
            <a:pPr lvl="1"/>
            <a:r>
              <a:rPr lang="en-US" dirty="0"/>
              <a:t>2 Features, 2 Neurons</a:t>
            </a:r>
          </a:p>
          <a:p>
            <a:pPr lvl="2"/>
            <a:r>
              <a:rPr lang="en-US" dirty="0"/>
              <a:t>A little better</a:t>
            </a:r>
          </a:p>
          <a:p>
            <a:pPr lvl="1"/>
            <a:r>
              <a:rPr lang="en-US" dirty="0"/>
              <a:t>X1X2 feature </a:t>
            </a:r>
            <a:r>
              <a:rPr lang="en-US" dirty="0">
                <a:sym typeface="Wingdings" pitchFamily="2" charset="2"/>
              </a:rPr>
              <a:t> Works!</a:t>
            </a:r>
          </a:p>
          <a:p>
            <a:r>
              <a:rPr lang="en-US" dirty="0">
                <a:sym typeface="Wingdings" pitchFamily="2" charset="2"/>
              </a:rPr>
              <a:t>Spiral</a:t>
            </a:r>
          </a:p>
          <a:p>
            <a:pPr lvl="1"/>
            <a:r>
              <a:rPr lang="en-US" dirty="0"/>
              <a:t>2 Features, 2 Neurons</a:t>
            </a:r>
          </a:p>
          <a:p>
            <a:pPr lvl="1"/>
            <a:r>
              <a:rPr lang="en-US" dirty="0"/>
              <a:t>2 Features, 6 layers, 2 Neurons</a:t>
            </a:r>
          </a:p>
          <a:p>
            <a:pPr lvl="1"/>
            <a:r>
              <a:rPr lang="en-US" dirty="0"/>
              <a:t>All Features, 6 layers, 2 Neurons</a:t>
            </a:r>
          </a:p>
          <a:p>
            <a:pPr lvl="2"/>
            <a:r>
              <a:rPr lang="en-US" dirty="0"/>
              <a:t>Interesting, but not enough complexity for huge spiral</a:t>
            </a:r>
          </a:p>
          <a:p>
            <a:pPr lvl="1"/>
            <a:r>
              <a:rPr lang="en-US" dirty="0"/>
              <a:t>All Features, 6 layers, 7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2 Neurons </a:t>
            </a:r>
            <a:r>
              <a:rPr lang="en-US" dirty="0">
                <a:sym typeface="Wingdings" pitchFamily="2" charset="2"/>
              </a:rPr>
              <a:t> Works!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6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500</Words>
  <Application>Microsoft Macintosh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Mangal</vt:lpstr>
      <vt:lpstr>Wingdings</vt:lpstr>
      <vt:lpstr>Office Theme</vt:lpstr>
      <vt:lpstr>Presentation Setup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Setup</dc:title>
  <dc:creator>Preble, Edward</dc:creator>
  <cp:lastModifiedBy>Preble, Edward</cp:lastModifiedBy>
  <cp:revision>2</cp:revision>
  <cp:lastPrinted>2018-07-24T20:54:06Z</cp:lastPrinted>
  <dcterms:created xsi:type="dcterms:W3CDTF">2018-07-22T05:07:56Z</dcterms:created>
  <dcterms:modified xsi:type="dcterms:W3CDTF">2018-07-25T18:04:19Z</dcterms:modified>
</cp:coreProperties>
</file>