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20F9C-90A9-9E46-82F4-01501E8F5457}" v="2" dt="2020-09-20T15:14:06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ble, Edward" userId="3f699ce9-b5cc-4fed-b6d2-42f0fa8fd75f" providerId="ADAL" clId="{9A620F9C-90A9-9E46-82F4-01501E8F5457}"/>
    <pc:docChg chg="undo custSel addSld modSld">
      <pc:chgData name="Preble, Edward" userId="3f699ce9-b5cc-4fed-b6d2-42f0fa8fd75f" providerId="ADAL" clId="{9A620F9C-90A9-9E46-82F4-01501E8F5457}" dt="2020-09-27T22:42:59.719" v="1673" actId="20577"/>
      <pc:docMkLst>
        <pc:docMk/>
      </pc:docMkLst>
      <pc:sldChg chg="modSp mod">
        <pc:chgData name="Preble, Edward" userId="3f699ce9-b5cc-4fed-b6d2-42f0fa8fd75f" providerId="ADAL" clId="{9A620F9C-90A9-9E46-82F4-01501E8F5457}" dt="2020-09-27T21:29:49.832" v="1469" actId="404"/>
        <pc:sldMkLst>
          <pc:docMk/>
          <pc:sldMk cId="906869837" sldId="256"/>
        </pc:sldMkLst>
        <pc:spChg chg="mod">
          <ac:chgData name="Preble, Edward" userId="3f699ce9-b5cc-4fed-b6d2-42f0fa8fd75f" providerId="ADAL" clId="{9A620F9C-90A9-9E46-82F4-01501E8F5457}" dt="2020-09-26T03:03:26.095" v="919" actId="20577"/>
          <ac:spMkLst>
            <pc:docMk/>
            <pc:sldMk cId="906869837" sldId="256"/>
            <ac:spMk id="4" creationId="{03990A70-4B77-1E40-A948-18F25E55FAE7}"/>
          </ac:spMkLst>
        </pc:spChg>
        <pc:spChg chg="mod">
          <ac:chgData name="Preble, Edward" userId="3f699ce9-b5cc-4fed-b6d2-42f0fa8fd75f" providerId="ADAL" clId="{9A620F9C-90A9-9E46-82F4-01501E8F5457}" dt="2020-09-27T21:29:49.832" v="1469" actId="404"/>
          <ac:spMkLst>
            <pc:docMk/>
            <pc:sldMk cId="906869837" sldId="256"/>
            <ac:spMk id="5" creationId="{FDE11681-3B46-B748-A013-F4D1321515DD}"/>
          </ac:spMkLst>
        </pc:spChg>
      </pc:sldChg>
      <pc:sldChg chg="modSp mod">
        <pc:chgData name="Preble, Edward" userId="3f699ce9-b5cc-4fed-b6d2-42f0fa8fd75f" providerId="ADAL" clId="{9A620F9C-90A9-9E46-82F4-01501E8F5457}" dt="2020-09-27T22:42:59.719" v="1673" actId="20577"/>
        <pc:sldMkLst>
          <pc:docMk/>
          <pc:sldMk cId="3005960313" sldId="257"/>
        </pc:sldMkLst>
        <pc:spChg chg="mod">
          <ac:chgData name="Preble, Edward" userId="3f699ce9-b5cc-4fed-b6d2-42f0fa8fd75f" providerId="ADAL" clId="{9A620F9C-90A9-9E46-82F4-01501E8F5457}" dt="2020-09-26T03:04:34.563" v="1004" actId="20577"/>
          <ac:spMkLst>
            <pc:docMk/>
            <pc:sldMk cId="3005960313" sldId="257"/>
            <ac:spMk id="2" creationId="{C29DFBB5-6E74-5843-89E8-DD002FCF9709}"/>
          </ac:spMkLst>
        </pc:spChg>
        <pc:spChg chg="mod">
          <ac:chgData name="Preble, Edward" userId="3f699ce9-b5cc-4fed-b6d2-42f0fa8fd75f" providerId="ADAL" clId="{9A620F9C-90A9-9E46-82F4-01501E8F5457}" dt="2020-09-27T22:42:59.719" v="1673" actId="20577"/>
          <ac:spMkLst>
            <pc:docMk/>
            <pc:sldMk cId="3005960313" sldId="257"/>
            <ac:spMk id="3" creationId="{47537332-2AA8-7243-9184-D4BA9CB3138A}"/>
          </ac:spMkLst>
        </pc:spChg>
      </pc:sldChg>
      <pc:sldChg chg="addSp delSp modSp new mod modClrScheme chgLayout">
        <pc:chgData name="Preble, Edward" userId="3f699ce9-b5cc-4fed-b6d2-42f0fa8fd75f" providerId="ADAL" clId="{9A620F9C-90A9-9E46-82F4-01501E8F5457}" dt="2020-09-27T20:07:23.549" v="1355" actId="27636"/>
        <pc:sldMkLst>
          <pc:docMk/>
          <pc:sldMk cId="1791134750" sldId="258"/>
        </pc:sldMkLst>
        <pc:spChg chg="del mod ord">
          <ac:chgData name="Preble, Edward" userId="3f699ce9-b5cc-4fed-b6d2-42f0fa8fd75f" providerId="ADAL" clId="{9A620F9C-90A9-9E46-82F4-01501E8F5457}" dt="2020-09-26T02:51:20.417" v="1" actId="700"/>
          <ac:spMkLst>
            <pc:docMk/>
            <pc:sldMk cId="1791134750" sldId="258"/>
            <ac:spMk id="2" creationId="{0136F3DD-CC0F-3F46-A029-7B42CFBDB240}"/>
          </ac:spMkLst>
        </pc:spChg>
        <pc:spChg chg="del mod ord">
          <ac:chgData name="Preble, Edward" userId="3f699ce9-b5cc-4fed-b6d2-42f0fa8fd75f" providerId="ADAL" clId="{9A620F9C-90A9-9E46-82F4-01501E8F5457}" dt="2020-09-26T02:51:20.417" v="1" actId="700"/>
          <ac:spMkLst>
            <pc:docMk/>
            <pc:sldMk cId="1791134750" sldId="258"/>
            <ac:spMk id="3" creationId="{80D8CE05-CAA3-4C40-9841-CFE232375073}"/>
          </ac:spMkLst>
        </pc:spChg>
        <pc:spChg chg="add mod ord">
          <ac:chgData name="Preble, Edward" userId="3f699ce9-b5cc-4fed-b6d2-42f0fa8fd75f" providerId="ADAL" clId="{9A620F9C-90A9-9E46-82F4-01501E8F5457}" dt="2020-09-26T02:51:25.784" v="15" actId="20577"/>
          <ac:spMkLst>
            <pc:docMk/>
            <pc:sldMk cId="1791134750" sldId="258"/>
            <ac:spMk id="4" creationId="{B3E73356-1896-CC4B-9DE7-189F6286ABBF}"/>
          </ac:spMkLst>
        </pc:spChg>
        <pc:spChg chg="add mod ord">
          <ac:chgData name="Preble, Edward" userId="3f699ce9-b5cc-4fed-b6d2-42f0fa8fd75f" providerId="ADAL" clId="{9A620F9C-90A9-9E46-82F4-01501E8F5457}" dt="2020-09-27T20:07:23.549" v="1355" actId="27636"/>
          <ac:spMkLst>
            <pc:docMk/>
            <pc:sldMk cId="1791134750" sldId="258"/>
            <ac:spMk id="5" creationId="{43A965AC-231F-D24E-9239-9ADA62D361FD}"/>
          </ac:spMkLst>
        </pc:spChg>
      </pc:sldChg>
      <pc:sldChg chg="modSp new mod">
        <pc:chgData name="Preble, Edward" userId="3f699ce9-b5cc-4fed-b6d2-42f0fa8fd75f" providerId="ADAL" clId="{9A620F9C-90A9-9E46-82F4-01501E8F5457}" dt="2020-09-27T21:27:57.363" v="1448" actId="27636"/>
        <pc:sldMkLst>
          <pc:docMk/>
          <pc:sldMk cId="1425301546" sldId="259"/>
        </pc:sldMkLst>
        <pc:spChg chg="mod">
          <ac:chgData name="Preble, Edward" userId="3f699ce9-b5cc-4fed-b6d2-42f0fa8fd75f" providerId="ADAL" clId="{9A620F9C-90A9-9E46-82F4-01501E8F5457}" dt="2020-09-26T02:57:39.981" v="479" actId="20577"/>
          <ac:spMkLst>
            <pc:docMk/>
            <pc:sldMk cId="1425301546" sldId="259"/>
            <ac:spMk id="2" creationId="{C2B66444-C484-8A4B-9E84-4740ADDD3DB6}"/>
          </ac:spMkLst>
        </pc:spChg>
        <pc:spChg chg="mod">
          <ac:chgData name="Preble, Edward" userId="3f699ce9-b5cc-4fed-b6d2-42f0fa8fd75f" providerId="ADAL" clId="{9A620F9C-90A9-9E46-82F4-01501E8F5457}" dt="2020-09-27T21:27:57.363" v="1448" actId="27636"/>
          <ac:spMkLst>
            <pc:docMk/>
            <pc:sldMk cId="1425301546" sldId="259"/>
            <ac:spMk id="3" creationId="{EAA81A6F-8420-E64D-874C-74E70ECBC474}"/>
          </ac:spMkLst>
        </pc:spChg>
      </pc:sldChg>
      <pc:sldChg chg="modSp new mod">
        <pc:chgData name="Preble, Edward" userId="3f699ce9-b5cc-4fed-b6d2-42f0fa8fd75f" providerId="ADAL" clId="{9A620F9C-90A9-9E46-82F4-01501E8F5457}" dt="2020-09-27T21:28:05.245" v="1452" actId="27636"/>
        <pc:sldMkLst>
          <pc:docMk/>
          <pc:sldMk cId="4284180415" sldId="260"/>
        </pc:sldMkLst>
        <pc:spChg chg="mod">
          <ac:chgData name="Preble, Edward" userId="3f699ce9-b5cc-4fed-b6d2-42f0fa8fd75f" providerId="ADAL" clId="{9A620F9C-90A9-9E46-82F4-01501E8F5457}" dt="2020-09-26T02:57:32.690" v="475" actId="20577"/>
          <ac:spMkLst>
            <pc:docMk/>
            <pc:sldMk cId="4284180415" sldId="260"/>
            <ac:spMk id="2" creationId="{1D8611B6-18D8-2243-BF22-86214750D713}"/>
          </ac:spMkLst>
        </pc:spChg>
        <pc:spChg chg="mod">
          <ac:chgData name="Preble, Edward" userId="3f699ce9-b5cc-4fed-b6d2-42f0fa8fd75f" providerId="ADAL" clId="{9A620F9C-90A9-9E46-82F4-01501E8F5457}" dt="2020-09-27T21:28:05.245" v="1452" actId="27636"/>
          <ac:spMkLst>
            <pc:docMk/>
            <pc:sldMk cId="4284180415" sldId="260"/>
            <ac:spMk id="3" creationId="{0BA23BB9-E808-314D-A11E-183FC34A13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E0AA-1475-9949-B83F-26A339E3A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98DD8-9F75-0D45-B89D-18273B618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04F1-6651-6348-BAF0-AFA00700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5183-30B7-474E-84E3-18C229AC9B88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1758-0C24-BA4E-9F71-3B51D40D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8AAF-7084-1648-B554-56A80453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9ABD-5ADC-F640-8FC4-C620DB95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6148-3ABD-5641-A7B8-0882D5F0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ED0B9-4FCC-8C4B-9B7F-3EA533D66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593B-470C-7B42-B45E-E340D124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5183-30B7-474E-84E3-18C229AC9B88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0A884-8B67-2D4E-9DDD-E0AA34F8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5AB0E-C6B8-804E-B275-C9B80EDA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9ABD-5ADC-F640-8FC4-C620DB95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00702-DB72-EA4E-91A2-00281A723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91668-52AF-CA48-95A7-E02C764B3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FFDB-3112-9E45-A640-55B704B0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5183-30B7-474E-84E3-18C229AC9B88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206A1-59B5-5042-8570-7A5A7E44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99FB-DA17-054C-A84E-B9EA1FDB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9ABD-5ADC-F640-8FC4-C620DB95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4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8EF2-1B6E-464B-BC6A-F2A6B853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A1A8-2EF6-AD43-84A5-44C1246F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0F9CA-8FBA-B849-BE72-EFDA19ED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5183-30B7-474E-84E3-18C229AC9B88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CD29-DB69-6D4E-8E98-ED0117DC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8FF6-A1E8-154F-8823-FBC02FD0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9ABD-5ADC-F640-8FC4-C620DB95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F086-D276-2E44-9A9A-37B172B2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B20E3-44EA-2C46-9188-3E605A89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A4E1-5FB8-7D46-BA51-DDE5E2C5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5183-30B7-474E-84E3-18C229AC9B88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C5EB-06E6-6040-9431-28AC0864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71BD-18A8-454D-8A31-1560E453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9ABD-5ADC-F640-8FC4-C620DB95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564-EB41-8343-B225-6364172E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CB65-C693-DD49-9701-AD585B734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9C7C9-B79B-0C4E-ABDF-058999E26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D91A-4DD6-804D-BD3F-E54B6585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5183-30B7-474E-84E3-18C229AC9B88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1AB8-9072-844C-B0E0-C5CC95F6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33EC0-3AB7-C946-B6F6-E2D27C69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9ABD-5ADC-F640-8FC4-C620DB95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3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183E-7C73-A64E-8348-4D2872B8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098FD-3BFC-784C-8BE1-C74F1FDD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35323-8A6C-4C45-A7A9-FAAB8C071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5939E-C4F3-FF4C-B0B6-5652D9D3D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F6E8F-5102-7F4E-8348-E8D5B53F5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A898C-8A82-E04D-BBF3-22BD2478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5183-30B7-474E-84E3-18C229AC9B88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B98A0-3CA2-3741-A431-25BA7BDC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3D4B8-CE3B-1A4D-B23B-A9563889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9ABD-5ADC-F640-8FC4-C620DB95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4E8B-21A0-354E-A8C6-4B1728FD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D06A5-C25F-1248-A2ED-934C8381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5183-30B7-474E-84E3-18C229AC9B88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DBD6D-806D-E74A-A8FF-F8AEBF74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0CB4A-62A1-1A42-86D1-74812B89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9ABD-5ADC-F640-8FC4-C620DB95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00960-AB59-9C43-8DED-A437EDA3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5183-30B7-474E-84E3-18C229AC9B88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562F4-EDE8-C44E-AA4B-710088AE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74EF4-B5E9-6945-AA50-53CBB5AF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9ABD-5ADC-F640-8FC4-C620DB95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08BA-2C63-DB4C-BDBD-1753EF34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4B1F-7035-5348-8795-9599896D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A74F7-8B03-0344-9496-CDBF0D5C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1EC0E-5B21-5B46-AD2C-E2BFA433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5183-30B7-474E-84E3-18C229AC9B88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CEE0C-DC81-B94D-818F-6D516AF4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DAC72-9058-D446-89CB-73997366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9ABD-5ADC-F640-8FC4-C620DB95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DA27-0955-3A46-AD80-52C28EE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701D9-73E1-7948-A1E2-ACC118BA8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048B9-A6C0-F347-A3B4-3E353DF9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3D458-8575-4541-9C26-7F966026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5183-30B7-474E-84E3-18C229AC9B88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A6FFF-6061-094E-9C90-11F825B1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64E56-D5BD-2646-8D17-AEF42383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9ABD-5ADC-F640-8FC4-C620DB95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9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FF3DF-EC90-174E-A1CA-C0B450A7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1FA-B3AD-FD48-90EB-02077E12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97EE-8FF3-EE40-ACA0-828C4D439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5183-30B7-474E-84E3-18C229AC9B88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D875-F91C-DF4D-8FD4-BB7D745D2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180D2-50D5-2045-8917-F4F4F9D81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99ABD-5ADC-F640-8FC4-C620DB95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reble/neural_network_presentations/tree/master/Split_Video_Fi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reble/neural_network_presentations/tree/master/Object_Tracking_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reble/neural_network_presentations/blob/master/Image_Classifiers/Image_Classification_Tensorflow_for_Poets.ipynb" TargetMode="External"/><Relationship Id="rId2" Type="http://schemas.openxmlformats.org/officeDocument/2006/relationships/hyperlink" Target="https://codelabs.developers.google.com/codelabs/tensorflow-for-poets/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reble/neural_network_presentations/blob/master/Image_Classifiers/Recognize_Students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E73356-1896-CC4B-9DE7-189F6286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Demos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965AC-231F-D24E-9239-9ADA62D3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Three goals: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video to create training data</a:t>
            </a:r>
          </a:p>
          <a:p>
            <a:pPr lvl="1"/>
            <a:r>
              <a:rPr lang="en-US" dirty="0"/>
              <a:t>Classification data</a:t>
            </a:r>
          </a:p>
          <a:p>
            <a:pPr lvl="1"/>
            <a:r>
              <a:rPr lang="en-US" dirty="0"/>
              <a:t>Object detection data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Tensorflow</a:t>
            </a:r>
            <a:r>
              <a:rPr lang="en-US" dirty="0"/>
              <a:t> for Poets</a:t>
            </a:r>
          </a:p>
          <a:p>
            <a:pPr lvl="1"/>
            <a:r>
              <a:rPr lang="en-US" dirty="0"/>
              <a:t>Walk through the Google website demo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an Inception v3 model to recognize my family</a:t>
            </a:r>
          </a:p>
          <a:p>
            <a:pPr lvl="1"/>
            <a:r>
              <a:rPr lang="en-US" dirty="0"/>
              <a:t>Get 200+ training images quickly using video</a:t>
            </a:r>
          </a:p>
          <a:p>
            <a:pPr lvl="1"/>
            <a:r>
              <a:rPr lang="en-US" dirty="0"/>
              <a:t>Use transfer learning to re-train the model and test it!</a:t>
            </a:r>
          </a:p>
        </p:txBody>
      </p:sp>
    </p:spTree>
    <p:extLst>
      <p:ext uri="{BB962C8B-B14F-4D97-AF65-F5344CB8AC3E}">
        <p14:creationId xmlns:p14="http://schemas.microsoft.com/office/powerpoint/2010/main" val="179113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6444-C484-8A4B-9E84-4740ADDD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video for classification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1A6F-8420-E64D-874C-74E70ECB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Requirement:</a:t>
            </a:r>
          </a:p>
          <a:p>
            <a:pPr lvl="1"/>
            <a:r>
              <a:rPr lang="en-US" sz="2800" dirty="0"/>
              <a:t>Many images with the same primary subject</a:t>
            </a:r>
          </a:p>
          <a:p>
            <a:endParaRPr lang="en-US" sz="3200" dirty="0"/>
          </a:p>
          <a:p>
            <a:r>
              <a:rPr lang="en-US" sz="3200" dirty="0"/>
              <a:t>Solution:</a:t>
            </a:r>
          </a:p>
          <a:p>
            <a:pPr lvl="1"/>
            <a:r>
              <a:rPr lang="en-US" sz="2800" dirty="0"/>
              <a:t>Take video with your phone or find video on </a:t>
            </a:r>
            <a:r>
              <a:rPr lang="en-US" sz="2800" dirty="0" err="1"/>
              <a:t>youtube</a:t>
            </a:r>
            <a:r>
              <a:rPr lang="en-US" sz="2800" dirty="0"/>
              <a:t> of your subject</a:t>
            </a:r>
          </a:p>
          <a:p>
            <a:pPr lvl="1"/>
            <a:r>
              <a:rPr lang="en-US" sz="2800" dirty="0"/>
              <a:t>Break the video into individual images</a:t>
            </a:r>
          </a:p>
          <a:p>
            <a:endParaRPr lang="en-US" sz="3200" dirty="0"/>
          </a:p>
          <a:p>
            <a:r>
              <a:rPr lang="en-US" sz="3200" dirty="0"/>
              <a:t>Code:</a:t>
            </a:r>
            <a:br>
              <a:rPr lang="en-US" sz="3200" dirty="0"/>
            </a:br>
            <a:r>
              <a:rPr lang="en-US" sz="2200" dirty="0">
                <a:hlinkClick r:id="rId2"/>
              </a:rPr>
              <a:t>https://github.com/epreble/neural_network_presentations/tree/master/Split_Video_Files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530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11B6-18D8-2243-BF22-86214750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video for object detection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3BB9-E808-314D-A11E-183FC34A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Requirement:</a:t>
            </a:r>
          </a:p>
          <a:p>
            <a:pPr lvl="1"/>
            <a:r>
              <a:rPr lang="en-US" sz="2800" dirty="0"/>
              <a:t>Many images with the same primary subject</a:t>
            </a:r>
          </a:p>
          <a:p>
            <a:pPr lvl="1"/>
            <a:r>
              <a:rPr lang="en-US" sz="2800" dirty="0"/>
              <a:t>Coordinates of bounding boxes that locate the subject</a:t>
            </a:r>
          </a:p>
          <a:p>
            <a:endParaRPr lang="en-US" sz="3200" dirty="0"/>
          </a:p>
          <a:p>
            <a:r>
              <a:rPr lang="en-US" sz="3200" dirty="0"/>
              <a:t>Solution:</a:t>
            </a:r>
          </a:p>
          <a:p>
            <a:pPr lvl="1"/>
            <a:r>
              <a:rPr lang="en-US" sz="2800" dirty="0"/>
              <a:t>Use object tracker software to save frames with box coordinates</a:t>
            </a:r>
          </a:p>
          <a:p>
            <a:pPr lvl="1"/>
            <a:r>
              <a:rPr lang="en-US" sz="2800" dirty="0"/>
              <a:t>1 minute of drone video = 1492 images (24 fps)</a:t>
            </a:r>
          </a:p>
          <a:p>
            <a:endParaRPr lang="en-US" sz="3200" dirty="0"/>
          </a:p>
          <a:p>
            <a:r>
              <a:rPr lang="en-US" sz="3200" dirty="0"/>
              <a:t>Code:</a:t>
            </a:r>
            <a:br>
              <a:rPr lang="en-US" sz="3200" dirty="0"/>
            </a:br>
            <a:r>
              <a:rPr lang="en-US" sz="2200" dirty="0">
                <a:hlinkClick r:id="rId2"/>
              </a:rPr>
              <a:t>https://github.com/epreble/neural_network_presentations/tree/master/Object_Tracking_Code</a:t>
            </a:r>
            <a:endParaRPr lang="en-US" sz="32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8418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990A70-4B77-1E40-A948-18F25E5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for Poets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E11681-3B46-B748-A013-F4D13215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https://codelabs.developers.google.com/codelabs/tensorflow-for-poets/#0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https://github.com/epreble/neural_network_presentations/blob/master/Image_Classifiers/Image_Classification_Tensorflow_for_Poets.ipynb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86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FBB5-6E74-5843-89E8-DD002FCF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 Using </a:t>
            </a:r>
            <a:r>
              <a:rPr lang="en-US" dirty="0" err="1"/>
              <a:t>Inception+Tensorflow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7332-2AA8-7243-9184-D4BA9CB3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Notebook:</a:t>
            </a:r>
            <a:br>
              <a:rPr lang="en-US" dirty="0"/>
            </a:br>
            <a:r>
              <a:rPr lang="en-US" sz="1600" dirty="0">
                <a:hlinkClick r:id="rId2"/>
              </a:rPr>
              <a:t>https://github.com/epreble/neural_network_presentations/blob/master/Image_Classifiers/Recognize_Students.ipynb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Split Videos: writes to:</a:t>
            </a:r>
            <a:br>
              <a:rPr lang="en-US" dirty="0"/>
            </a:br>
            <a:r>
              <a:rPr lang="en-US" sz="1600" dirty="0"/>
              <a:t>/Users/</a:t>
            </a:r>
            <a:r>
              <a:rPr lang="en-US" sz="1600" dirty="0" err="1"/>
              <a:t>epreble</a:t>
            </a:r>
            <a:r>
              <a:rPr lang="en-US" sz="1600" dirty="0"/>
              <a:t>/Documents/</a:t>
            </a:r>
            <a:r>
              <a:rPr lang="en-US" sz="1600" dirty="0" err="1"/>
              <a:t>VSCode</a:t>
            </a:r>
            <a:r>
              <a:rPr lang="en-US" sz="1600" dirty="0"/>
              <a:t>/</a:t>
            </a:r>
            <a:r>
              <a:rPr lang="en-US" sz="1600" dirty="0" err="1"/>
              <a:t>tensorflow_demos</a:t>
            </a:r>
            <a:r>
              <a:rPr lang="en-US" sz="1600" dirty="0"/>
              <a:t>/tensorflow-for-poets-2/</a:t>
            </a:r>
            <a:r>
              <a:rPr lang="en-US" sz="1600" dirty="0" err="1"/>
              <a:t>tf_files</a:t>
            </a:r>
            <a:r>
              <a:rPr lang="en-US" sz="1600" dirty="0"/>
              <a:t>/students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Activate python environment &amp; set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 retrain script &amp; test it</a:t>
            </a:r>
          </a:p>
        </p:txBody>
      </p:sp>
    </p:spTree>
    <p:extLst>
      <p:ext uri="{BB962C8B-B14F-4D97-AF65-F5344CB8AC3E}">
        <p14:creationId xmlns:p14="http://schemas.microsoft.com/office/powerpoint/2010/main" val="300596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318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Software Demos</vt:lpstr>
      <vt:lpstr>Use video for classification training data</vt:lpstr>
      <vt:lpstr>Use video for object detection training data</vt:lpstr>
      <vt:lpstr>Tensorflow for Poets</vt:lpstr>
      <vt:lpstr>Face Recognition Using Inception+Tensorflow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Transfer Learning Demos</dc:title>
  <dc:creator>Preble, Edward</dc:creator>
  <cp:lastModifiedBy>Preble, Edward</cp:lastModifiedBy>
  <cp:revision>6</cp:revision>
  <dcterms:created xsi:type="dcterms:W3CDTF">2020-09-20T15:11:41Z</dcterms:created>
  <dcterms:modified xsi:type="dcterms:W3CDTF">2020-09-27T22:43:06Z</dcterms:modified>
</cp:coreProperties>
</file>