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ble, Edward" userId="3f699ce9-b5cc-4fed-b6d2-42f0fa8fd75f" providerId="ADAL" clId="{261A04C5-712F-A947-88D1-A6E8445DAB33}"/>
  </pc:docChgLst>
  <pc:docChgLst>
    <pc:chgData name="Preble, Edward" userId="3f699ce9-b5cc-4fed-b6d2-42f0fa8fd75f" providerId="ADAL" clId="{C403F8C0-8777-0740-A2F6-1B6AA06BFCCB}"/>
    <pc:docChg chg="custSel delSld modSld">
      <pc:chgData name="Preble, Edward" userId="3f699ce9-b5cc-4fed-b6d2-42f0fa8fd75f" providerId="ADAL" clId="{C403F8C0-8777-0740-A2F6-1B6AA06BFCCB}" dt="2019-02-17T18:20:40.606" v="8" actId="20577"/>
      <pc:docMkLst>
        <pc:docMk/>
      </pc:docMkLst>
      <pc:sldChg chg="modSp">
        <pc:chgData name="Preble, Edward" userId="3f699ce9-b5cc-4fed-b6d2-42f0fa8fd75f" providerId="ADAL" clId="{C403F8C0-8777-0740-A2F6-1B6AA06BFCCB}" dt="2019-02-17T18:20:40.606" v="8" actId="20577"/>
        <pc:sldMkLst>
          <pc:docMk/>
          <pc:sldMk cId="1874099024" sldId="257"/>
        </pc:sldMkLst>
        <pc:spChg chg="mod">
          <ac:chgData name="Preble, Edward" userId="3f699ce9-b5cc-4fed-b6d2-42f0fa8fd75f" providerId="ADAL" clId="{C403F8C0-8777-0740-A2F6-1B6AA06BFCCB}" dt="2019-02-17T18:20:40.606" v="8" actId="20577"/>
          <ac:spMkLst>
            <pc:docMk/>
            <pc:sldMk cId="1874099024" sldId="257"/>
            <ac:spMk id="3" creationId="{00000000-0000-0000-0000-000000000000}"/>
          </ac:spMkLst>
        </pc:spChg>
      </pc:sldChg>
      <pc:sldChg chg="del">
        <pc:chgData name="Preble, Edward" userId="3f699ce9-b5cc-4fed-b6d2-42f0fa8fd75f" providerId="ADAL" clId="{C403F8C0-8777-0740-A2F6-1B6AA06BFCCB}" dt="2019-02-16T21:42:20.777" v="5" actId="2696"/>
        <pc:sldMkLst>
          <pc:docMk/>
          <pc:sldMk cId="96896238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5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5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6824"/>
          </a:xfrm>
        </p:spPr>
        <p:txBody>
          <a:bodyPr/>
          <a:lstStyle/>
          <a:p>
            <a:r>
              <a:rPr lang="en-US" dirty="0"/>
              <a:t>Lecture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6824"/>
            <a:ext cx="10515600" cy="5853619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en-US" dirty="0"/>
              <a:t>2 Presentation files</a:t>
            </a:r>
          </a:p>
          <a:p>
            <a:pPr marL="0">
              <a:spcBef>
                <a:spcPts val="0"/>
              </a:spcBef>
            </a:pPr>
            <a:r>
              <a:rPr lang="en-US" dirty="0"/>
              <a:t>Printouts of notes for Demos</a:t>
            </a:r>
          </a:p>
          <a:p>
            <a:pPr marL="0">
              <a:spcBef>
                <a:spcPts val="0"/>
              </a:spcBef>
            </a:pPr>
            <a:r>
              <a:rPr lang="en-US" dirty="0"/>
              <a:t>Snooze Notifications (option-click notification list icon)</a:t>
            </a:r>
          </a:p>
          <a:p>
            <a:pPr>
              <a:spcBef>
                <a:spcPts val="0"/>
              </a:spcBef>
            </a:pPr>
            <a:r>
              <a:rPr lang="en-US" dirty="0"/>
              <a:t>Make sure that Android transfer opens when phone plugged in</a:t>
            </a:r>
          </a:p>
          <a:p>
            <a:pPr>
              <a:spcBef>
                <a:spcPts val="0"/>
              </a:spcBef>
            </a:pPr>
            <a:r>
              <a:rPr lang="en-US" dirty="0"/>
              <a:t>In Chrome: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Tensorflow</a:t>
            </a:r>
            <a:r>
              <a:rPr lang="en-US" dirty="0"/>
              <a:t> Playground </a:t>
            </a:r>
            <a:r>
              <a:rPr lang="en-US" dirty="0">
                <a:hlinkClick r:id="rId2"/>
              </a:rPr>
              <a:t>http://playground.tensorflow.org/</a:t>
            </a:r>
            <a:endParaRPr lang="en-US" dirty="0"/>
          </a:p>
          <a:p>
            <a:pPr marL="0">
              <a:spcBef>
                <a:spcPts val="0"/>
              </a:spcBef>
            </a:pPr>
            <a:r>
              <a:rPr lang="en-US" dirty="0"/>
              <a:t>Terminal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. ./</a:t>
            </a:r>
            <a:r>
              <a:rPr lang="en-US" dirty="0" err="1"/>
              <a:t>iaa.sh</a:t>
            </a:r>
            <a:endParaRPr lang="en-US" dirty="0"/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Open ”</a:t>
            </a:r>
            <a:r>
              <a:rPr lang="en-US" dirty="0" err="1"/>
              <a:t>Recognize_Students.ipynb</a:t>
            </a:r>
            <a:r>
              <a:rPr lang="en-US" dirty="0"/>
              <a:t>”</a:t>
            </a: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MINIMIZE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Another terminal</a:t>
            </a: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LARGE FONT</a:t>
            </a: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echo -n -e "\033]0;RECOGNIZE STUDENTS\007"</a:t>
            </a:r>
          </a:p>
          <a:p>
            <a:pPr>
              <a:spcBef>
                <a:spcPts val="0"/>
              </a:spcBef>
            </a:pPr>
            <a:r>
              <a:rPr lang="en-US" dirty="0"/>
              <a:t>In Finder: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/Users/</a:t>
            </a:r>
            <a:r>
              <a:rPr lang="en-US" dirty="0" err="1"/>
              <a:t>epreble</a:t>
            </a:r>
            <a:r>
              <a:rPr lang="en-US" dirty="0"/>
              <a:t>/Desktop/</a:t>
            </a:r>
            <a:r>
              <a:rPr lang="en-US" dirty="0" err="1"/>
              <a:t>Video_Files</a:t>
            </a:r>
            <a:endParaRPr lang="en-US" dirty="0"/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/Users/</a:t>
            </a:r>
            <a:r>
              <a:rPr lang="en-US" dirty="0" err="1"/>
              <a:t>epreble</a:t>
            </a:r>
            <a:r>
              <a:rPr lang="en-US" dirty="0"/>
              <a:t>/Documents/</a:t>
            </a:r>
            <a:r>
              <a:rPr lang="en-US" dirty="0" err="1"/>
              <a:t>Pycharm</a:t>
            </a:r>
            <a:r>
              <a:rPr lang="en-US" dirty="0"/>
              <a:t>/tensorflow-for-poets-2/</a:t>
            </a:r>
            <a:r>
              <a:rPr lang="en-US" dirty="0" err="1"/>
              <a:t>tf_files</a:t>
            </a:r>
            <a:r>
              <a:rPr lang="en-US" dirty="0"/>
              <a:t>/students</a:t>
            </a:r>
          </a:p>
        </p:txBody>
      </p:sp>
    </p:spTree>
    <p:extLst>
      <p:ext uri="{BB962C8B-B14F-4D97-AF65-F5344CB8AC3E}">
        <p14:creationId xmlns:p14="http://schemas.microsoft.com/office/powerpoint/2010/main" val="187409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6337</TotalTime>
  <Words>102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Lecture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Needs Before Presentation</dc:title>
  <dc:creator>Preble, Edward</dc:creator>
  <cp:lastModifiedBy>Preble, Edward</cp:lastModifiedBy>
  <cp:revision>44</cp:revision>
  <dcterms:created xsi:type="dcterms:W3CDTF">2017-10-15T02:33:08Z</dcterms:created>
  <dcterms:modified xsi:type="dcterms:W3CDTF">2019-02-17T18:20:45Z</dcterms:modified>
</cp:coreProperties>
</file>