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28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56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84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913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641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369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097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825" algn="l" defTabSz="31345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1" d="100"/>
          <a:sy n="231" d="100"/>
        </p:scale>
        <p:origin x="-1800" y="-84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09855"/>
            <a:ext cx="6172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09855"/>
            <a:ext cx="18059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0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18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6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36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0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8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640080"/>
            <a:ext cx="1211580" cy="18103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640080"/>
            <a:ext cx="1211580" cy="181038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5"/>
            <a:ext cx="1212056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0"/>
            <a:ext cx="1212056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614045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869950"/>
            <a:ext cx="1212533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0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0"/>
            <a:ext cx="902494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28" indent="0">
              <a:buNone/>
              <a:defRPr sz="1000"/>
            </a:lvl2pPr>
            <a:lvl3pPr marL="313456" indent="0">
              <a:buNone/>
              <a:defRPr sz="800"/>
            </a:lvl3pPr>
            <a:lvl4pPr marL="470184" indent="0">
              <a:buNone/>
              <a:defRPr sz="700"/>
            </a:lvl4pPr>
            <a:lvl5pPr marL="626913" indent="0">
              <a:buNone/>
              <a:defRPr sz="700"/>
            </a:lvl5pPr>
            <a:lvl6pPr marL="783641" indent="0">
              <a:buNone/>
              <a:defRPr sz="700"/>
            </a:lvl6pPr>
            <a:lvl7pPr marL="940369" indent="0">
              <a:buNone/>
              <a:defRPr sz="700"/>
            </a:lvl7pPr>
            <a:lvl8pPr marL="1097097" indent="0">
              <a:buNone/>
              <a:defRPr sz="700"/>
            </a:lvl8pPr>
            <a:lvl9pPr marL="1253825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  <a:prstGeom prst="rect">
            <a:avLst/>
          </a:prstGeom>
        </p:spPr>
        <p:txBody>
          <a:bodyPr vert="horz" lIns="31346" tIns="15673" rIns="31346" bIns="156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0"/>
            <a:ext cx="2468880" cy="1810385"/>
          </a:xfrm>
          <a:prstGeom prst="rect">
            <a:avLst/>
          </a:prstGeom>
        </p:spPr>
        <p:txBody>
          <a:bodyPr vert="horz" lIns="31346" tIns="15673" rIns="31346" bIns="156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8EF0-AF56-4E85-86F3-FE68B944A49F}" type="datetimeFigureOut">
              <a:rPr lang="en-US" smtClean="0"/>
              <a:t>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0"/>
            <a:ext cx="8686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A335-0815-4A40-B6B7-AB7EC2604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56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6" indent="-117546" algn="l" defTabSz="31345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3" indent="-97955" algn="l" defTabSz="31345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0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9" indent="-78364" algn="l" defTabSz="313456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7" indent="-78364" algn="l" defTabSz="313456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5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33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1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9" indent="-78364" algn="l" defTabSz="31345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8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6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4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3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1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9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7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5" algn="l" defTabSz="31345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304800"/>
            <a:ext cx="2133600" cy="2133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00200" y="304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79190" y="357428"/>
                <a:ext cx="324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90" y="357428"/>
                <a:ext cx="32489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066800" y="304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45790" y="357428"/>
                <a:ext cx="328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90" y="357428"/>
                <a:ext cx="328487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2362200" y="1066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09592" y="987623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92" y="987623"/>
                <a:ext cx="32880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565438" y="236517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47800" y="2086233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086233"/>
                <a:ext cx="32880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371600" y="76200"/>
            <a:ext cx="0" cy="25908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371600" y="0"/>
            <a:ext cx="0" cy="25908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6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Tauman Kalai</dc:creator>
  <cp:lastModifiedBy>Adam Tauman Kalai</cp:lastModifiedBy>
  <cp:revision>1</cp:revision>
  <dcterms:created xsi:type="dcterms:W3CDTF">2011-01-29T18:13:29Z</dcterms:created>
  <dcterms:modified xsi:type="dcterms:W3CDTF">2011-01-29T18:19:34Z</dcterms:modified>
</cp:coreProperties>
</file>