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28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56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84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13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41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369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097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825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502" y="-786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5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5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18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3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0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8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0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0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28" indent="0">
              <a:buNone/>
              <a:defRPr sz="1000"/>
            </a:lvl2pPr>
            <a:lvl3pPr marL="313456" indent="0">
              <a:buNone/>
              <a:defRPr sz="800"/>
            </a:lvl3pPr>
            <a:lvl4pPr marL="470184" indent="0">
              <a:buNone/>
              <a:defRPr sz="700"/>
            </a:lvl4pPr>
            <a:lvl5pPr marL="626913" indent="0">
              <a:buNone/>
              <a:defRPr sz="700"/>
            </a:lvl5pPr>
            <a:lvl6pPr marL="783641" indent="0">
              <a:buNone/>
              <a:defRPr sz="700"/>
            </a:lvl6pPr>
            <a:lvl7pPr marL="940369" indent="0">
              <a:buNone/>
              <a:defRPr sz="700"/>
            </a:lvl7pPr>
            <a:lvl8pPr marL="1097097" indent="0">
              <a:buNone/>
              <a:defRPr sz="700"/>
            </a:lvl8pPr>
            <a:lvl9pPr marL="125382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0"/>
            <a:ext cx="2468880" cy="1810385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0"/>
            <a:ext cx="8686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6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6" indent="-117546" algn="l" defTabSz="31345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3" indent="-97955" algn="l" defTabSz="31345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0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9" indent="-78364" algn="l" defTabSz="313456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7" indent="-78364" algn="l" defTabSz="313456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5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33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1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9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8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6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4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3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1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9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7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5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t="3503" r="37613" b="3840"/>
          <a:stretch/>
        </p:blipFill>
        <p:spPr bwMode="auto">
          <a:xfrm>
            <a:off x="0" y="0"/>
            <a:ext cx="2743199" cy="267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96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Tauman Kalai</dc:creator>
  <cp:lastModifiedBy>Adam Tauman Kalai</cp:lastModifiedBy>
  <cp:revision>2</cp:revision>
  <dcterms:created xsi:type="dcterms:W3CDTF">2011-01-29T18:13:29Z</dcterms:created>
  <dcterms:modified xsi:type="dcterms:W3CDTF">2011-01-30T07:47:47Z</dcterms:modified>
</cp:coreProperties>
</file>