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1" d="100"/>
          <a:sy n="231" d="100"/>
        </p:scale>
        <p:origin x="-1800" y="-84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5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5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8EF0-AF56-4E85-86F3-FE68B944A49F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6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31345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31345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313456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313456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304800"/>
            <a:ext cx="2133600" cy="213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30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79190" y="357428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90" y="357428"/>
                <a:ext cx="328808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66800" y="30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45790" y="357428"/>
                <a:ext cx="3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0" y="357428"/>
                <a:ext cx="32848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362200" y="106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9592" y="98762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92" y="987623"/>
                <a:ext cx="32880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565438" y="236517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7800" y="208623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86233"/>
                <a:ext cx="32880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371600" y="76200"/>
            <a:ext cx="0" cy="25908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371600" y="0"/>
            <a:ext cx="0" cy="25908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6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Tauman Kalai</dc:creator>
  <cp:lastModifiedBy>Adam Tauman Kalai</cp:lastModifiedBy>
  <cp:revision>2</cp:revision>
  <dcterms:created xsi:type="dcterms:W3CDTF">2011-01-29T18:13:29Z</dcterms:created>
  <dcterms:modified xsi:type="dcterms:W3CDTF">2011-01-31T12:42:37Z</dcterms:modified>
</cp:coreProperties>
</file>