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Average"/>
      <p:regular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Average-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2d94c70c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2d94c70c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2d94c70c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2d94c70c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2d94c70cb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2d94c70cb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33adc07f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33adc07f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2d94c70cb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2d94c70cb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33adc07f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33adc07f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33adc07f9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33adc07f9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33adc07f9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33adc07f9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308990af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308990af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308990af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308990af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2f9bb1da84_1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2f9bb1da84_1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308990af5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308990af5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308990af5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308990af5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2f9bb1da84_1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2f9bb1da84_1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2f9bb1da84_1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2f9bb1da84_1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2f9bb1da84_1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2f9bb1da84_1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2f9bb1da84_1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2f9bb1da84_1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2f9bb1da84_1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2f9bb1da84_1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2f9bb1da84_1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2f9bb1da84_1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33adc07f9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33adc07f9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2d94c70c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2d94c70c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Tavern Keeper</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Silas Elder, Kenneth Gray, Kaleb Scott, Evan Primasing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World Editor – Sidebar</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World Editor will also contain a sidebar consisting of interactive widgets</a:t>
            </a:r>
            <a:endParaRPr/>
          </a:p>
          <a:p>
            <a:pPr indent="-342900" lvl="0" marL="457200" rtl="0" algn="l">
              <a:spcBef>
                <a:spcPts val="0"/>
              </a:spcBef>
              <a:spcAft>
                <a:spcPts val="0"/>
              </a:spcAft>
              <a:buSzPts val="1800"/>
              <a:buChar char="❏"/>
            </a:pPr>
            <a:r>
              <a:rPr lang="en"/>
              <a:t>Each icon will be a button that will send the user to the respective World Editor Sub-Page to enter data into that specific category</a:t>
            </a:r>
            <a:endParaRPr/>
          </a:p>
          <a:p>
            <a:pPr indent="-342900" lvl="0" marL="457200" rtl="0" algn="l">
              <a:spcBef>
                <a:spcPts val="0"/>
              </a:spcBef>
              <a:spcAft>
                <a:spcPts val="0"/>
              </a:spcAft>
              <a:buSzPts val="1800"/>
              <a:buChar char="❏"/>
            </a:pPr>
            <a:r>
              <a:rPr lang="en"/>
              <a:t>World Editor Sidebar buttons:</a:t>
            </a:r>
            <a:endParaRPr/>
          </a:p>
          <a:p>
            <a:pPr indent="-317500" lvl="1" marL="914400" rtl="0" algn="l">
              <a:spcBef>
                <a:spcPts val="0"/>
              </a:spcBef>
              <a:spcAft>
                <a:spcPts val="0"/>
              </a:spcAft>
              <a:buSzPts val="1400"/>
              <a:buChar char="❏"/>
            </a:pPr>
            <a:r>
              <a:rPr lang="en"/>
              <a:t>Home icon - links back to the main World Editor page mentioned prior</a:t>
            </a:r>
            <a:endParaRPr/>
          </a:p>
          <a:p>
            <a:pPr indent="-317500" lvl="1" marL="914400" rtl="0" algn="l">
              <a:spcBef>
                <a:spcPts val="0"/>
              </a:spcBef>
              <a:spcAft>
                <a:spcPts val="0"/>
              </a:spcAft>
              <a:buSzPts val="1400"/>
              <a:buChar char="❏"/>
            </a:pPr>
            <a:r>
              <a:rPr lang="en"/>
              <a:t>Map icon - links to the Map Page</a:t>
            </a:r>
            <a:endParaRPr/>
          </a:p>
          <a:p>
            <a:pPr indent="-317500" lvl="1" marL="914400" rtl="0" algn="l">
              <a:spcBef>
                <a:spcPts val="0"/>
              </a:spcBef>
              <a:spcAft>
                <a:spcPts val="0"/>
              </a:spcAft>
              <a:buSzPts val="1400"/>
              <a:buChar char="❏"/>
            </a:pPr>
            <a:r>
              <a:rPr lang="en"/>
              <a:t>Character icon - links to the Character Page</a:t>
            </a:r>
            <a:endParaRPr/>
          </a:p>
          <a:p>
            <a:pPr indent="-317500" lvl="1" marL="914400" rtl="0" algn="l">
              <a:spcBef>
                <a:spcPts val="0"/>
              </a:spcBef>
              <a:spcAft>
                <a:spcPts val="0"/>
              </a:spcAft>
              <a:buSzPts val="1400"/>
              <a:buChar char="❏"/>
            </a:pPr>
            <a:r>
              <a:rPr lang="en"/>
              <a:t>Organization icon - links to the Organization Page</a:t>
            </a:r>
            <a:endParaRPr/>
          </a:p>
          <a:p>
            <a:pPr indent="-317500" lvl="1" marL="914400" rtl="0" algn="l">
              <a:spcBef>
                <a:spcPts val="0"/>
              </a:spcBef>
              <a:spcAft>
                <a:spcPts val="0"/>
              </a:spcAft>
              <a:buSzPts val="1400"/>
              <a:buChar char="❏"/>
            </a:pPr>
            <a:r>
              <a:rPr lang="en"/>
              <a:t>Location icon - links to the Location Page</a:t>
            </a:r>
            <a:endParaRPr/>
          </a:p>
          <a:p>
            <a:pPr indent="-317500" lvl="1" marL="914400" rtl="0" algn="l">
              <a:spcBef>
                <a:spcPts val="0"/>
              </a:spcBef>
              <a:spcAft>
                <a:spcPts val="0"/>
              </a:spcAft>
              <a:buSzPts val="1400"/>
              <a:buChar char="❏"/>
            </a:pPr>
            <a:r>
              <a:rPr lang="en"/>
              <a:t>Timeline icon - links to the Timeline Page</a:t>
            </a:r>
            <a:endParaRPr/>
          </a:p>
          <a:p>
            <a:pPr indent="-317500" lvl="1" marL="914400" rtl="0" algn="l">
              <a:spcBef>
                <a:spcPts val="0"/>
              </a:spcBef>
              <a:spcAft>
                <a:spcPts val="0"/>
              </a:spcAft>
              <a:buSzPts val="1400"/>
              <a:buChar char="❏"/>
            </a:pPr>
            <a:r>
              <a:rPr lang="en"/>
              <a:t>Misc icon - links to the </a:t>
            </a:r>
            <a:r>
              <a:rPr lang="en"/>
              <a:t>Miscellaneous</a:t>
            </a:r>
            <a:r>
              <a:rPr lang="en"/>
              <a:t> Page</a:t>
            </a:r>
            <a:endParaRPr/>
          </a:p>
          <a:p>
            <a:pPr indent="-317500" lvl="1" marL="914400" rtl="0" algn="l">
              <a:spcBef>
                <a:spcPts val="0"/>
              </a:spcBef>
              <a:spcAft>
                <a:spcPts val="0"/>
              </a:spcAft>
              <a:buSzPts val="1400"/>
              <a:buChar char="❏"/>
            </a:pPr>
            <a:r>
              <a:rPr lang="en"/>
              <a:t>Submit icon - whenever this is clicked, this icon submits entered user information on a sub-page and updates the database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World Editor Sub-Pages</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Sub-Pages are </a:t>
            </a:r>
            <a:endParaRPr/>
          </a:p>
          <a:p>
            <a:pPr indent="-342900" lvl="0" marL="457200" rtl="0" algn="l">
              <a:spcBef>
                <a:spcPts val="0"/>
              </a:spcBef>
              <a:spcAft>
                <a:spcPts val="0"/>
              </a:spcAft>
              <a:buSzPts val="1800"/>
              <a:buChar char="❏"/>
            </a:pPr>
            <a:r>
              <a:rPr lang="en"/>
              <a:t>Each Sub-Page will contain the Sidebar mentioned previously, linking every page to each other as well as the main World Editor page</a:t>
            </a:r>
            <a:endParaRPr/>
          </a:p>
          <a:p>
            <a:pPr indent="-342900" lvl="0" marL="457200" rtl="0" algn="l">
              <a:spcBef>
                <a:spcPts val="0"/>
              </a:spcBef>
              <a:spcAft>
                <a:spcPts val="0"/>
              </a:spcAft>
              <a:buSzPts val="1800"/>
              <a:buChar char="❏"/>
            </a:pPr>
            <a:r>
              <a:rPr lang="en"/>
              <a:t>Sub-Pages will contain a button at the top of the page to add new data in that respective category (map, character, etc.)</a:t>
            </a:r>
            <a:endParaRPr/>
          </a:p>
          <a:p>
            <a:pPr indent="-342900" lvl="0" marL="457200" rtl="0" algn="l">
              <a:spcBef>
                <a:spcPts val="0"/>
              </a:spcBef>
              <a:spcAft>
                <a:spcPts val="0"/>
              </a:spcAft>
              <a:buSzPts val="1800"/>
              <a:buChar char="❏"/>
            </a:pPr>
            <a:r>
              <a:rPr lang="en"/>
              <a:t>Sub-Pages will list every previously entered entry for that category</a:t>
            </a:r>
            <a:endParaRPr/>
          </a:p>
          <a:p>
            <a:pPr indent="-317500" lvl="1" marL="914400" rtl="0" algn="l">
              <a:spcBef>
                <a:spcPts val="0"/>
              </a:spcBef>
              <a:spcAft>
                <a:spcPts val="0"/>
              </a:spcAft>
              <a:buSzPts val="1400"/>
              <a:buChar char="❏"/>
            </a:pPr>
            <a:r>
              <a:rPr lang="en"/>
              <a:t>Each of which will be editable (more on that later)</a:t>
            </a:r>
            <a:endParaRPr/>
          </a:p>
          <a:p>
            <a:pPr indent="-317500" lvl="1" marL="914400" rtl="0" algn="l">
              <a:spcBef>
                <a:spcPts val="0"/>
              </a:spcBef>
              <a:spcAft>
                <a:spcPts val="0"/>
              </a:spcAft>
              <a:buSzPts val="1400"/>
              <a:buChar char="❏"/>
            </a:pPr>
            <a:r>
              <a:rPr lang="en"/>
              <a:t>Each entry will be an icon with a name label under it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World Editor Sub-Pages – Map Page</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When adding a new Map, a popup will surface </a:t>
            </a:r>
            <a:r>
              <a:rPr lang="en"/>
              <a:t>containing:</a:t>
            </a:r>
            <a:endParaRPr/>
          </a:p>
          <a:p>
            <a:pPr indent="-317500" lvl="1" marL="914400" rtl="0" algn="l">
              <a:spcBef>
                <a:spcPts val="0"/>
              </a:spcBef>
              <a:spcAft>
                <a:spcPts val="0"/>
              </a:spcAft>
              <a:buSzPts val="1400"/>
              <a:buChar char="❏"/>
            </a:pPr>
            <a:r>
              <a:rPr lang="en"/>
              <a:t>A textfield for the user to enter the name of the map they are adding</a:t>
            </a:r>
            <a:endParaRPr/>
          </a:p>
          <a:p>
            <a:pPr indent="-317500" lvl="1" marL="914400" rtl="0" algn="l">
              <a:spcBef>
                <a:spcPts val="0"/>
              </a:spcBef>
              <a:spcAft>
                <a:spcPts val="0"/>
              </a:spcAft>
              <a:buSzPts val="1400"/>
              <a:buChar char="❏"/>
            </a:pPr>
            <a:r>
              <a:rPr lang="en"/>
              <a:t>An upload button which opens file explorer, allowing the user to upload their map from their desktop</a:t>
            </a:r>
            <a:endParaRPr/>
          </a:p>
          <a:p>
            <a:pPr indent="-317500" lvl="2" marL="1371600" rtl="0" algn="l">
              <a:spcBef>
                <a:spcPts val="0"/>
              </a:spcBef>
              <a:spcAft>
                <a:spcPts val="0"/>
              </a:spcAft>
              <a:buSzPts val="1400"/>
              <a:buChar char="❏"/>
            </a:pPr>
            <a:r>
              <a:rPr lang="en"/>
              <a:t>PDF, PNG, and JPEG</a:t>
            </a:r>
            <a:endParaRPr/>
          </a:p>
          <a:p>
            <a:pPr indent="-342900" lvl="0" marL="457200" rtl="0" algn="l">
              <a:spcBef>
                <a:spcPts val="0"/>
              </a:spcBef>
              <a:spcAft>
                <a:spcPts val="0"/>
              </a:spcAft>
              <a:buSzPts val="1800"/>
              <a:buChar char="❏"/>
            </a:pPr>
            <a:r>
              <a:rPr lang="en"/>
              <a:t>Each previously uploaded map will be visible under the add button and will be editable and interactable allowing for:</a:t>
            </a:r>
            <a:endParaRPr/>
          </a:p>
          <a:p>
            <a:pPr indent="-317500" lvl="1" marL="914400" rtl="0" algn="l">
              <a:spcBef>
                <a:spcPts val="0"/>
              </a:spcBef>
              <a:spcAft>
                <a:spcPts val="0"/>
              </a:spcAft>
              <a:buSzPts val="1400"/>
              <a:buChar char="❏"/>
            </a:pPr>
            <a:r>
              <a:rPr lang="en"/>
              <a:t>Map name to be changed</a:t>
            </a:r>
            <a:endParaRPr/>
          </a:p>
          <a:p>
            <a:pPr indent="-317500" lvl="1" marL="914400" rtl="0" algn="l">
              <a:spcBef>
                <a:spcPts val="0"/>
              </a:spcBef>
              <a:spcAft>
                <a:spcPts val="0"/>
              </a:spcAft>
              <a:buSzPts val="1400"/>
              <a:buChar char="❏"/>
            </a:pPr>
            <a:r>
              <a:rPr lang="en"/>
              <a:t>Different file to be uploaded</a:t>
            </a:r>
            <a:endParaRPr/>
          </a:p>
          <a:p>
            <a:pPr indent="-317500" lvl="1" marL="914400" rtl="0" algn="l">
              <a:spcBef>
                <a:spcPts val="0"/>
              </a:spcBef>
              <a:spcAft>
                <a:spcPts val="0"/>
              </a:spcAft>
              <a:buSzPts val="1400"/>
              <a:buChar char="❏"/>
            </a:pPr>
            <a:r>
              <a:rPr lang="en"/>
              <a:t>Viewing map in detail</a:t>
            </a:r>
            <a:endParaRPr/>
          </a:p>
          <a:p>
            <a:pPr indent="-317500" lvl="2" marL="1371600" rtl="0" algn="l">
              <a:spcBef>
                <a:spcPts val="0"/>
              </a:spcBef>
              <a:spcAft>
                <a:spcPts val="0"/>
              </a:spcAft>
              <a:buSzPts val="1400"/>
              <a:buChar char="❏"/>
            </a:pPr>
            <a:r>
              <a:rPr lang="en"/>
              <a:t>Place, View, Edit, and Delete pins</a:t>
            </a:r>
            <a:endParaRPr/>
          </a:p>
          <a:p>
            <a:pPr indent="-317500" lvl="3" marL="1828800" rtl="0" algn="l">
              <a:spcBef>
                <a:spcPts val="0"/>
              </a:spcBef>
              <a:spcAft>
                <a:spcPts val="0"/>
              </a:spcAft>
              <a:buSzPts val="1400"/>
              <a:buChar char="❏"/>
            </a:pPr>
            <a:r>
              <a:rPr lang="en"/>
              <a:t>Pins will be added as Location entries in the database (more on that later)</a:t>
            </a:r>
            <a:endParaRPr/>
          </a:p>
          <a:p>
            <a:pPr indent="-317500" lvl="2" marL="1371600" rtl="0" algn="l">
              <a:spcBef>
                <a:spcPts val="0"/>
              </a:spcBef>
              <a:spcAft>
                <a:spcPts val="0"/>
              </a:spcAft>
              <a:buSzPts val="1400"/>
              <a:buChar char="❏"/>
            </a:pPr>
            <a:r>
              <a:rPr lang="en"/>
              <a:t>Zoom in and zoom out buttons - zoom in by 25% per click</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World Editor Sub-Pages – Location Page</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Location page operates exactly as the Organization page does</a:t>
            </a:r>
            <a:endParaRPr/>
          </a:p>
          <a:p>
            <a:pPr indent="-317500" lvl="1" marL="914400" rtl="0" algn="l">
              <a:spcBef>
                <a:spcPts val="0"/>
              </a:spcBef>
              <a:spcAft>
                <a:spcPts val="0"/>
              </a:spcAft>
              <a:buSzPts val="1400"/>
              <a:buChar char="❏"/>
            </a:pPr>
            <a:r>
              <a:rPr lang="en"/>
              <a:t>Adding a location prompts user to enter name and description</a:t>
            </a:r>
            <a:endParaRPr/>
          </a:p>
          <a:p>
            <a:pPr indent="-317500" lvl="1" marL="914400" rtl="0" algn="l">
              <a:spcBef>
                <a:spcPts val="0"/>
              </a:spcBef>
              <a:spcAft>
                <a:spcPts val="0"/>
              </a:spcAft>
              <a:buSzPts val="1400"/>
              <a:buChar char="❏"/>
            </a:pPr>
            <a:r>
              <a:rPr lang="en"/>
              <a:t>Editable by the user - both name and description</a:t>
            </a:r>
            <a:endParaRPr/>
          </a:p>
          <a:p>
            <a:pPr indent="-342900" lvl="0" marL="457200" rtl="0" algn="l">
              <a:spcBef>
                <a:spcPts val="0"/>
              </a:spcBef>
              <a:spcAft>
                <a:spcPts val="0"/>
              </a:spcAft>
              <a:buSzPts val="1800"/>
              <a:buChar char="❏"/>
            </a:pPr>
            <a:r>
              <a:rPr lang="en"/>
              <a:t>When adding pins on maps, those also show up here as entries automatically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World Editor Sub-Pages – Character Page</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Add Character Popup contains:</a:t>
            </a:r>
            <a:endParaRPr/>
          </a:p>
          <a:p>
            <a:pPr indent="-317500" lvl="1" marL="914400" rtl="0" algn="l">
              <a:spcBef>
                <a:spcPts val="0"/>
              </a:spcBef>
              <a:spcAft>
                <a:spcPts val="0"/>
              </a:spcAft>
              <a:buSzPts val="1400"/>
              <a:buChar char="❏"/>
            </a:pPr>
            <a:r>
              <a:rPr lang="en"/>
              <a:t>Textfield to enter the character name</a:t>
            </a:r>
            <a:endParaRPr/>
          </a:p>
          <a:p>
            <a:pPr indent="-317500" lvl="1" marL="914400" rtl="0" algn="l">
              <a:spcBef>
                <a:spcPts val="0"/>
              </a:spcBef>
              <a:spcAft>
                <a:spcPts val="0"/>
              </a:spcAft>
              <a:buSzPts val="1400"/>
              <a:buChar char="❏"/>
            </a:pPr>
            <a:r>
              <a:rPr lang="en"/>
              <a:t>Textfield to enter description of the character</a:t>
            </a:r>
            <a:endParaRPr/>
          </a:p>
          <a:p>
            <a:pPr indent="-317500" lvl="1" marL="914400" rtl="0" algn="l">
              <a:spcBef>
                <a:spcPts val="0"/>
              </a:spcBef>
              <a:spcAft>
                <a:spcPts val="0"/>
              </a:spcAft>
              <a:buSzPts val="1400"/>
              <a:buChar char="❏"/>
            </a:pPr>
            <a:r>
              <a:rPr lang="en"/>
              <a:t>Optional upload button to choose generic preset character portrait PNGs</a:t>
            </a:r>
            <a:endParaRPr/>
          </a:p>
          <a:p>
            <a:pPr indent="-342900" lvl="0" marL="457200" rtl="0" algn="l">
              <a:spcBef>
                <a:spcPts val="0"/>
              </a:spcBef>
              <a:spcAft>
                <a:spcPts val="0"/>
              </a:spcAft>
              <a:buSzPts val="1800"/>
              <a:buChar char="❏"/>
            </a:pPr>
            <a:r>
              <a:rPr lang="en"/>
              <a:t>Editable character icons:</a:t>
            </a:r>
            <a:endParaRPr/>
          </a:p>
          <a:p>
            <a:pPr indent="-317500" lvl="1" marL="914400" rtl="0" algn="l">
              <a:spcBef>
                <a:spcPts val="0"/>
              </a:spcBef>
              <a:spcAft>
                <a:spcPts val="0"/>
              </a:spcAft>
              <a:buSzPts val="1400"/>
              <a:buChar char="❏"/>
            </a:pPr>
            <a:r>
              <a:rPr lang="en"/>
              <a:t>Edit character name</a:t>
            </a:r>
            <a:endParaRPr/>
          </a:p>
          <a:p>
            <a:pPr indent="-317500" lvl="1" marL="914400" rtl="0" algn="l">
              <a:spcBef>
                <a:spcPts val="0"/>
              </a:spcBef>
              <a:spcAft>
                <a:spcPts val="0"/>
              </a:spcAft>
              <a:buSzPts val="1400"/>
              <a:buChar char="❏"/>
            </a:pPr>
            <a:r>
              <a:rPr lang="en"/>
              <a:t>Edit character description</a:t>
            </a:r>
            <a:endParaRPr/>
          </a:p>
          <a:p>
            <a:pPr indent="-317500" lvl="1" marL="914400" rtl="0" algn="l">
              <a:spcBef>
                <a:spcPts val="0"/>
              </a:spcBef>
              <a:spcAft>
                <a:spcPts val="0"/>
              </a:spcAft>
              <a:buSzPts val="1400"/>
              <a:buChar char="❏"/>
            </a:pPr>
            <a:r>
              <a:rPr lang="en"/>
              <a:t>Add, remove, or swap character portrait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World Editor Sub-Pages – Organization Page</a:t>
            </a:r>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Add Organization Popup contains:</a:t>
            </a:r>
            <a:endParaRPr/>
          </a:p>
          <a:p>
            <a:pPr indent="-317500" lvl="1" marL="914400" rtl="0" algn="l">
              <a:spcBef>
                <a:spcPts val="0"/>
              </a:spcBef>
              <a:spcAft>
                <a:spcPts val="0"/>
              </a:spcAft>
              <a:buSzPts val="1400"/>
              <a:buChar char="❏"/>
            </a:pPr>
            <a:r>
              <a:rPr lang="en"/>
              <a:t>Textfield to add name of organization</a:t>
            </a:r>
            <a:endParaRPr/>
          </a:p>
          <a:p>
            <a:pPr indent="-317500" lvl="1" marL="914400" rtl="0" algn="l">
              <a:spcBef>
                <a:spcPts val="0"/>
              </a:spcBef>
              <a:spcAft>
                <a:spcPts val="0"/>
              </a:spcAft>
              <a:buSzPts val="1400"/>
              <a:buChar char="❏"/>
            </a:pPr>
            <a:r>
              <a:rPr lang="en"/>
              <a:t>Textfield to add description of organization</a:t>
            </a:r>
            <a:endParaRPr/>
          </a:p>
          <a:p>
            <a:pPr indent="-342900" lvl="0" marL="457200" rtl="0" algn="l">
              <a:spcBef>
                <a:spcPts val="0"/>
              </a:spcBef>
              <a:spcAft>
                <a:spcPts val="0"/>
              </a:spcAft>
              <a:buSzPts val="1800"/>
              <a:buChar char="❏"/>
            </a:pPr>
            <a:r>
              <a:rPr lang="en"/>
              <a:t>Editable Organization Icons:</a:t>
            </a:r>
            <a:endParaRPr/>
          </a:p>
          <a:p>
            <a:pPr indent="-317500" lvl="1" marL="914400" rtl="0" algn="l">
              <a:spcBef>
                <a:spcPts val="0"/>
              </a:spcBef>
              <a:spcAft>
                <a:spcPts val="0"/>
              </a:spcAft>
              <a:buSzPts val="1400"/>
              <a:buChar char="❏"/>
            </a:pPr>
            <a:r>
              <a:rPr lang="en"/>
              <a:t>Edit Organization Name</a:t>
            </a:r>
            <a:endParaRPr/>
          </a:p>
          <a:p>
            <a:pPr indent="-317500" lvl="1" marL="914400" rtl="0" algn="l">
              <a:spcBef>
                <a:spcPts val="0"/>
              </a:spcBef>
              <a:spcAft>
                <a:spcPts val="0"/>
              </a:spcAft>
              <a:buSzPts val="1400"/>
              <a:buChar char="❏"/>
            </a:pPr>
            <a:r>
              <a:rPr lang="en"/>
              <a:t>Edit Organization Description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World Editor Sub-Pages – Timeline Page</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Users will be able to create and fill a timeline with events</a:t>
            </a:r>
            <a:endParaRPr/>
          </a:p>
          <a:p>
            <a:pPr indent="-342900" lvl="0" marL="457200" rtl="0" algn="l">
              <a:spcBef>
                <a:spcPts val="0"/>
              </a:spcBef>
              <a:spcAft>
                <a:spcPts val="0"/>
              </a:spcAft>
              <a:buSzPts val="1800"/>
              <a:buChar char="❏"/>
            </a:pPr>
            <a:r>
              <a:rPr lang="en"/>
              <a:t>Add Event popup contains:</a:t>
            </a:r>
            <a:endParaRPr/>
          </a:p>
          <a:p>
            <a:pPr indent="-317500" lvl="1" marL="914400" rtl="0" algn="l">
              <a:spcBef>
                <a:spcPts val="0"/>
              </a:spcBef>
              <a:spcAft>
                <a:spcPts val="0"/>
              </a:spcAft>
              <a:buSzPts val="1400"/>
              <a:buChar char="❏"/>
            </a:pPr>
            <a:r>
              <a:rPr lang="en"/>
              <a:t>Textfield to enter name of Event</a:t>
            </a:r>
            <a:endParaRPr/>
          </a:p>
          <a:p>
            <a:pPr indent="-317500" lvl="1" marL="914400" rtl="0" algn="l">
              <a:spcBef>
                <a:spcPts val="0"/>
              </a:spcBef>
              <a:spcAft>
                <a:spcPts val="0"/>
              </a:spcAft>
              <a:buSzPts val="1400"/>
              <a:buChar char="❏"/>
            </a:pPr>
            <a:r>
              <a:rPr lang="en"/>
              <a:t>Textfield to enter description of Event</a:t>
            </a:r>
            <a:endParaRPr/>
          </a:p>
          <a:p>
            <a:pPr indent="-317500" lvl="1" marL="914400" rtl="0" algn="l">
              <a:spcBef>
                <a:spcPts val="0"/>
              </a:spcBef>
              <a:spcAft>
                <a:spcPts val="0"/>
              </a:spcAft>
              <a:buSzPts val="1400"/>
              <a:buChar char="❏"/>
            </a:pPr>
            <a:r>
              <a:rPr lang="en"/>
              <a:t>Start date combobox</a:t>
            </a:r>
            <a:endParaRPr/>
          </a:p>
          <a:p>
            <a:pPr indent="-317500" lvl="1" marL="914400" rtl="0" algn="l">
              <a:spcBef>
                <a:spcPts val="0"/>
              </a:spcBef>
              <a:spcAft>
                <a:spcPts val="0"/>
              </a:spcAft>
              <a:buSzPts val="1400"/>
              <a:buChar char="❏"/>
            </a:pPr>
            <a:r>
              <a:rPr lang="en"/>
              <a:t>End date combobox</a:t>
            </a:r>
            <a:endParaRPr/>
          </a:p>
          <a:p>
            <a:pPr indent="-342900" lvl="0" marL="457200" rtl="0" algn="l">
              <a:spcBef>
                <a:spcPts val="0"/>
              </a:spcBef>
              <a:spcAft>
                <a:spcPts val="0"/>
              </a:spcAft>
              <a:buSzPts val="1800"/>
              <a:buChar char="❏"/>
            </a:pPr>
            <a:r>
              <a:rPr lang="en"/>
              <a:t>Once an event is submitted, all events in the timeline will be sorted in chronological order</a:t>
            </a:r>
            <a:endParaRPr/>
          </a:p>
          <a:p>
            <a:pPr indent="-342900" lvl="0" marL="457200" rtl="0" algn="l">
              <a:spcBef>
                <a:spcPts val="0"/>
              </a:spcBef>
              <a:spcAft>
                <a:spcPts val="0"/>
              </a:spcAft>
              <a:buSzPts val="1800"/>
              <a:buChar char="❏"/>
            </a:pPr>
            <a:r>
              <a:rPr lang="en"/>
              <a:t>Events will be </a:t>
            </a:r>
            <a:r>
              <a:rPr lang="en"/>
              <a:t>editable via buttons</a:t>
            </a:r>
            <a:endParaRPr/>
          </a:p>
          <a:p>
            <a:pPr indent="-317500" lvl="1" marL="914400" rtl="0" algn="l">
              <a:spcBef>
                <a:spcPts val="0"/>
              </a:spcBef>
              <a:spcAft>
                <a:spcPts val="0"/>
              </a:spcAft>
              <a:buSzPts val="1400"/>
              <a:buChar char="❏"/>
            </a:pPr>
            <a:r>
              <a:rPr lang="en"/>
              <a:t>Name, description, and date are all editable</a:t>
            </a:r>
            <a:endParaRPr/>
          </a:p>
          <a:p>
            <a:pPr indent="-317500" lvl="1" marL="914400" rtl="0" algn="l">
              <a:spcBef>
                <a:spcPts val="0"/>
              </a:spcBef>
              <a:spcAft>
                <a:spcPts val="0"/>
              </a:spcAft>
              <a:buSzPts val="1400"/>
              <a:buChar char="❏"/>
            </a:pPr>
            <a:r>
              <a:rPr lang="en"/>
              <a:t>After an edit, if a date is changed, all events will be re-sorted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World Editor Sub-Pages – Miscellaneous</a:t>
            </a:r>
            <a:endParaRPr/>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Similarly to previous sub-pages, when adding a miscellaneous entry, textfields for the name and description will popup</a:t>
            </a:r>
            <a:endParaRPr/>
          </a:p>
          <a:p>
            <a:pPr indent="-342900" lvl="0" marL="457200" rtl="0" algn="l">
              <a:spcBef>
                <a:spcPts val="0"/>
              </a:spcBef>
              <a:spcAft>
                <a:spcPts val="0"/>
              </a:spcAft>
              <a:buSzPts val="1800"/>
              <a:buChar char="❏"/>
            </a:pPr>
            <a:r>
              <a:rPr lang="en"/>
              <a:t>This is mainly for data that doesn’t fit in the </a:t>
            </a:r>
            <a:r>
              <a:rPr lang="en"/>
              <a:t>aforementioned</a:t>
            </a:r>
            <a:r>
              <a:rPr lang="en"/>
              <a:t> categories</a:t>
            </a:r>
            <a:endParaRPr/>
          </a:p>
          <a:p>
            <a:pPr indent="-342900" lvl="0" marL="457200" rtl="0" algn="l">
              <a:spcBef>
                <a:spcPts val="0"/>
              </a:spcBef>
              <a:spcAft>
                <a:spcPts val="0"/>
              </a:spcAft>
              <a:buSzPts val="1800"/>
              <a:buChar char="❏"/>
            </a:pPr>
            <a:r>
              <a:rPr lang="en"/>
              <a:t>All Miscellaneous entries will be editable</a:t>
            </a:r>
            <a:endParaRPr/>
          </a:p>
          <a:p>
            <a:pPr indent="-317500" lvl="1" marL="914400" rtl="0" algn="l">
              <a:spcBef>
                <a:spcPts val="0"/>
              </a:spcBef>
              <a:spcAft>
                <a:spcPts val="0"/>
              </a:spcAft>
              <a:buSzPts val="1400"/>
              <a:buChar char="❏"/>
            </a:pPr>
            <a:r>
              <a:rPr lang="en"/>
              <a:t>Name</a:t>
            </a:r>
            <a:endParaRPr/>
          </a:p>
          <a:p>
            <a:pPr indent="-317500" lvl="1" marL="914400" rtl="0" algn="l">
              <a:spcBef>
                <a:spcPts val="0"/>
              </a:spcBef>
              <a:spcAft>
                <a:spcPts val="0"/>
              </a:spcAft>
              <a:buSzPts val="1400"/>
              <a:buChar char="❏"/>
            </a:pPr>
            <a:r>
              <a:rPr lang="en"/>
              <a:t>Description</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Profile Page</a:t>
            </a:r>
            <a:endParaRPr/>
          </a:p>
        </p:txBody>
      </p:sp>
      <p:sp>
        <p:nvSpPr>
          <p:cNvPr id="162" name="Google Shape;16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Upon loading the profile page, users will be prompted to select a profile picture from a pool of predetermined images on the website</a:t>
            </a:r>
            <a:endParaRPr/>
          </a:p>
          <a:p>
            <a:pPr indent="-342900" lvl="0" marL="457200" rtl="0" algn="l">
              <a:spcBef>
                <a:spcPts val="0"/>
              </a:spcBef>
              <a:spcAft>
                <a:spcPts val="0"/>
              </a:spcAft>
              <a:buSzPts val="1800"/>
              <a:buChar char="❏"/>
            </a:pPr>
            <a:r>
              <a:rPr lang="en"/>
              <a:t>Users will also be able to add a profile description to allow others to know anything important about themselves</a:t>
            </a:r>
            <a:endParaRPr/>
          </a:p>
          <a:p>
            <a:pPr indent="0" lvl="0" marL="45720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Community Page</a:t>
            </a:r>
            <a:endParaRPr/>
          </a:p>
        </p:txBody>
      </p:sp>
      <p:sp>
        <p:nvSpPr>
          <p:cNvPr id="168" name="Google Shape;16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Users will be able to view other world’s created by users</a:t>
            </a:r>
            <a:endParaRPr/>
          </a:p>
          <a:p>
            <a:pPr indent="-342900" lvl="0" marL="457200" rtl="0" algn="l">
              <a:spcBef>
                <a:spcPts val="0"/>
              </a:spcBef>
              <a:spcAft>
                <a:spcPts val="0"/>
              </a:spcAft>
              <a:buSzPts val="1800"/>
              <a:buChar char="❏"/>
            </a:pPr>
            <a:r>
              <a:rPr lang="en"/>
              <a:t>Each world will display the </a:t>
            </a:r>
            <a:r>
              <a:rPr lang="en"/>
              <a:t>title</a:t>
            </a:r>
            <a:r>
              <a:rPr lang="en"/>
              <a:t>, picture, author, genre, and date created</a:t>
            </a:r>
            <a:endParaRPr/>
          </a:p>
          <a:p>
            <a:pPr indent="-342900" lvl="0" marL="457200" rtl="0" algn="l">
              <a:spcBef>
                <a:spcPts val="0"/>
              </a:spcBef>
              <a:spcAft>
                <a:spcPts val="0"/>
              </a:spcAft>
              <a:buSzPts val="1800"/>
              <a:buChar char="❏"/>
            </a:pPr>
            <a:r>
              <a:rPr lang="en"/>
              <a:t>A filter option will be available to narrow worlds by genre</a:t>
            </a:r>
            <a:endParaRPr/>
          </a:p>
          <a:p>
            <a:pPr indent="-342900" lvl="0" marL="457200" rtl="0" algn="l">
              <a:spcBef>
                <a:spcPts val="0"/>
              </a:spcBef>
              <a:spcAft>
                <a:spcPts val="0"/>
              </a:spcAft>
              <a:buSzPts val="1800"/>
              <a:buChar char="❏"/>
            </a:pPr>
            <a:r>
              <a:rPr lang="en"/>
              <a:t>Users will be able to search by author or world name to narrow specific results of public worlds.</a:t>
            </a:r>
            <a:endParaRPr/>
          </a:p>
          <a:p>
            <a:pPr indent="-342900" lvl="0" marL="457200" rtl="0" algn="l">
              <a:spcBef>
                <a:spcPts val="0"/>
              </a:spcBef>
              <a:spcAft>
                <a:spcPts val="0"/>
              </a:spcAft>
              <a:buSzPts val="1800"/>
              <a:buChar char="❏"/>
            </a:pPr>
            <a:r>
              <a:rPr lang="en"/>
              <a:t>Users will be presented a detailed interface of another user’s world when pressed to view</a:t>
            </a:r>
            <a:endParaRPr/>
          </a:p>
          <a:p>
            <a:pPr indent="-342900" lvl="0" marL="457200" rtl="0" algn="l">
              <a:spcBef>
                <a:spcPts val="0"/>
              </a:spcBef>
              <a:spcAft>
                <a:spcPts val="0"/>
              </a:spcAft>
              <a:buSzPts val="1800"/>
              <a:buChar char="❏"/>
            </a:pPr>
            <a:r>
              <a:rPr lang="en"/>
              <a:t>The interface will include world characters, locations of interest, and major events</a:t>
            </a:r>
            <a:endParaRPr/>
          </a:p>
          <a:p>
            <a:pPr indent="-342900" lvl="0" marL="457200" rtl="0" algn="l">
              <a:spcBef>
                <a:spcPts val="0"/>
              </a:spcBef>
              <a:spcAft>
                <a:spcPts val="0"/>
              </a:spcAft>
              <a:buSzPts val="1800"/>
              <a:buChar char="❏"/>
            </a:pPr>
            <a:r>
              <a:rPr lang="en"/>
              <a:t>Users will have the ability to like &amp; dislike other user’s worlds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Tavern Keeper is a world-building web application designed for game masters and creators to organize and </a:t>
            </a:r>
            <a:r>
              <a:rPr lang="en"/>
              <a:t>develop</a:t>
            </a:r>
            <a:r>
              <a:rPr lang="en"/>
              <a:t> their fictional worlds. The platform enables users to create, edit, and manage various aspects of their worlds, including maps, characters, organizations, and locations. The application’s interfaces are built with user friendliness and ease of access in mind, and it aims to be an introductory tool to an inexperienced user in the realm of world building.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Roles:</a:t>
            </a:r>
            <a:endParaRPr/>
          </a:p>
          <a:p>
            <a:pPr indent="-317500" lvl="1" marL="914400" rtl="0" algn="l">
              <a:spcBef>
                <a:spcPts val="0"/>
              </a:spcBef>
              <a:spcAft>
                <a:spcPts val="0"/>
              </a:spcAft>
              <a:buSzPts val="1400"/>
              <a:buChar char="❏"/>
            </a:pPr>
            <a:r>
              <a:rPr lang="en"/>
              <a:t>Frontend - Silas &amp; Evan</a:t>
            </a:r>
            <a:endParaRPr/>
          </a:p>
          <a:p>
            <a:pPr indent="-317500" lvl="1" marL="914400" rtl="0" algn="l">
              <a:spcBef>
                <a:spcPts val="0"/>
              </a:spcBef>
              <a:spcAft>
                <a:spcPts val="0"/>
              </a:spcAft>
              <a:buSzPts val="1400"/>
              <a:buChar char="❏"/>
            </a:pPr>
            <a:r>
              <a:rPr lang="en"/>
              <a:t>Backend - Kaleb &amp; Kenny</a:t>
            </a:r>
            <a:endParaRPr/>
          </a:p>
          <a:p>
            <a:pPr indent="-342900" lvl="0" marL="457200" rtl="0" algn="l">
              <a:spcBef>
                <a:spcPts val="0"/>
              </a:spcBef>
              <a:spcAft>
                <a:spcPts val="0"/>
              </a:spcAft>
              <a:buSzPts val="1800"/>
              <a:buChar char="❏"/>
            </a:pPr>
            <a:r>
              <a:rPr lang="en"/>
              <a:t>2/10 - 2/21</a:t>
            </a:r>
            <a:endParaRPr/>
          </a:p>
          <a:p>
            <a:pPr indent="-317500" lvl="1" marL="914400" rtl="0" algn="l">
              <a:spcBef>
                <a:spcPts val="0"/>
              </a:spcBef>
              <a:spcAft>
                <a:spcPts val="0"/>
              </a:spcAft>
              <a:buSzPts val="1400"/>
              <a:buChar char="❏"/>
            </a:pPr>
            <a:r>
              <a:rPr lang="en"/>
              <a:t>Frontend: Create skeleton UI</a:t>
            </a:r>
            <a:endParaRPr/>
          </a:p>
          <a:p>
            <a:pPr indent="-317500" lvl="1" marL="914400" rtl="0" algn="l">
              <a:spcBef>
                <a:spcPts val="0"/>
              </a:spcBef>
              <a:spcAft>
                <a:spcPts val="0"/>
              </a:spcAft>
              <a:buSzPts val="1400"/>
              <a:buChar char="❏"/>
            </a:pPr>
            <a:r>
              <a:rPr lang="en"/>
              <a:t>Backend: </a:t>
            </a:r>
            <a:r>
              <a:rPr lang="en"/>
              <a:t>Outline</a:t>
            </a:r>
            <a:r>
              <a:rPr lang="en"/>
              <a:t> and implement database structure</a:t>
            </a:r>
            <a:endParaRPr/>
          </a:p>
          <a:p>
            <a:pPr indent="-342900" lvl="0" marL="457200" rtl="0" algn="l">
              <a:spcBef>
                <a:spcPts val="0"/>
              </a:spcBef>
              <a:spcAft>
                <a:spcPts val="0"/>
              </a:spcAft>
              <a:buSzPts val="1800"/>
              <a:buChar char="❏"/>
            </a:pPr>
            <a:r>
              <a:rPr lang="en"/>
              <a:t>2/24 - 3/7</a:t>
            </a:r>
            <a:endParaRPr/>
          </a:p>
          <a:p>
            <a:pPr indent="-317500" lvl="1" marL="914400" rtl="0" algn="l">
              <a:spcBef>
                <a:spcPts val="0"/>
              </a:spcBef>
              <a:spcAft>
                <a:spcPts val="0"/>
              </a:spcAft>
              <a:buSzPts val="1400"/>
              <a:buChar char="❏"/>
            </a:pPr>
            <a:r>
              <a:rPr lang="en"/>
              <a:t>Frontend: integrate Google sign-in and mobile compatibility</a:t>
            </a:r>
            <a:endParaRPr/>
          </a:p>
          <a:p>
            <a:pPr indent="-317500" lvl="1" marL="914400" rtl="0" algn="l">
              <a:spcBef>
                <a:spcPts val="0"/>
              </a:spcBef>
              <a:spcAft>
                <a:spcPts val="0"/>
              </a:spcAft>
              <a:buSzPts val="1400"/>
              <a:buChar char="❏"/>
            </a:pPr>
            <a:r>
              <a:rPr lang="en"/>
              <a:t>Backend: Begin developing backend functionality for </a:t>
            </a:r>
            <a:r>
              <a:rPr lang="en"/>
              <a:t>integrating</a:t>
            </a:r>
            <a:r>
              <a:rPr lang="en"/>
              <a:t> with the frontend</a:t>
            </a:r>
            <a:endParaRPr/>
          </a:p>
          <a:p>
            <a:pPr indent="-342900" lvl="0" marL="457200" rtl="0" algn="l">
              <a:spcBef>
                <a:spcPts val="0"/>
              </a:spcBef>
              <a:spcAft>
                <a:spcPts val="0"/>
              </a:spcAft>
              <a:buSzPts val="1800"/>
              <a:buChar char="❏"/>
            </a:pPr>
            <a:r>
              <a:rPr lang="en"/>
              <a:t>3/10 - 3/28</a:t>
            </a:r>
            <a:endParaRPr/>
          </a:p>
          <a:p>
            <a:pPr indent="-317500" lvl="1" marL="914400" rtl="0" algn="l">
              <a:spcBef>
                <a:spcPts val="0"/>
              </a:spcBef>
              <a:spcAft>
                <a:spcPts val="0"/>
              </a:spcAft>
              <a:buSzPts val="1400"/>
              <a:buChar char="❏"/>
            </a:pPr>
            <a:r>
              <a:rPr lang="en"/>
              <a:t>Frontend: Adjust frontend implementation to integrate new backend </a:t>
            </a:r>
            <a:r>
              <a:rPr lang="en"/>
              <a:t>functionality</a:t>
            </a:r>
            <a:endParaRPr/>
          </a:p>
          <a:p>
            <a:pPr indent="-317500" lvl="1" marL="914400" rtl="0" algn="l">
              <a:spcBef>
                <a:spcPts val="0"/>
              </a:spcBef>
              <a:spcAft>
                <a:spcPts val="0"/>
              </a:spcAft>
              <a:buSzPts val="1400"/>
              <a:buChar char="❏"/>
            </a:pPr>
            <a:r>
              <a:rPr lang="en"/>
              <a:t>Backend: Continue developing backend functionality</a:t>
            </a:r>
            <a:endParaRPr/>
          </a:p>
        </p:txBody>
      </p:sp>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 (cont.)</a:t>
            </a:r>
            <a:endParaRPr/>
          </a:p>
        </p:txBody>
      </p:sp>
      <p:sp>
        <p:nvSpPr>
          <p:cNvPr id="180" name="Google Shape;18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3/31 - 4/11</a:t>
            </a:r>
            <a:endParaRPr/>
          </a:p>
          <a:p>
            <a:pPr indent="-317500" lvl="1" marL="914400" rtl="0" algn="l">
              <a:spcBef>
                <a:spcPts val="0"/>
              </a:spcBef>
              <a:spcAft>
                <a:spcPts val="0"/>
              </a:spcAft>
              <a:buSzPts val="1400"/>
              <a:buChar char="❏"/>
            </a:pPr>
            <a:r>
              <a:rPr lang="en"/>
              <a:t>Everyone: Tie up loose ends and ensure that the server is functioning properly</a:t>
            </a:r>
            <a:endParaRPr/>
          </a:p>
          <a:p>
            <a:pPr indent="-342900" lvl="0" marL="457200" rtl="0" algn="l">
              <a:spcBef>
                <a:spcPts val="0"/>
              </a:spcBef>
              <a:spcAft>
                <a:spcPts val="0"/>
              </a:spcAft>
              <a:buSzPts val="1800"/>
              <a:buChar char="❏"/>
            </a:pPr>
            <a:r>
              <a:rPr lang="en"/>
              <a:t>4/14 - 4/25</a:t>
            </a:r>
            <a:endParaRPr/>
          </a:p>
          <a:p>
            <a:pPr indent="-317500" lvl="1" marL="914400" rtl="0" algn="l">
              <a:spcBef>
                <a:spcPts val="0"/>
              </a:spcBef>
              <a:spcAft>
                <a:spcPts val="0"/>
              </a:spcAft>
              <a:buSzPts val="1400"/>
              <a:buChar char="❏"/>
            </a:pPr>
            <a:r>
              <a:rPr lang="en"/>
              <a:t>Everyone: Testing and bug fixing</a:t>
            </a:r>
            <a:endParaRPr/>
          </a:p>
          <a:p>
            <a:pPr indent="-342900" lvl="0" marL="457200" rtl="0" algn="l">
              <a:spcBef>
                <a:spcPts val="0"/>
              </a:spcBef>
              <a:spcAft>
                <a:spcPts val="0"/>
              </a:spcAft>
              <a:buSzPts val="1800"/>
              <a:buChar char="❏"/>
            </a:pPr>
            <a:r>
              <a:rPr lang="en"/>
              <a:t>4/28 - 5/2</a:t>
            </a:r>
            <a:endParaRPr/>
          </a:p>
          <a:p>
            <a:pPr indent="-317500" lvl="1" marL="914400" rtl="0" algn="l">
              <a:spcBef>
                <a:spcPts val="0"/>
              </a:spcBef>
              <a:spcAft>
                <a:spcPts val="0"/>
              </a:spcAft>
              <a:buSzPts val="1400"/>
              <a:buChar char="❏"/>
            </a:pPr>
            <a:r>
              <a:rPr lang="en"/>
              <a:t>Everyone: Create, practice, and give final presentation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Interesting/Difficult features </a:t>
            </a:r>
            <a:endParaRPr/>
          </a:p>
        </p:txBody>
      </p:sp>
      <p:sp>
        <p:nvSpPr>
          <p:cNvPr id="186" name="Google Shape;18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Pagination</a:t>
            </a:r>
            <a:endParaRPr/>
          </a:p>
          <a:p>
            <a:pPr indent="-310832" lvl="1" marL="914400" rtl="0" algn="l">
              <a:spcBef>
                <a:spcPts val="0"/>
              </a:spcBef>
              <a:spcAft>
                <a:spcPts val="0"/>
              </a:spcAft>
              <a:buSzPct val="100000"/>
              <a:buChar char="❏"/>
            </a:pPr>
            <a:r>
              <a:rPr lang="en"/>
              <a:t>We are planning on implementing pagination,  allowing users to seamlessly navigate through multiple pages of worlds. This feature presents a significant challenge, as it requires efficiently managing our data while ensuring accurate and consistent display across all pages.</a:t>
            </a:r>
            <a:endParaRPr/>
          </a:p>
          <a:p>
            <a:pPr indent="-334327" lvl="0" marL="457200" rtl="0" algn="l">
              <a:spcBef>
                <a:spcPts val="0"/>
              </a:spcBef>
              <a:spcAft>
                <a:spcPts val="0"/>
              </a:spcAft>
              <a:buSzPct val="100000"/>
              <a:buChar char="❏"/>
            </a:pPr>
            <a:r>
              <a:rPr lang="en"/>
              <a:t>Map pins</a:t>
            </a:r>
            <a:endParaRPr/>
          </a:p>
          <a:p>
            <a:pPr indent="-310832" lvl="1" marL="914400" rtl="0" algn="l">
              <a:spcBef>
                <a:spcPts val="0"/>
              </a:spcBef>
              <a:spcAft>
                <a:spcPts val="0"/>
              </a:spcAft>
              <a:buSzPct val="100000"/>
              <a:buChar char="❏"/>
            </a:pPr>
            <a:r>
              <a:rPr lang="en"/>
              <a:t>The difficulty of the map pin feature is keeping track of the position of each pin </a:t>
            </a:r>
            <a:endParaRPr/>
          </a:p>
          <a:p>
            <a:pPr indent="-310832" lvl="1" marL="914400" rtl="0" algn="l">
              <a:spcBef>
                <a:spcPts val="0"/>
              </a:spcBef>
              <a:spcAft>
                <a:spcPts val="0"/>
              </a:spcAft>
              <a:buSzPct val="100000"/>
              <a:buChar char="❏"/>
            </a:pPr>
            <a:r>
              <a:rPr lang="en"/>
              <a:t>Another challenge is keeping track of the extra information that comes with each pin</a:t>
            </a:r>
            <a:endParaRPr/>
          </a:p>
          <a:p>
            <a:pPr indent="-310832" lvl="2" marL="1371600" rtl="0" algn="l">
              <a:spcBef>
                <a:spcPts val="0"/>
              </a:spcBef>
              <a:spcAft>
                <a:spcPts val="0"/>
              </a:spcAft>
              <a:buSzPct val="100000"/>
              <a:buChar char="❏"/>
            </a:pPr>
            <a:r>
              <a:rPr lang="en"/>
              <a:t>Description</a:t>
            </a:r>
            <a:endParaRPr/>
          </a:p>
          <a:p>
            <a:pPr indent="-310832" lvl="2" marL="1371600" rtl="0" algn="l">
              <a:spcBef>
                <a:spcPts val="0"/>
              </a:spcBef>
              <a:spcAft>
                <a:spcPts val="0"/>
              </a:spcAft>
              <a:buSzPct val="100000"/>
              <a:buChar char="❏"/>
            </a:pPr>
            <a:r>
              <a:rPr lang="en"/>
              <a:t>Name</a:t>
            </a:r>
            <a:endParaRPr/>
          </a:p>
          <a:p>
            <a:pPr indent="-310832" lvl="1" marL="914400" rtl="0" algn="l">
              <a:spcBef>
                <a:spcPts val="0"/>
              </a:spcBef>
              <a:spcAft>
                <a:spcPts val="0"/>
              </a:spcAft>
              <a:buSzPct val="100000"/>
              <a:buChar char="❏"/>
            </a:pPr>
            <a:r>
              <a:rPr lang="en"/>
              <a:t>Zoom in and zoom out - adjusting pins depending on zoom %</a:t>
            </a:r>
            <a:endParaRPr/>
          </a:p>
          <a:p>
            <a:pPr indent="-334327" lvl="0" marL="457200" rtl="0" algn="l">
              <a:spcBef>
                <a:spcPts val="0"/>
              </a:spcBef>
              <a:spcAft>
                <a:spcPts val="0"/>
              </a:spcAft>
              <a:buSzPct val="100000"/>
              <a:buChar char="❏"/>
            </a:pPr>
            <a:r>
              <a:rPr lang="en"/>
              <a:t>Public world page + filtering system</a:t>
            </a:r>
            <a:endParaRPr/>
          </a:p>
          <a:p>
            <a:pPr indent="-310832" lvl="1" marL="914400" rtl="0" algn="l">
              <a:spcBef>
                <a:spcPts val="0"/>
              </a:spcBef>
              <a:spcAft>
                <a:spcPts val="0"/>
              </a:spcAft>
              <a:buSzPct val="100000"/>
              <a:buChar char="❏"/>
            </a:pPr>
            <a:r>
              <a:rPr lang="en"/>
              <a:t>The interesting thing about this feature is the social aspect of being able to upload a world to be displayed </a:t>
            </a:r>
            <a:r>
              <a:rPr lang="en"/>
              <a:t>publicly</a:t>
            </a:r>
            <a:endParaRPr/>
          </a:p>
          <a:p>
            <a:pPr indent="-310832" lvl="1" marL="914400" rtl="0" algn="l">
              <a:spcBef>
                <a:spcPts val="0"/>
              </a:spcBef>
              <a:spcAft>
                <a:spcPts val="0"/>
              </a:spcAft>
              <a:buSzPct val="100000"/>
              <a:buChar char="❏"/>
            </a:pPr>
            <a:r>
              <a:rPr lang="en"/>
              <a:t>The difficulty from this feature comes through the filtering aspect of searching the community board</a:t>
            </a:r>
            <a:endParaRPr/>
          </a:p>
          <a:p>
            <a:pPr indent="-310832" lvl="2" marL="1371600" rtl="0" algn="l">
              <a:spcBef>
                <a:spcPts val="0"/>
              </a:spcBef>
              <a:spcAft>
                <a:spcPts val="0"/>
              </a:spcAft>
              <a:buSzPct val="100000"/>
              <a:buChar char="❏"/>
            </a:pPr>
            <a:r>
              <a:rPr lang="en"/>
              <a:t>Efficiency + Potential scalability issues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Solving Complexity in World-Building Apps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solves the problem of other world building applications, such as World Anvil, being too complex. The websites are not </a:t>
            </a:r>
            <a:r>
              <a:rPr lang="en"/>
              <a:t>user friendly, and you have to spend hours upon hours of working on the website to get a feeling for where things are. Through Tavern Keeper, users should be able to get a feel for how the website is structured almost immediately with our simple, yet creative designs.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Technology</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our tech stack, we plan to use</a:t>
            </a:r>
            <a:endParaRPr/>
          </a:p>
          <a:p>
            <a:pPr indent="-342900" lvl="0" marL="457200" rtl="0" algn="l">
              <a:spcBef>
                <a:spcPts val="1200"/>
              </a:spcBef>
              <a:spcAft>
                <a:spcPts val="0"/>
              </a:spcAft>
              <a:buSzPts val="1800"/>
              <a:buChar char="❏"/>
            </a:pPr>
            <a:r>
              <a:rPr lang="en"/>
              <a:t>React: A Javascript library for building  the frontend</a:t>
            </a:r>
            <a:endParaRPr/>
          </a:p>
          <a:p>
            <a:pPr indent="-342900" lvl="0" marL="457200" rtl="0" algn="l">
              <a:spcBef>
                <a:spcPts val="0"/>
              </a:spcBef>
              <a:spcAft>
                <a:spcPts val="0"/>
              </a:spcAft>
              <a:buSzPts val="1800"/>
              <a:buChar char="❏"/>
            </a:pPr>
            <a:r>
              <a:rPr lang="en"/>
              <a:t>Node.js &amp; Express.js: a Javascript runtime and framework to handle backend functionality</a:t>
            </a:r>
            <a:endParaRPr/>
          </a:p>
          <a:p>
            <a:pPr indent="-342900" lvl="0" marL="457200" rtl="0" algn="l">
              <a:spcBef>
                <a:spcPts val="0"/>
              </a:spcBef>
              <a:spcAft>
                <a:spcPts val="0"/>
              </a:spcAft>
              <a:buSzPts val="1800"/>
              <a:buChar char="❏"/>
            </a:pPr>
            <a:r>
              <a:rPr lang="en"/>
              <a:t>Vercel: A cloud platform for hosting our frontend and backend</a:t>
            </a:r>
            <a:endParaRPr/>
          </a:p>
          <a:p>
            <a:pPr indent="-342900" lvl="0" marL="457200" rtl="0" algn="l">
              <a:spcBef>
                <a:spcPts val="0"/>
              </a:spcBef>
              <a:spcAft>
                <a:spcPts val="0"/>
              </a:spcAft>
              <a:buSzPts val="1800"/>
              <a:buChar char="❏"/>
            </a:pPr>
            <a:r>
              <a:rPr lang="en"/>
              <a:t>PostgreSQL: A relational database to efficiently manage data relationships.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 page and Header</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We plan to design a visually appealing </a:t>
            </a:r>
            <a:r>
              <a:rPr lang="en"/>
              <a:t>homepage</a:t>
            </a:r>
            <a:r>
              <a:rPr lang="en"/>
              <a:t> that clearly communicates the purpose of our website, ensuring users can easily understand its functionality.</a:t>
            </a:r>
            <a:r>
              <a:rPr lang="en"/>
              <a:t> </a:t>
            </a:r>
            <a:endParaRPr/>
          </a:p>
          <a:p>
            <a:pPr indent="-342900" lvl="0" marL="457200" rtl="0" algn="l">
              <a:spcBef>
                <a:spcPts val="0"/>
              </a:spcBef>
              <a:spcAft>
                <a:spcPts val="0"/>
              </a:spcAft>
              <a:buSzPts val="1800"/>
              <a:buChar char="❏"/>
            </a:pPr>
            <a:r>
              <a:rPr lang="en"/>
              <a:t>The home page will provide an overview of what users can accomplish, offering a seamless introduction to our platform.</a:t>
            </a:r>
            <a:endParaRPr/>
          </a:p>
          <a:p>
            <a:pPr indent="-342900" lvl="0" marL="457200" rtl="0" algn="l">
              <a:spcBef>
                <a:spcPts val="0"/>
              </a:spcBef>
              <a:spcAft>
                <a:spcPts val="0"/>
              </a:spcAft>
              <a:buSzPts val="1800"/>
              <a:buChar char="❏"/>
            </a:pPr>
            <a:r>
              <a:rPr lang="en"/>
              <a:t>Additionally, we will implement a well-structured header that doubles as a navigation bar. This header will be fully responsive, adapting smoothly to mobile devices by transforming into a convenient hamburger menu for effortless navigation.</a:t>
            </a:r>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Sign In</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Users will be instructed to sign in using their Google email. </a:t>
            </a:r>
            <a:endParaRPr/>
          </a:p>
          <a:p>
            <a:pPr indent="-342900" lvl="0" marL="457200" rtl="0" algn="l">
              <a:spcBef>
                <a:spcPts val="0"/>
              </a:spcBef>
              <a:spcAft>
                <a:spcPts val="0"/>
              </a:spcAft>
              <a:buSzPts val="1800"/>
              <a:buChar char="❏"/>
            </a:pPr>
            <a:r>
              <a:rPr lang="en"/>
              <a:t>We will implement </a:t>
            </a:r>
            <a:r>
              <a:rPr lang="en"/>
              <a:t>Google's OAuth API</a:t>
            </a:r>
            <a:r>
              <a:rPr lang="en"/>
              <a:t> to handle authentication, ensuring a higher level of security than a custom-built solution.</a:t>
            </a:r>
            <a:endParaRPr/>
          </a:p>
          <a:p>
            <a:pPr indent="-342900" lvl="0" marL="457200" rtl="0" algn="l">
              <a:spcBef>
                <a:spcPts val="0"/>
              </a:spcBef>
              <a:spcAft>
                <a:spcPts val="0"/>
              </a:spcAft>
              <a:buSzPts val="1800"/>
              <a:buChar char="❏"/>
            </a:pPr>
            <a:r>
              <a:rPr lang="en"/>
              <a:t>Upon signing in, users will be automatically redirected to the homepage, where they can navigate to other sections of the site.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World Page	</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Users must sign in to access the World page.</a:t>
            </a:r>
            <a:r>
              <a:rPr lang="en"/>
              <a:t> </a:t>
            </a:r>
            <a:endParaRPr/>
          </a:p>
          <a:p>
            <a:pPr indent="-342900" lvl="0" marL="457200" rtl="0" algn="l">
              <a:spcBef>
                <a:spcPts val="0"/>
              </a:spcBef>
              <a:spcAft>
                <a:spcPts val="0"/>
              </a:spcAft>
              <a:buSzPts val="1800"/>
              <a:buChar char="❏"/>
            </a:pPr>
            <a:r>
              <a:rPr lang="en"/>
              <a:t>This page will feature a grid layout displaying all the </a:t>
            </a:r>
            <a:r>
              <a:rPr lang="en"/>
              <a:t>world's</a:t>
            </a:r>
            <a:r>
              <a:rPr lang="en"/>
              <a:t> a user has created, along with an option to add a new world.</a:t>
            </a:r>
            <a:endParaRPr/>
          </a:p>
          <a:p>
            <a:pPr indent="-342900" lvl="0" marL="457200" rtl="0" algn="l">
              <a:spcBef>
                <a:spcPts val="0"/>
              </a:spcBef>
              <a:spcAft>
                <a:spcPts val="0"/>
              </a:spcAft>
              <a:buSzPts val="1800"/>
              <a:buChar char="❏"/>
            </a:pPr>
            <a:r>
              <a:rPr lang="en"/>
              <a:t>Upon clicking the “New World” button, users will be navigated to a popup, in which they will enter key information about their world such as world name, a picture of their world, and the genre of the world.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World Preview</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World Preview page is meant to be a peek at what the users world would look like if it were on the Community Board</a:t>
            </a:r>
            <a:endParaRPr/>
          </a:p>
          <a:p>
            <a:pPr indent="-342900" lvl="0" marL="457200" rtl="0" algn="l">
              <a:spcBef>
                <a:spcPts val="0"/>
              </a:spcBef>
              <a:spcAft>
                <a:spcPts val="0"/>
              </a:spcAft>
              <a:buSzPts val="1800"/>
              <a:buChar char="❏"/>
            </a:pPr>
            <a:r>
              <a:rPr lang="en"/>
              <a:t>Users can preview their changes to see how it will look stylistically</a:t>
            </a:r>
            <a:endParaRPr/>
          </a:p>
          <a:p>
            <a:pPr indent="-342900" lvl="0" marL="457200" rtl="0" algn="l">
              <a:spcBef>
                <a:spcPts val="0"/>
              </a:spcBef>
              <a:spcAft>
                <a:spcPts val="0"/>
              </a:spcAft>
              <a:buSzPts val="1800"/>
              <a:buChar char="❏"/>
            </a:pPr>
            <a:r>
              <a:rPr lang="en"/>
              <a:t>The World Preview will contain labels at the top of the page for:</a:t>
            </a:r>
            <a:endParaRPr/>
          </a:p>
          <a:p>
            <a:pPr indent="-317500" lvl="1" marL="914400" rtl="0" algn="l">
              <a:spcBef>
                <a:spcPts val="0"/>
              </a:spcBef>
              <a:spcAft>
                <a:spcPts val="0"/>
              </a:spcAft>
              <a:buSzPts val="1400"/>
              <a:buChar char="❏"/>
            </a:pPr>
            <a:r>
              <a:rPr lang="en"/>
              <a:t>World Title</a:t>
            </a:r>
            <a:endParaRPr/>
          </a:p>
          <a:p>
            <a:pPr indent="-317500" lvl="1" marL="914400" rtl="0" algn="l">
              <a:spcBef>
                <a:spcPts val="0"/>
              </a:spcBef>
              <a:spcAft>
                <a:spcPts val="0"/>
              </a:spcAft>
              <a:buSzPts val="1400"/>
              <a:buChar char="❏"/>
            </a:pPr>
            <a:r>
              <a:rPr lang="en"/>
              <a:t>World Description</a:t>
            </a:r>
            <a:endParaRPr/>
          </a:p>
          <a:p>
            <a:pPr indent="-342900" lvl="0" marL="457200" rtl="0" algn="l">
              <a:spcBef>
                <a:spcPts val="0"/>
              </a:spcBef>
              <a:spcAft>
                <a:spcPts val="0"/>
              </a:spcAft>
              <a:buSzPts val="1800"/>
              <a:buChar char="❏"/>
            </a:pPr>
            <a:r>
              <a:rPr lang="en"/>
              <a:t>World data will be separated by category (Map, Character, Location, etc.) by headers all organized in different sections on the page</a:t>
            </a:r>
            <a:endParaRPr/>
          </a:p>
          <a:p>
            <a:pPr indent="-342900" lvl="0" marL="457200" rtl="0" algn="l">
              <a:spcBef>
                <a:spcPts val="0"/>
              </a:spcBef>
              <a:spcAft>
                <a:spcPts val="0"/>
              </a:spcAft>
              <a:buSzPts val="1800"/>
              <a:buChar char="❏"/>
            </a:pPr>
            <a:r>
              <a:rPr lang="en"/>
              <a:t>Data will be </a:t>
            </a:r>
            <a:r>
              <a:rPr lang="en"/>
              <a:t>interactive</a:t>
            </a:r>
            <a:r>
              <a:rPr lang="en"/>
              <a:t> but NOT editable on this page</a:t>
            </a:r>
            <a:endParaRPr/>
          </a:p>
          <a:p>
            <a:pPr indent="-317500" lvl="1" marL="914400" rtl="0" algn="l">
              <a:spcBef>
                <a:spcPts val="0"/>
              </a:spcBef>
              <a:spcAft>
                <a:spcPts val="0"/>
              </a:spcAft>
              <a:buSzPts val="1400"/>
              <a:buChar char="❏"/>
            </a:pPr>
            <a:r>
              <a:rPr lang="en"/>
              <a:t>Each bit of data will be a widget where upon clicking, a more detailed view pops up, revealing more about the entry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World Editor – Main Content</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World Editor is the hub where users will be able to enter their information about their world and configure general aspects about their world</a:t>
            </a:r>
            <a:endParaRPr/>
          </a:p>
          <a:p>
            <a:pPr indent="-342900" lvl="0" marL="457200" rtl="0" algn="l">
              <a:spcBef>
                <a:spcPts val="0"/>
              </a:spcBef>
              <a:spcAft>
                <a:spcPts val="0"/>
              </a:spcAft>
              <a:buSzPts val="1800"/>
              <a:buChar char="❏"/>
            </a:pPr>
            <a:r>
              <a:rPr lang="en"/>
              <a:t>Here they will be able to edit:</a:t>
            </a:r>
            <a:endParaRPr/>
          </a:p>
          <a:p>
            <a:pPr indent="-317500" lvl="1" marL="914400" rtl="0" algn="l">
              <a:spcBef>
                <a:spcPts val="0"/>
              </a:spcBef>
              <a:spcAft>
                <a:spcPts val="0"/>
              </a:spcAft>
              <a:buSzPts val="1400"/>
              <a:buChar char="❏"/>
            </a:pPr>
            <a:r>
              <a:rPr lang="en"/>
              <a:t>World Name</a:t>
            </a:r>
            <a:endParaRPr/>
          </a:p>
          <a:p>
            <a:pPr indent="-317500" lvl="1" marL="914400" rtl="0" algn="l">
              <a:spcBef>
                <a:spcPts val="0"/>
              </a:spcBef>
              <a:spcAft>
                <a:spcPts val="0"/>
              </a:spcAft>
              <a:buSzPts val="1400"/>
              <a:buChar char="❏"/>
            </a:pPr>
            <a:r>
              <a:rPr lang="en"/>
              <a:t>World Description</a:t>
            </a:r>
            <a:endParaRPr/>
          </a:p>
          <a:p>
            <a:pPr indent="-342900" lvl="0" marL="457200" rtl="0" algn="l">
              <a:spcBef>
                <a:spcPts val="0"/>
              </a:spcBef>
              <a:spcAft>
                <a:spcPts val="0"/>
              </a:spcAft>
              <a:buSzPts val="1800"/>
              <a:buChar char="❏"/>
            </a:pPr>
            <a:r>
              <a:rPr lang="en"/>
              <a:t>Users will also be enabled to toggle:</a:t>
            </a:r>
            <a:endParaRPr/>
          </a:p>
          <a:p>
            <a:pPr indent="-317500" lvl="1" marL="914400" rtl="0" algn="l">
              <a:spcBef>
                <a:spcPts val="0"/>
              </a:spcBef>
              <a:spcAft>
                <a:spcPts val="0"/>
              </a:spcAft>
              <a:buSzPts val="1400"/>
              <a:buChar char="❏"/>
            </a:pPr>
            <a:r>
              <a:rPr lang="en"/>
              <a:t>World Genre</a:t>
            </a:r>
            <a:endParaRPr/>
          </a:p>
          <a:p>
            <a:pPr indent="-317500" lvl="2" marL="1371600" rtl="0" algn="l">
              <a:spcBef>
                <a:spcPts val="0"/>
              </a:spcBef>
              <a:spcAft>
                <a:spcPts val="0"/>
              </a:spcAft>
              <a:buSzPts val="1400"/>
              <a:buChar char="❏"/>
            </a:pPr>
            <a:r>
              <a:rPr lang="en"/>
              <a:t>Presets - Fantasy, Sci-Fi, Romance, etc.</a:t>
            </a:r>
            <a:endParaRPr/>
          </a:p>
          <a:p>
            <a:pPr indent="-317500" lvl="1" marL="914400" rtl="0" algn="l">
              <a:spcBef>
                <a:spcPts val="0"/>
              </a:spcBef>
              <a:spcAft>
                <a:spcPts val="0"/>
              </a:spcAft>
              <a:buSzPts val="1400"/>
              <a:buChar char="❏"/>
            </a:pPr>
            <a:r>
              <a:rPr lang="en"/>
              <a:t>Public or Private status of world</a:t>
            </a:r>
            <a:endParaRPr/>
          </a:p>
          <a:p>
            <a:pPr indent="-317500" lvl="2" marL="1371600" rtl="0" algn="l">
              <a:spcBef>
                <a:spcPts val="0"/>
              </a:spcBef>
              <a:spcAft>
                <a:spcPts val="0"/>
              </a:spcAft>
              <a:buSzPts val="1400"/>
              <a:buChar char="❏"/>
            </a:pPr>
            <a:r>
              <a:rPr lang="en"/>
              <a:t>(private worlds are not displayed on the community board)</a:t>
            </a:r>
            <a:endParaRPr/>
          </a:p>
          <a:p>
            <a:pPr indent="-317500" lvl="2" marL="1371600" rtl="0" algn="l">
              <a:spcBef>
                <a:spcPts val="0"/>
              </a:spcBef>
              <a:spcAft>
                <a:spcPts val="0"/>
              </a:spcAft>
              <a:buSzPts val="1400"/>
              <a:buChar char="❏"/>
            </a:pPr>
            <a:r>
              <a:rPr lang="en"/>
              <a:t>(while public worlds are displayed there automatically)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