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3" autoAdjust="0"/>
    <p:restoredTop sz="93590" autoAdjust="0"/>
  </p:normalViewPr>
  <p:slideViewPr>
    <p:cSldViewPr snapToGrid="0">
      <p:cViewPr varScale="1">
        <p:scale>
          <a:sx n="115" d="100"/>
          <a:sy n="115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C9653-F421-437D-A8FF-7EE550C290C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45486A-C81F-4BA8-AEEE-9DE931EFB1FA}">
      <dgm:prSet phldrT="[Text]" custT="1"/>
      <dgm:spPr/>
      <dgm:t>
        <a:bodyPr/>
        <a:lstStyle/>
        <a:p>
          <a:r>
            <a:rPr lang="en-CA" sz="1200" b="1" dirty="0" err="1" smtClean="0"/>
            <a:t>repositoryid</a:t>
          </a:r>
          <a:r>
            <a:rPr lang="en-CA" sz="1200" b="1" dirty="0" smtClean="0"/>
            <a:t>-</a:t>
          </a:r>
          <a:r>
            <a:rPr lang="en-CA" sz="1200" b="1" dirty="0" err="1" smtClean="0"/>
            <a:t>eprintid</a:t>
          </a:r>
          <a:r>
            <a:rPr lang="en-CA" sz="1200" b="1" dirty="0" smtClean="0"/>
            <a:t>-</a:t>
          </a:r>
          <a:r>
            <a:rPr lang="en-CA" sz="1200" b="1" dirty="0" err="1" smtClean="0"/>
            <a:t>lastmoddate</a:t>
          </a:r>
          <a:r>
            <a:rPr lang="en-CA" sz="1200" b="0" i="0" dirty="0" smtClean="0"/>
            <a:t>---</a:t>
          </a:r>
          <a:r>
            <a:rPr lang="en-CA" sz="1200" b="1" i="0" dirty="0" err="1" smtClean="0"/>
            <a:t>EPrintsArchivematicaDatasetID</a:t>
          </a:r>
          <a:r>
            <a:rPr lang="en-CA" sz="1200" b="1" dirty="0" smtClean="0"/>
            <a:t> </a:t>
          </a:r>
          <a:r>
            <a:rPr lang="en-CA" sz="1200" b="0" dirty="0"/>
            <a:t>folder</a:t>
          </a:r>
          <a:r>
            <a:rPr lang="en-CA" sz="1200" b="1" dirty="0"/>
            <a:t> </a:t>
          </a:r>
          <a:r>
            <a:rPr lang="en-CA" sz="1200" dirty="0"/>
            <a:t>(for example </a:t>
          </a:r>
          <a:r>
            <a:rPr lang="en-CA" sz="1200" baseline="0" dirty="0" smtClean="0"/>
            <a:t>library-981471-2016-11-05_05-20-53---999</a:t>
          </a:r>
          <a:r>
            <a:rPr lang="en-CA" sz="1200" dirty="0" smtClean="0"/>
            <a:t>)</a:t>
          </a:r>
          <a:endParaRPr lang="en-US" sz="1200" dirty="0"/>
        </a:p>
      </dgm:t>
    </dgm:pt>
    <dgm:pt modelId="{41C4AF9B-8E76-47CD-8504-20380E0795DD}" type="parTrans" cxnId="{0C7BA123-2460-4071-98B6-4EF20F62745C}">
      <dgm:prSet/>
      <dgm:spPr/>
      <dgm:t>
        <a:bodyPr/>
        <a:lstStyle/>
        <a:p>
          <a:endParaRPr lang="en-US"/>
        </a:p>
      </dgm:t>
    </dgm:pt>
    <dgm:pt modelId="{6349A96A-7EA5-43ED-BA44-4B7D120CF195}" type="sibTrans" cxnId="{0C7BA123-2460-4071-98B6-4EF20F62745C}">
      <dgm:prSet/>
      <dgm:spPr/>
      <dgm:t>
        <a:bodyPr/>
        <a:lstStyle/>
        <a:p>
          <a:endParaRPr lang="en-US"/>
        </a:p>
      </dgm:t>
    </dgm:pt>
    <dgm:pt modelId="{1245DEF0-43F9-4230-A81A-980D178A756B}">
      <dgm:prSet phldrT="[Text]" custT="1"/>
      <dgm:spPr/>
      <dgm:t>
        <a:bodyPr/>
        <a:lstStyle/>
        <a:p>
          <a:r>
            <a:rPr lang="en-US" sz="1400" baseline="0" dirty="0"/>
            <a:t>objects</a:t>
          </a:r>
        </a:p>
      </dgm:t>
    </dgm:pt>
    <dgm:pt modelId="{5B17717F-5F4F-4947-AB7B-DAE68E73538F}" type="parTrans" cxnId="{BF00A399-77B2-4125-B995-7616FC863775}">
      <dgm:prSet/>
      <dgm:spPr/>
      <dgm:t>
        <a:bodyPr/>
        <a:lstStyle/>
        <a:p>
          <a:endParaRPr lang="en-US"/>
        </a:p>
      </dgm:t>
    </dgm:pt>
    <dgm:pt modelId="{25111504-0341-4C43-A925-DF7D742E0DDA}" type="sibTrans" cxnId="{BF00A399-77B2-4125-B995-7616FC863775}">
      <dgm:prSet/>
      <dgm:spPr/>
      <dgm:t>
        <a:bodyPr/>
        <a:lstStyle/>
        <a:p>
          <a:endParaRPr lang="en-US"/>
        </a:p>
      </dgm:t>
    </dgm:pt>
    <dgm:pt modelId="{05CF61FD-F37E-4903-AD79-70AA9CB12F3F}">
      <dgm:prSet phldrT="[Text]" custT="1"/>
      <dgm:spPr/>
      <dgm:t>
        <a:bodyPr/>
        <a:lstStyle/>
        <a:p>
          <a:r>
            <a:rPr lang="en-US" sz="1400" baseline="0" dirty="0"/>
            <a:t>EP3.xml</a:t>
          </a:r>
        </a:p>
      </dgm:t>
    </dgm:pt>
    <dgm:pt modelId="{AB724194-8C5F-4EC8-85D3-603E2D37F61D}" type="parTrans" cxnId="{D14F051A-2F5F-40FE-9E52-B650DB516405}">
      <dgm:prSet/>
      <dgm:spPr/>
      <dgm:t>
        <a:bodyPr/>
        <a:lstStyle/>
        <a:p>
          <a:endParaRPr lang="en-US"/>
        </a:p>
      </dgm:t>
    </dgm:pt>
    <dgm:pt modelId="{068CFE31-F983-4A97-99AB-0E7DB4DBE228}" type="sibTrans" cxnId="{D14F051A-2F5F-40FE-9E52-B650DB516405}">
      <dgm:prSet/>
      <dgm:spPr/>
      <dgm:t>
        <a:bodyPr/>
        <a:lstStyle/>
        <a:p>
          <a:endParaRPr lang="en-US"/>
        </a:p>
      </dgm:t>
    </dgm:pt>
    <dgm:pt modelId="{97CC8D6F-7204-402E-87DC-7604A04F6E35}">
      <dgm:prSet phldrT="[Text]" custT="1"/>
      <dgm:spPr/>
      <dgm:t>
        <a:bodyPr/>
        <a:lstStyle/>
        <a:p>
          <a:r>
            <a:rPr lang="en-US" sz="1400" baseline="0" dirty="0" err="1"/>
            <a:t>metadata.json</a:t>
          </a:r>
          <a:r>
            <a:rPr lang="en-US" sz="1400" baseline="0" dirty="0"/>
            <a:t/>
          </a:r>
          <a:br>
            <a:rPr lang="en-US" sz="1400" baseline="0" dirty="0"/>
          </a:br>
          <a:r>
            <a:rPr lang="en-US" sz="1400" baseline="0" dirty="0"/>
            <a:t>(Dublin Core)</a:t>
          </a:r>
        </a:p>
      </dgm:t>
    </dgm:pt>
    <dgm:pt modelId="{D9BCAE30-25CA-412D-BFB1-7A093D7B456C}" type="parTrans" cxnId="{144E2FA1-2A12-4DFA-9F92-4CA965AB49DF}">
      <dgm:prSet/>
      <dgm:spPr/>
      <dgm:t>
        <a:bodyPr/>
        <a:lstStyle/>
        <a:p>
          <a:endParaRPr lang="en-US"/>
        </a:p>
      </dgm:t>
    </dgm:pt>
    <dgm:pt modelId="{9D019E7E-FD7F-43FC-9D6F-7B4B0E8D5D5E}" type="sibTrans" cxnId="{144E2FA1-2A12-4DFA-9F92-4CA965AB49DF}">
      <dgm:prSet/>
      <dgm:spPr/>
      <dgm:t>
        <a:bodyPr/>
        <a:lstStyle/>
        <a:p>
          <a:endParaRPr lang="en-US"/>
        </a:p>
      </dgm:t>
    </dgm:pt>
    <dgm:pt modelId="{A1F77813-DA0D-40D1-849D-ADC41B82CA0A}">
      <dgm:prSet phldrT="[Text]" custT="1"/>
      <dgm:spPr/>
      <dgm:t>
        <a:bodyPr/>
        <a:lstStyle/>
        <a:p>
          <a:r>
            <a:rPr lang="en-US" sz="1400" baseline="0" dirty="0"/>
            <a:t>metadata</a:t>
          </a:r>
        </a:p>
      </dgm:t>
    </dgm:pt>
    <dgm:pt modelId="{895A8415-186E-42CB-BDCC-8AB59FE0924A}" type="parTrans" cxnId="{37AAFB12-7D55-4975-B579-53FF4FA0DC8F}">
      <dgm:prSet/>
      <dgm:spPr/>
      <dgm:t>
        <a:bodyPr/>
        <a:lstStyle/>
        <a:p>
          <a:endParaRPr lang="en-US"/>
        </a:p>
      </dgm:t>
    </dgm:pt>
    <dgm:pt modelId="{5A466318-7B41-4E02-9BA3-5CC1F40C55A0}" type="sibTrans" cxnId="{37AAFB12-7D55-4975-B579-53FF4FA0DC8F}">
      <dgm:prSet/>
      <dgm:spPr/>
      <dgm:t>
        <a:bodyPr/>
        <a:lstStyle/>
        <a:p>
          <a:endParaRPr lang="en-US"/>
        </a:p>
      </dgm:t>
    </dgm:pt>
    <dgm:pt modelId="{661C1B7C-9DE2-4F22-9F48-D9E13FD0A79C}">
      <dgm:prSet phldrT="[Text]"/>
      <dgm:spPr/>
      <dgm:t>
        <a:bodyPr/>
        <a:lstStyle/>
        <a:p>
          <a:r>
            <a:rPr lang="en-US"/>
            <a:t>derivatives</a:t>
          </a:r>
          <a:endParaRPr lang="en-US" baseline="0" dirty="0"/>
        </a:p>
      </dgm:t>
    </dgm:pt>
    <dgm:pt modelId="{D569D02A-F937-4D6C-94F5-E1A26484808F}" type="parTrans" cxnId="{9C57A9D3-69FC-4592-87D8-2410B37AF685}">
      <dgm:prSet/>
      <dgm:spPr/>
      <dgm:t>
        <a:bodyPr/>
        <a:lstStyle/>
        <a:p>
          <a:endParaRPr lang="en-US"/>
        </a:p>
      </dgm:t>
    </dgm:pt>
    <dgm:pt modelId="{3DF7AEEB-672D-4A22-822B-E33F06B96715}" type="sibTrans" cxnId="{9C57A9D3-69FC-4592-87D8-2410B37AF685}">
      <dgm:prSet/>
      <dgm:spPr/>
      <dgm:t>
        <a:bodyPr/>
        <a:lstStyle/>
        <a:p>
          <a:endParaRPr lang="en-US"/>
        </a:p>
      </dgm:t>
    </dgm:pt>
    <dgm:pt modelId="{C46F31FD-7EF3-4F4B-8006-EB508A8405C9}">
      <dgm:prSet phldrT="[Text]"/>
      <dgm:spPr/>
      <dgm:t>
        <a:bodyPr/>
        <a:lstStyle/>
        <a:p>
          <a:r>
            <a:rPr lang="en-US" baseline="0" dirty="0"/>
            <a:t>Folder # on disk (&lt;</a:t>
          </a:r>
          <a:r>
            <a:rPr lang="en-US" baseline="0" dirty="0" err="1"/>
            <a:t>pos</a:t>
          </a:r>
          <a:r>
            <a:rPr lang="en-US" baseline="0" dirty="0"/>
            <a:t>&gt;)</a:t>
          </a:r>
        </a:p>
      </dgm:t>
    </dgm:pt>
    <dgm:pt modelId="{1584C53A-2447-4E17-BF0C-3B02003F65C9}" type="parTrans" cxnId="{643D424E-311C-473F-9492-AC0D835DEDB9}">
      <dgm:prSet/>
      <dgm:spPr/>
      <dgm:t>
        <a:bodyPr/>
        <a:lstStyle/>
        <a:p>
          <a:endParaRPr lang="en-US"/>
        </a:p>
      </dgm:t>
    </dgm:pt>
    <dgm:pt modelId="{8E13F906-C0D5-4414-91F5-3F34A73ECAE7}" type="sibTrans" cxnId="{643D424E-311C-473F-9492-AC0D835DEDB9}">
      <dgm:prSet/>
      <dgm:spPr/>
      <dgm:t>
        <a:bodyPr/>
        <a:lstStyle/>
        <a:p>
          <a:endParaRPr lang="en-US"/>
        </a:p>
      </dgm:t>
    </dgm:pt>
    <dgm:pt modelId="{1B3B97B0-B938-409A-9DAC-AC4DD6ADD01A}">
      <dgm:prSet phldrT="[Text]"/>
      <dgm:spPr/>
      <dgm:t>
        <a:bodyPr/>
        <a:lstStyle/>
        <a:p>
          <a:r>
            <a:rPr lang="en-US" baseline="0" dirty="0"/>
            <a:t>filename</a:t>
          </a:r>
        </a:p>
      </dgm:t>
    </dgm:pt>
    <dgm:pt modelId="{BC132D8D-8A59-44F1-B428-7713B5EC9CE0}" type="parTrans" cxnId="{0C81EE67-A3E4-4EAD-80AA-6E643B11BB2D}">
      <dgm:prSet/>
      <dgm:spPr/>
      <dgm:t>
        <a:bodyPr/>
        <a:lstStyle/>
        <a:p>
          <a:endParaRPr lang="en-US"/>
        </a:p>
      </dgm:t>
    </dgm:pt>
    <dgm:pt modelId="{A30620E4-2007-4890-A419-3D76282B53F5}" type="sibTrans" cxnId="{0C81EE67-A3E4-4EAD-80AA-6E643B11BB2D}">
      <dgm:prSet/>
      <dgm:spPr/>
      <dgm:t>
        <a:bodyPr/>
        <a:lstStyle/>
        <a:p>
          <a:endParaRPr lang="en-US"/>
        </a:p>
      </dgm:t>
    </dgm:pt>
    <dgm:pt modelId="{8A45DCF4-0B7F-46CA-9AEF-991A8D1BAF57}">
      <dgm:prSet phldrT="[Text]"/>
      <dgm:spPr/>
      <dgm:t>
        <a:bodyPr/>
        <a:lstStyle/>
        <a:p>
          <a:r>
            <a:rPr lang="en-US" baseline="0" dirty="0"/>
            <a:t>Folder # on disk (&lt;</a:t>
          </a:r>
          <a:r>
            <a:rPr lang="en-US" baseline="0" dirty="0" err="1"/>
            <a:t>pos</a:t>
          </a:r>
          <a:r>
            <a:rPr lang="en-US" baseline="0" dirty="0"/>
            <a:t>&gt;)</a:t>
          </a:r>
        </a:p>
      </dgm:t>
    </dgm:pt>
    <dgm:pt modelId="{739CE320-AEBA-41DF-A329-8EC1ABB51056}" type="parTrans" cxnId="{6FEE0535-6156-4D1B-AC42-DE47746F3864}">
      <dgm:prSet/>
      <dgm:spPr/>
      <dgm:t>
        <a:bodyPr/>
        <a:lstStyle/>
        <a:p>
          <a:endParaRPr lang="en-US"/>
        </a:p>
      </dgm:t>
    </dgm:pt>
    <dgm:pt modelId="{CE30BABE-A9C7-47E1-BF15-E3CDB0BD6DDF}" type="sibTrans" cxnId="{6FEE0535-6156-4D1B-AC42-DE47746F3864}">
      <dgm:prSet/>
      <dgm:spPr/>
      <dgm:t>
        <a:bodyPr/>
        <a:lstStyle/>
        <a:p>
          <a:endParaRPr lang="en-US"/>
        </a:p>
      </dgm:t>
    </dgm:pt>
    <dgm:pt modelId="{7162E3DE-4C59-4744-BCED-861246BAEF57}">
      <dgm:prSet phldrT="[Text]"/>
      <dgm:spPr/>
      <dgm:t>
        <a:bodyPr/>
        <a:lstStyle/>
        <a:p>
          <a:r>
            <a:rPr lang="en-US" baseline="0" dirty="0"/>
            <a:t>filename</a:t>
          </a:r>
        </a:p>
      </dgm:t>
    </dgm:pt>
    <dgm:pt modelId="{76F1315D-B542-43FB-9D86-6BE542DF0E15}" type="parTrans" cxnId="{F9ED598F-B741-46B2-9855-6BC1EF4960A2}">
      <dgm:prSet/>
      <dgm:spPr/>
      <dgm:t>
        <a:bodyPr/>
        <a:lstStyle/>
        <a:p>
          <a:endParaRPr lang="en-US"/>
        </a:p>
      </dgm:t>
    </dgm:pt>
    <dgm:pt modelId="{60140E2A-23DB-433A-BA37-E9C855D374C5}" type="sibTrans" cxnId="{F9ED598F-B741-46B2-9855-6BC1EF4960A2}">
      <dgm:prSet/>
      <dgm:spPr/>
      <dgm:t>
        <a:bodyPr/>
        <a:lstStyle/>
        <a:p>
          <a:endParaRPr lang="en-US"/>
        </a:p>
      </dgm:t>
    </dgm:pt>
    <dgm:pt modelId="{4E3C1994-F7FD-4AA9-A246-70726C143854}">
      <dgm:prSet phldrT="[Text]" custT="1"/>
      <dgm:spPr/>
      <dgm:t>
        <a:bodyPr/>
        <a:lstStyle/>
        <a:p>
          <a:r>
            <a:rPr lang="en-US" sz="1400" baseline="0" dirty="0"/>
            <a:t>checksum.md5</a:t>
          </a:r>
        </a:p>
      </dgm:t>
    </dgm:pt>
    <dgm:pt modelId="{EA9BA22A-E1F0-45A9-A49C-BFCDA2B55294}" type="parTrans" cxnId="{407AD1C1-6AAC-46E4-9968-F8EBC6AEA97C}">
      <dgm:prSet/>
      <dgm:spPr/>
      <dgm:t>
        <a:bodyPr/>
        <a:lstStyle/>
        <a:p>
          <a:endParaRPr lang="en-US"/>
        </a:p>
      </dgm:t>
    </dgm:pt>
    <dgm:pt modelId="{F60BD05B-7EEE-4AC9-A656-2EF63AFC4F50}" type="sibTrans" cxnId="{407AD1C1-6AAC-46E4-9968-F8EBC6AEA97C}">
      <dgm:prSet/>
      <dgm:spPr/>
      <dgm:t>
        <a:bodyPr/>
        <a:lstStyle/>
        <a:p>
          <a:endParaRPr lang="en-US"/>
        </a:p>
      </dgm:t>
    </dgm:pt>
    <dgm:pt modelId="{B425ABC7-A3E0-4EA9-B0B0-C88BCA4327A4}">
      <dgm:prSet phldrT="[Text]" custT="1"/>
      <dgm:spPr/>
      <dgm:t>
        <a:bodyPr/>
        <a:lstStyle/>
        <a:p>
          <a:r>
            <a:rPr lang="en-US" sz="1400" baseline="0" dirty="0"/>
            <a:t>documents</a:t>
          </a:r>
        </a:p>
      </dgm:t>
    </dgm:pt>
    <dgm:pt modelId="{86E7B6D8-3187-4F63-AB19-DA0A507E63CF}" type="parTrans" cxnId="{FED7E166-BD0F-4F6A-AD63-C4156D9C3877}">
      <dgm:prSet/>
      <dgm:spPr/>
      <dgm:t>
        <a:bodyPr/>
        <a:lstStyle/>
        <a:p>
          <a:endParaRPr lang="en-US"/>
        </a:p>
      </dgm:t>
    </dgm:pt>
    <dgm:pt modelId="{31DC6FC8-7155-44AB-A0C2-7E3659723262}" type="sibTrans" cxnId="{FED7E166-BD0F-4F6A-AD63-C4156D9C3877}">
      <dgm:prSet/>
      <dgm:spPr/>
      <dgm:t>
        <a:bodyPr/>
        <a:lstStyle/>
        <a:p>
          <a:endParaRPr lang="en-US"/>
        </a:p>
      </dgm:t>
    </dgm:pt>
    <dgm:pt modelId="{4AB3E4C6-43C2-48D1-A38B-01ECD40F1524}">
      <dgm:prSet phldrT="[Text]" custT="1"/>
      <dgm:spPr/>
      <dgm:t>
        <a:bodyPr/>
        <a:lstStyle/>
        <a:p>
          <a:r>
            <a:rPr lang="en-US" sz="1400" baseline="0" smtClean="0"/>
            <a:t>revisions</a:t>
          </a:r>
          <a:endParaRPr lang="en-US" sz="1400" baseline="0" dirty="0"/>
        </a:p>
      </dgm:t>
    </dgm:pt>
    <dgm:pt modelId="{407FEB63-8158-4A0B-85C2-5B7A8B48439B}" type="parTrans" cxnId="{DF1CFB2D-4438-4528-B0EE-DB35A2DB0ECE}">
      <dgm:prSet/>
      <dgm:spPr/>
      <dgm:t>
        <a:bodyPr/>
        <a:lstStyle/>
        <a:p>
          <a:endParaRPr lang="en-US"/>
        </a:p>
      </dgm:t>
    </dgm:pt>
    <dgm:pt modelId="{81EF869D-083B-48AD-A0E4-BA08709DE1B3}" type="sibTrans" cxnId="{DF1CFB2D-4438-4528-B0EE-DB35A2DB0ECE}">
      <dgm:prSet/>
      <dgm:spPr/>
      <dgm:t>
        <a:bodyPr/>
        <a:lstStyle/>
        <a:p>
          <a:endParaRPr lang="en-US"/>
        </a:p>
      </dgm:t>
    </dgm:pt>
    <dgm:pt modelId="{4515D76F-57B5-49C6-A6F1-D374F67D1C57}">
      <dgm:prSet phldrT="[Text]"/>
      <dgm:spPr/>
      <dgm:t>
        <a:bodyPr/>
        <a:lstStyle/>
        <a:p>
          <a:r>
            <a:rPr lang="en-US" baseline="0" dirty="0"/>
            <a:t>1.xml</a:t>
          </a:r>
        </a:p>
      </dgm:t>
    </dgm:pt>
    <dgm:pt modelId="{43F3177A-6443-45D1-BB60-F0C6515A522C}" type="parTrans" cxnId="{60221A22-0180-4043-B993-B680A713A303}">
      <dgm:prSet/>
      <dgm:spPr/>
      <dgm:t>
        <a:bodyPr/>
        <a:lstStyle/>
        <a:p>
          <a:endParaRPr lang="en-US"/>
        </a:p>
      </dgm:t>
    </dgm:pt>
    <dgm:pt modelId="{FA477417-EB19-4B2B-BFA5-E1652C6CF4FC}" type="sibTrans" cxnId="{60221A22-0180-4043-B993-B680A713A303}">
      <dgm:prSet/>
      <dgm:spPr/>
      <dgm:t>
        <a:bodyPr/>
        <a:lstStyle/>
        <a:p>
          <a:endParaRPr lang="en-US"/>
        </a:p>
      </dgm:t>
    </dgm:pt>
    <dgm:pt modelId="{B9051C09-EEE7-4B39-97BB-062B0ADD8898}">
      <dgm:prSet phldrT="[Text]"/>
      <dgm:spPr/>
      <dgm:t>
        <a:bodyPr/>
        <a:lstStyle/>
        <a:p>
          <a:r>
            <a:rPr lang="en-US" baseline="0" dirty="0"/>
            <a:t>2.xml</a:t>
          </a:r>
        </a:p>
      </dgm:t>
    </dgm:pt>
    <dgm:pt modelId="{56856F2B-3CEE-4255-992F-EF7B88167994}" type="parTrans" cxnId="{B3414DB1-D1CB-4EDB-B189-BE2BB97D1F9B}">
      <dgm:prSet/>
      <dgm:spPr/>
      <dgm:t>
        <a:bodyPr/>
        <a:lstStyle/>
        <a:p>
          <a:endParaRPr lang="en-US"/>
        </a:p>
      </dgm:t>
    </dgm:pt>
    <dgm:pt modelId="{F119A380-1BEB-42D8-87C2-364C7E802DCE}" type="sibTrans" cxnId="{B3414DB1-D1CB-4EDB-B189-BE2BB97D1F9B}">
      <dgm:prSet/>
      <dgm:spPr/>
      <dgm:t>
        <a:bodyPr/>
        <a:lstStyle/>
        <a:p>
          <a:endParaRPr lang="en-US"/>
        </a:p>
      </dgm:t>
    </dgm:pt>
    <dgm:pt modelId="{5C3B16B1-445C-4658-9392-3CFE011BBD0E}" type="pres">
      <dgm:prSet presAssocID="{B43C9653-F421-437D-A8FF-7EE550C290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5B783EA-3F60-456D-B956-C15D100CFAFA}" type="pres">
      <dgm:prSet presAssocID="{4B45486A-C81F-4BA8-AEEE-9DE931EFB1FA}" presName="hierRoot1" presStyleCnt="0"/>
      <dgm:spPr/>
    </dgm:pt>
    <dgm:pt modelId="{26566B0B-CB5C-4A70-9D71-C23D5DD8EA24}" type="pres">
      <dgm:prSet presAssocID="{4B45486A-C81F-4BA8-AEEE-9DE931EFB1FA}" presName="composite" presStyleCnt="0"/>
      <dgm:spPr/>
    </dgm:pt>
    <dgm:pt modelId="{A1EC8563-E52D-43B7-93E8-8019F4515D5B}" type="pres">
      <dgm:prSet presAssocID="{4B45486A-C81F-4BA8-AEEE-9DE931EFB1FA}" presName="background" presStyleLbl="node0" presStyleIdx="0" presStyleCnt="1"/>
      <dgm:spPr/>
    </dgm:pt>
    <dgm:pt modelId="{E427CD53-C7F2-47C3-8E2D-9550FFDB0AF1}" type="pres">
      <dgm:prSet presAssocID="{4B45486A-C81F-4BA8-AEEE-9DE931EFB1FA}" presName="text" presStyleLbl="fgAcc0" presStyleIdx="0" presStyleCnt="1" custScaleX="440983" custScaleY="1706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C816B4-8B63-477C-8B7A-197E11BBC8B8}" type="pres">
      <dgm:prSet presAssocID="{4B45486A-C81F-4BA8-AEEE-9DE931EFB1FA}" presName="hierChild2" presStyleCnt="0"/>
      <dgm:spPr/>
    </dgm:pt>
    <dgm:pt modelId="{FE690589-86B8-43FE-A41B-9D62D6430AB9}" type="pres">
      <dgm:prSet presAssocID="{5B17717F-5F4F-4947-AB7B-DAE68E73538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E813B83-67FC-4842-8F47-5BD60EFFD4EF}" type="pres">
      <dgm:prSet presAssocID="{1245DEF0-43F9-4230-A81A-980D178A756B}" presName="hierRoot2" presStyleCnt="0"/>
      <dgm:spPr/>
    </dgm:pt>
    <dgm:pt modelId="{FB4DC6B4-BA35-4F57-8995-E8A427FD0F5B}" type="pres">
      <dgm:prSet presAssocID="{1245DEF0-43F9-4230-A81A-980D178A756B}" presName="composite2" presStyleCnt="0"/>
      <dgm:spPr/>
    </dgm:pt>
    <dgm:pt modelId="{57A2311B-FAB3-41B5-A824-E3EFF5EED4BA}" type="pres">
      <dgm:prSet presAssocID="{1245DEF0-43F9-4230-A81A-980D178A756B}" presName="background2" presStyleLbl="node2" presStyleIdx="0" presStyleCnt="2"/>
      <dgm:spPr/>
    </dgm:pt>
    <dgm:pt modelId="{FB5950E2-7620-4BF1-A0C5-66658ABCFA8F}" type="pres">
      <dgm:prSet presAssocID="{1245DEF0-43F9-4230-A81A-980D178A756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5A776-4A9C-49F1-B844-5D1CB6AB55A3}" type="pres">
      <dgm:prSet presAssocID="{1245DEF0-43F9-4230-A81A-980D178A756B}" presName="hierChild3" presStyleCnt="0"/>
      <dgm:spPr/>
    </dgm:pt>
    <dgm:pt modelId="{214BC148-D85A-42E7-A41D-4CA859ED54EA}" type="pres">
      <dgm:prSet presAssocID="{86E7B6D8-3187-4F63-AB19-DA0A507E63CF}" presName="Name17" presStyleLbl="parChTrans1D3" presStyleIdx="0" presStyleCnt="6"/>
      <dgm:spPr/>
      <dgm:t>
        <a:bodyPr/>
        <a:lstStyle/>
        <a:p>
          <a:endParaRPr lang="en-US"/>
        </a:p>
      </dgm:t>
    </dgm:pt>
    <dgm:pt modelId="{1861795F-C5CA-4BE7-819C-873DBF56D0BE}" type="pres">
      <dgm:prSet presAssocID="{B425ABC7-A3E0-4EA9-B0B0-C88BCA4327A4}" presName="hierRoot3" presStyleCnt="0"/>
      <dgm:spPr/>
    </dgm:pt>
    <dgm:pt modelId="{942EB1F9-3419-4003-B9F0-9A25E5280AB4}" type="pres">
      <dgm:prSet presAssocID="{B425ABC7-A3E0-4EA9-B0B0-C88BCA4327A4}" presName="composite3" presStyleCnt="0"/>
      <dgm:spPr/>
    </dgm:pt>
    <dgm:pt modelId="{8BDBAD30-377F-47F5-A05C-86EC9F72A604}" type="pres">
      <dgm:prSet presAssocID="{B425ABC7-A3E0-4EA9-B0B0-C88BCA4327A4}" presName="background3" presStyleLbl="node3" presStyleIdx="0" presStyleCnt="6"/>
      <dgm:spPr/>
    </dgm:pt>
    <dgm:pt modelId="{6CEFDF5F-67FB-45AE-8A7B-7CF5868E41CA}" type="pres">
      <dgm:prSet presAssocID="{B425ABC7-A3E0-4EA9-B0B0-C88BCA4327A4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1ED40-59AD-4660-8B04-5C85B27DCD5A}" type="pres">
      <dgm:prSet presAssocID="{B425ABC7-A3E0-4EA9-B0B0-C88BCA4327A4}" presName="hierChild4" presStyleCnt="0"/>
      <dgm:spPr/>
    </dgm:pt>
    <dgm:pt modelId="{473607A1-27FB-4066-9BF8-178C56FE0884}" type="pres">
      <dgm:prSet presAssocID="{D569D02A-F937-4D6C-94F5-E1A26484808F}" presName="Name17" presStyleLbl="parChTrans1D3" presStyleIdx="1" presStyleCnt="6"/>
      <dgm:spPr/>
      <dgm:t>
        <a:bodyPr/>
        <a:lstStyle/>
        <a:p>
          <a:endParaRPr lang="en-US"/>
        </a:p>
      </dgm:t>
    </dgm:pt>
    <dgm:pt modelId="{14F4B5FD-47A0-498E-B045-62C5FA24C0B1}" type="pres">
      <dgm:prSet presAssocID="{661C1B7C-9DE2-4F22-9F48-D9E13FD0A79C}" presName="hierRoot3" presStyleCnt="0"/>
      <dgm:spPr/>
    </dgm:pt>
    <dgm:pt modelId="{E4E30506-6B2D-48AE-B58D-7CC98EBE1D1A}" type="pres">
      <dgm:prSet presAssocID="{661C1B7C-9DE2-4F22-9F48-D9E13FD0A79C}" presName="composite3" presStyleCnt="0"/>
      <dgm:spPr/>
    </dgm:pt>
    <dgm:pt modelId="{293A0CDE-33F3-46EC-8856-E5BA013A63E4}" type="pres">
      <dgm:prSet presAssocID="{661C1B7C-9DE2-4F22-9F48-D9E13FD0A79C}" presName="background3" presStyleLbl="node3" presStyleIdx="1" presStyleCnt="6"/>
      <dgm:spPr/>
    </dgm:pt>
    <dgm:pt modelId="{32523095-824A-4E5E-BB13-108F6A7832E0}" type="pres">
      <dgm:prSet presAssocID="{661C1B7C-9DE2-4F22-9F48-D9E13FD0A79C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2F0FE-00E5-453A-B97B-DAE3107FD65A}" type="pres">
      <dgm:prSet presAssocID="{661C1B7C-9DE2-4F22-9F48-D9E13FD0A79C}" presName="hierChild4" presStyleCnt="0"/>
      <dgm:spPr/>
    </dgm:pt>
    <dgm:pt modelId="{D7FFCED2-D1F7-4DA4-BB3E-2D58E8B264B2}" type="pres">
      <dgm:prSet presAssocID="{1584C53A-2447-4E17-BF0C-3B02003F65C9}" presName="Name23" presStyleLbl="parChTrans1D4" presStyleIdx="0" presStyleCnt="6"/>
      <dgm:spPr/>
      <dgm:t>
        <a:bodyPr/>
        <a:lstStyle/>
        <a:p>
          <a:endParaRPr lang="en-US"/>
        </a:p>
      </dgm:t>
    </dgm:pt>
    <dgm:pt modelId="{3D6E0F52-D4E2-4F2D-A696-F99AA680D5B6}" type="pres">
      <dgm:prSet presAssocID="{C46F31FD-7EF3-4F4B-8006-EB508A8405C9}" presName="hierRoot4" presStyleCnt="0"/>
      <dgm:spPr/>
    </dgm:pt>
    <dgm:pt modelId="{DF224BC2-6718-4DB5-8CA7-323E60B772E0}" type="pres">
      <dgm:prSet presAssocID="{C46F31FD-7EF3-4F4B-8006-EB508A8405C9}" presName="composite4" presStyleCnt="0"/>
      <dgm:spPr/>
    </dgm:pt>
    <dgm:pt modelId="{C37F13D2-50DF-46CE-B8DA-DB2E58BF9FDF}" type="pres">
      <dgm:prSet presAssocID="{C46F31FD-7EF3-4F4B-8006-EB508A8405C9}" presName="background4" presStyleLbl="node4" presStyleIdx="0" presStyleCnt="6"/>
      <dgm:spPr/>
    </dgm:pt>
    <dgm:pt modelId="{177B5FD7-7D73-4372-BC75-34654571A3BB}" type="pres">
      <dgm:prSet presAssocID="{C46F31FD-7EF3-4F4B-8006-EB508A8405C9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5F226C-FD04-4104-B4B0-99C42A0CE069}" type="pres">
      <dgm:prSet presAssocID="{C46F31FD-7EF3-4F4B-8006-EB508A8405C9}" presName="hierChild5" presStyleCnt="0"/>
      <dgm:spPr/>
    </dgm:pt>
    <dgm:pt modelId="{324CF935-1935-47CA-83E5-96840FBFE437}" type="pres">
      <dgm:prSet presAssocID="{BC132D8D-8A59-44F1-B428-7713B5EC9CE0}" presName="Name23" presStyleLbl="parChTrans1D4" presStyleIdx="1" presStyleCnt="6"/>
      <dgm:spPr/>
      <dgm:t>
        <a:bodyPr/>
        <a:lstStyle/>
        <a:p>
          <a:endParaRPr lang="en-US"/>
        </a:p>
      </dgm:t>
    </dgm:pt>
    <dgm:pt modelId="{291BC579-3B45-449C-9349-6D984D701B25}" type="pres">
      <dgm:prSet presAssocID="{1B3B97B0-B938-409A-9DAC-AC4DD6ADD01A}" presName="hierRoot4" presStyleCnt="0"/>
      <dgm:spPr/>
    </dgm:pt>
    <dgm:pt modelId="{795B192E-DE6C-446D-A2FC-42258C1BACB6}" type="pres">
      <dgm:prSet presAssocID="{1B3B97B0-B938-409A-9DAC-AC4DD6ADD01A}" presName="composite4" presStyleCnt="0"/>
      <dgm:spPr/>
    </dgm:pt>
    <dgm:pt modelId="{37473B37-D036-441C-AF30-D277B72B0661}" type="pres">
      <dgm:prSet presAssocID="{1B3B97B0-B938-409A-9DAC-AC4DD6ADD01A}" presName="background4" presStyleLbl="node4" presStyleIdx="1" presStyleCnt="6"/>
      <dgm:spPr/>
    </dgm:pt>
    <dgm:pt modelId="{20F962D1-CEF5-4AC2-8C8B-9B1FB6606F81}" type="pres">
      <dgm:prSet presAssocID="{1B3B97B0-B938-409A-9DAC-AC4DD6ADD01A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6A080-4EA3-4270-B6C0-492C4204E145}" type="pres">
      <dgm:prSet presAssocID="{1B3B97B0-B938-409A-9DAC-AC4DD6ADD01A}" presName="hierChild5" presStyleCnt="0"/>
      <dgm:spPr/>
    </dgm:pt>
    <dgm:pt modelId="{F97D9EDF-E13F-4D0F-8781-B5A71300B23F}" type="pres">
      <dgm:prSet presAssocID="{739CE320-AEBA-41DF-A329-8EC1ABB51056}" presName="Name23" presStyleLbl="parChTrans1D4" presStyleIdx="2" presStyleCnt="6"/>
      <dgm:spPr/>
      <dgm:t>
        <a:bodyPr/>
        <a:lstStyle/>
        <a:p>
          <a:endParaRPr lang="en-US"/>
        </a:p>
      </dgm:t>
    </dgm:pt>
    <dgm:pt modelId="{D7133F53-39AA-4123-9CB2-219D8D78E05A}" type="pres">
      <dgm:prSet presAssocID="{8A45DCF4-0B7F-46CA-9AEF-991A8D1BAF57}" presName="hierRoot4" presStyleCnt="0"/>
      <dgm:spPr/>
    </dgm:pt>
    <dgm:pt modelId="{18932B38-A7C3-4E2A-920A-A5663DA6AF2B}" type="pres">
      <dgm:prSet presAssocID="{8A45DCF4-0B7F-46CA-9AEF-991A8D1BAF57}" presName="composite4" presStyleCnt="0"/>
      <dgm:spPr/>
    </dgm:pt>
    <dgm:pt modelId="{7EA5CF7E-3592-4848-AEBD-D3159C97287C}" type="pres">
      <dgm:prSet presAssocID="{8A45DCF4-0B7F-46CA-9AEF-991A8D1BAF57}" presName="background4" presStyleLbl="node4" presStyleIdx="2" presStyleCnt="6"/>
      <dgm:spPr/>
    </dgm:pt>
    <dgm:pt modelId="{A29A621D-FDB0-41DF-A1D4-75FD9D5980A5}" type="pres">
      <dgm:prSet presAssocID="{8A45DCF4-0B7F-46CA-9AEF-991A8D1BAF57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328E74-9A9C-4760-B858-D3F30E2EA876}" type="pres">
      <dgm:prSet presAssocID="{8A45DCF4-0B7F-46CA-9AEF-991A8D1BAF57}" presName="hierChild5" presStyleCnt="0"/>
      <dgm:spPr/>
    </dgm:pt>
    <dgm:pt modelId="{25CB3E1E-92FB-4EC3-9A10-DAD0D4E284CF}" type="pres">
      <dgm:prSet presAssocID="{76F1315D-B542-43FB-9D86-6BE542DF0E15}" presName="Name23" presStyleLbl="parChTrans1D4" presStyleIdx="3" presStyleCnt="6"/>
      <dgm:spPr/>
      <dgm:t>
        <a:bodyPr/>
        <a:lstStyle/>
        <a:p>
          <a:endParaRPr lang="en-US"/>
        </a:p>
      </dgm:t>
    </dgm:pt>
    <dgm:pt modelId="{7AD8DACF-6C37-473E-B3BE-41D7929DF690}" type="pres">
      <dgm:prSet presAssocID="{7162E3DE-4C59-4744-BCED-861246BAEF57}" presName="hierRoot4" presStyleCnt="0"/>
      <dgm:spPr/>
    </dgm:pt>
    <dgm:pt modelId="{EB431D17-9CF6-4E51-ABB0-7196C0E0A81B}" type="pres">
      <dgm:prSet presAssocID="{7162E3DE-4C59-4744-BCED-861246BAEF57}" presName="composite4" presStyleCnt="0"/>
      <dgm:spPr/>
    </dgm:pt>
    <dgm:pt modelId="{85C74A9C-AAF1-40A4-BEAC-47F880039518}" type="pres">
      <dgm:prSet presAssocID="{7162E3DE-4C59-4744-BCED-861246BAEF57}" presName="background4" presStyleLbl="node4" presStyleIdx="3" presStyleCnt="6"/>
      <dgm:spPr/>
    </dgm:pt>
    <dgm:pt modelId="{20B05BA1-6646-492F-999C-1460239F9202}" type="pres">
      <dgm:prSet presAssocID="{7162E3DE-4C59-4744-BCED-861246BAEF57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558020-9358-4DF4-9D37-7F7E70282668}" type="pres">
      <dgm:prSet presAssocID="{7162E3DE-4C59-4744-BCED-861246BAEF57}" presName="hierChild5" presStyleCnt="0"/>
      <dgm:spPr/>
    </dgm:pt>
    <dgm:pt modelId="{A787A79F-FE1A-477E-83CD-31B61485D15B}" type="pres">
      <dgm:prSet presAssocID="{895A8415-186E-42CB-BDCC-8AB59FE0924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00DA2B1-DB13-4514-A7C7-571C481AC327}" type="pres">
      <dgm:prSet presAssocID="{A1F77813-DA0D-40D1-849D-ADC41B82CA0A}" presName="hierRoot2" presStyleCnt="0"/>
      <dgm:spPr/>
    </dgm:pt>
    <dgm:pt modelId="{CD84A0C5-57AF-41C7-8963-BC76F3418812}" type="pres">
      <dgm:prSet presAssocID="{A1F77813-DA0D-40D1-849D-ADC41B82CA0A}" presName="composite2" presStyleCnt="0"/>
      <dgm:spPr/>
    </dgm:pt>
    <dgm:pt modelId="{C308A9D1-D240-4771-B544-89D7A9E33D63}" type="pres">
      <dgm:prSet presAssocID="{A1F77813-DA0D-40D1-849D-ADC41B82CA0A}" presName="background2" presStyleLbl="node2" presStyleIdx="1" presStyleCnt="2"/>
      <dgm:spPr/>
    </dgm:pt>
    <dgm:pt modelId="{A87540D3-F830-41BD-9A10-CD1CDC824B11}" type="pres">
      <dgm:prSet presAssocID="{A1F77813-DA0D-40D1-849D-ADC41B82CA0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DD70C0-1A9D-4786-BF4C-4C79CB3BB47E}" type="pres">
      <dgm:prSet presAssocID="{A1F77813-DA0D-40D1-849D-ADC41B82CA0A}" presName="hierChild3" presStyleCnt="0"/>
      <dgm:spPr/>
    </dgm:pt>
    <dgm:pt modelId="{D63F6A73-1AA5-4E17-A1AA-CDEF17CF0698}" type="pres">
      <dgm:prSet presAssocID="{EA9BA22A-E1F0-45A9-A49C-BFCDA2B55294}" presName="Name17" presStyleLbl="parChTrans1D3" presStyleIdx="2" presStyleCnt="6"/>
      <dgm:spPr/>
      <dgm:t>
        <a:bodyPr/>
        <a:lstStyle/>
        <a:p>
          <a:endParaRPr lang="en-US"/>
        </a:p>
      </dgm:t>
    </dgm:pt>
    <dgm:pt modelId="{19BD0C4C-4CB7-4910-AE37-DEE6BA3AA649}" type="pres">
      <dgm:prSet presAssocID="{4E3C1994-F7FD-4AA9-A246-70726C143854}" presName="hierRoot3" presStyleCnt="0"/>
      <dgm:spPr/>
    </dgm:pt>
    <dgm:pt modelId="{4C0A5CE1-F0FA-4AA8-9AF1-C658365D663A}" type="pres">
      <dgm:prSet presAssocID="{4E3C1994-F7FD-4AA9-A246-70726C143854}" presName="composite3" presStyleCnt="0"/>
      <dgm:spPr/>
    </dgm:pt>
    <dgm:pt modelId="{E05D9250-02A1-466E-9394-D878C6B21066}" type="pres">
      <dgm:prSet presAssocID="{4E3C1994-F7FD-4AA9-A246-70726C143854}" presName="background3" presStyleLbl="node3" presStyleIdx="2" presStyleCnt="6"/>
      <dgm:spPr/>
    </dgm:pt>
    <dgm:pt modelId="{9450FCFE-5D5E-48BB-B65E-15E8D1D3F1C8}" type="pres">
      <dgm:prSet presAssocID="{4E3C1994-F7FD-4AA9-A246-70726C14385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A957FA-95B7-4FA1-9693-52C098751AE4}" type="pres">
      <dgm:prSet presAssocID="{4E3C1994-F7FD-4AA9-A246-70726C143854}" presName="hierChild4" presStyleCnt="0"/>
      <dgm:spPr/>
    </dgm:pt>
    <dgm:pt modelId="{5F05445E-1615-45FE-91D2-CAEDE209D812}" type="pres">
      <dgm:prSet presAssocID="{AB724194-8C5F-4EC8-85D3-603E2D37F61D}" presName="Name17" presStyleLbl="parChTrans1D3" presStyleIdx="3" presStyleCnt="6"/>
      <dgm:spPr/>
      <dgm:t>
        <a:bodyPr/>
        <a:lstStyle/>
        <a:p>
          <a:endParaRPr lang="en-US"/>
        </a:p>
      </dgm:t>
    </dgm:pt>
    <dgm:pt modelId="{DFCE1A6F-019D-4538-B805-6D6247E2BD3A}" type="pres">
      <dgm:prSet presAssocID="{05CF61FD-F37E-4903-AD79-70AA9CB12F3F}" presName="hierRoot3" presStyleCnt="0"/>
      <dgm:spPr/>
    </dgm:pt>
    <dgm:pt modelId="{46B6E410-A916-4F77-8B81-7D606CF1F4E1}" type="pres">
      <dgm:prSet presAssocID="{05CF61FD-F37E-4903-AD79-70AA9CB12F3F}" presName="composite3" presStyleCnt="0"/>
      <dgm:spPr/>
    </dgm:pt>
    <dgm:pt modelId="{D1DB5463-056A-4879-ADA8-42770FCA7B99}" type="pres">
      <dgm:prSet presAssocID="{05CF61FD-F37E-4903-AD79-70AA9CB12F3F}" presName="background3" presStyleLbl="node3" presStyleIdx="3" presStyleCnt="6"/>
      <dgm:spPr/>
    </dgm:pt>
    <dgm:pt modelId="{32C02F5D-2AFD-4AEB-B702-B9D5EDFC6578}" type="pres">
      <dgm:prSet presAssocID="{05CF61FD-F37E-4903-AD79-70AA9CB12F3F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844B5D-CFD6-46F3-8F96-FA66B458E731}" type="pres">
      <dgm:prSet presAssocID="{05CF61FD-F37E-4903-AD79-70AA9CB12F3F}" presName="hierChild4" presStyleCnt="0"/>
      <dgm:spPr/>
    </dgm:pt>
    <dgm:pt modelId="{1DA52C46-0957-45D5-84AB-55922474A93E}" type="pres">
      <dgm:prSet presAssocID="{D9BCAE30-25CA-412D-BFB1-7A093D7B456C}" presName="Name17" presStyleLbl="parChTrans1D3" presStyleIdx="4" presStyleCnt="6"/>
      <dgm:spPr/>
      <dgm:t>
        <a:bodyPr/>
        <a:lstStyle/>
        <a:p>
          <a:endParaRPr lang="en-US"/>
        </a:p>
      </dgm:t>
    </dgm:pt>
    <dgm:pt modelId="{B361F2AB-21D9-4FF8-AA78-C63CDCC29FE2}" type="pres">
      <dgm:prSet presAssocID="{97CC8D6F-7204-402E-87DC-7604A04F6E35}" presName="hierRoot3" presStyleCnt="0"/>
      <dgm:spPr/>
    </dgm:pt>
    <dgm:pt modelId="{23DC551F-C7BF-4D5D-96C9-79CCCF4F5F01}" type="pres">
      <dgm:prSet presAssocID="{97CC8D6F-7204-402E-87DC-7604A04F6E35}" presName="composite3" presStyleCnt="0"/>
      <dgm:spPr/>
    </dgm:pt>
    <dgm:pt modelId="{B898930F-812D-4B70-A930-6FC5D6860FF4}" type="pres">
      <dgm:prSet presAssocID="{97CC8D6F-7204-402E-87DC-7604A04F6E35}" presName="background3" presStyleLbl="node3" presStyleIdx="4" presStyleCnt="6"/>
      <dgm:spPr/>
    </dgm:pt>
    <dgm:pt modelId="{B6D96C63-9EA5-4EBC-BCFA-CF10C3B1CC41}" type="pres">
      <dgm:prSet presAssocID="{97CC8D6F-7204-402E-87DC-7604A04F6E35}" presName="text3" presStyleLbl="fgAcc3" presStyleIdx="4" presStyleCnt="6" custScaleX="134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607042-D20F-4DCA-91D3-97310D23C553}" type="pres">
      <dgm:prSet presAssocID="{97CC8D6F-7204-402E-87DC-7604A04F6E35}" presName="hierChild4" presStyleCnt="0"/>
      <dgm:spPr/>
    </dgm:pt>
    <dgm:pt modelId="{A5C7B76E-693C-419E-80D9-A29E24C8EA4A}" type="pres">
      <dgm:prSet presAssocID="{407FEB63-8158-4A0B-85C2-5B7A8B48439B}" presName="Name17" presStyleLbl="parChTrans1D3" presStyleIdx="5" presStyleCnt="6"/>
      <dgm:spPr/>
      <dgm:t>
        <a:bodyPr/>
        <a:lstStyle/>
        <a:p>
          <a:endParaRPr lang="en-US"/>
        </a:p>
      </dgm:t>
    </dgm:pt>
    <dgm:pt modelId="{FC80C44F-44C5-45E4-B448-44CA66B1FE92}" type="pres">
      <dgm:prSet presAssocID="{4AB3E4C6-43C2-48D1-A38B-01ECD40F1524}" presName="hierRoot3" presStyleCnt="0"/>
      <dgm:spPr/>
    </dgm:pt>
    <dgm:pt modelId="{13383E24-A607-4C77-980F-7C484C201091}" type="pres">
      <dgm:prSet presAssocID="{4AB3E4C6-43C2-48D1-A38B-01ECD40F1524}" presName="composite3" presStyleCnt="0"/>
      <dgm:spPr/>
    </dgm:pt>
    <dgm:pt modelId="{295D90B2-D32A-4489-A429-CF0E105F5327}" type="pres">
      <dgm:prSet presAssocID="{4AB3E4C6-43C2-48D1-A38B-01ECD40F1524}" presName="background3" presStyleLbl="node3" presStyleIdx="5" presStyleCnt="6"/>
      <dgm:spPr/>
    </dgm:pt>
    <dgm:pt modelId="{103AD321-37C2-4DAA-B852-908F5B3EB6A8}" type="pres">
      <dgm:prSet presAssocID="{4AB3E4C6-43C2-48D1-A38B-01ECD40F1524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99F221-B4BC-4817-B919-E290D01C2906}" type="pres">
      <dgm:prSet presAssocID="{4AB3E4C6-43C2-48D1-A38B-01ECD40F1524}" presName="hierChild4" presStyleCnt="0"/>
      <dgm:spPr/>
    </dgm:pt>
    <dgm:pt modelId="{08D92B9D-B990-423A-876F-1E3FED113F39}" type="pres">
      <dgm:prSet presAssocID="{43F3177A-6443-45D1-BB60-F0C6515A522C}" presName="Name23" presStyleLbl="parChTrans1D4" presStyleIdx="4" presStyleCnt="6"/>
      <dgm:spPr/>
      <dgm:t>
        <a:bodyPr/>
        <a:lstStyle/>
        <a:p>
          <a:endParaRPr lang="en-US"/>
        </a:p>
      </dgm:t>
    </dgm:pt>
    <dgm:pt modelId="{88925BA9-63E3-4E9F-82A1-1FFB5B7B5BD3}" type="pres">
      <dgm:prSet presAssocID="{4515D76F-57B5-49C6-A6F1-D374F67D1C57}" presName="hierRoot4" presStyleCnt="0"/>
      <dgm:spPr/>
    </dgm:pt>
    <dgm:pt modelId="{79FE83DE-4C87-440A-80C3-8C241A54F12F}" type="pres">
      <dgm:prSet presAssocID="{4515D76F-57B5-49C6-A6F1-D374F67D1C57}" presName="composite4" presStyleCnt="0"/>
      <dgm:spPr/>
    </dgm:pt>
    <dgm:pt modelId="{939DAF17-CDD6-4135-AE9C-F83D4C44C91B}" type="pres">
      <dgm:prSet presAssocID="{4515D76F-57B5-49C6-A6F1-D374F67D1C57}" presName="background4" presStyleLbl="node4" presStyleIdx="4" presStyleCnt="6"/>
      <dgm:spPr/>
    </dgm:pt>
    <dgm:pt modelId="{0EF8C61B-402E-46C8-A5B4-80DF33CB4364}" type="pres">
      <dgm:prSet presAssocID="{4515D76F-57B5-49C6-A6F1-D374F67D1C57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AD7175-B254-4011-905B-1B28FD034CFB}" type="pres">
      <dgm:prSet presAssocID="{4515D76F-57B5-49C6-A6F1-D374F67D1C57}" presName="hierChild5" presStyleCnt="0"/>
      <dgm:spPr/>
    </dgm:pt>
    <dgm:pt modelId="{30CE19D5-C21C-471E-A851-7A903D8FE7CD}" type="pres">
      <dgm:prSet presAssocID="{56856F2B-3CEE-4255-992F-EF7B88167994}" presName="Name23" presStyleLbl="parChTrans1D4" presStyleIdx="5" presStyleCnt="6"/>
      <dgm:spPr/>
      <dgm:t>
        <a:bodyPr/>
        <a:lstStyle/>
        <a:p>
          <a:endParaRPr lang="en-US"/>
        </a:p>
      </dgm:t>
    </dgm:pt>
    <dgm:pt modelId="{FECF9DA1-2C76-499B-A2C5-0308E310D50F}" type="pres">
      <dgm:prSet presAssocID="{B9051C09-EEE7-4B39-97BB-062B0ADD8898}" presName="hierRoot4" presStyleCnt="0"/>
      <dgm:spPr/>
    </dgm:pt>
    <dgm:pt modelId="{5DB3C1C0-4477-4A48-AAAB-4696F24CE13C}" type="pres">
      <dgm:prSet presAssocID="{B9051C09-EEE7-4B39-97BB-062B0ADD8898}" presName="composite4" presStyleCnt="0"/>
      <dgm:spPr/>
    </dgm:pt>
    <dgm:pt modelId="{84B620C5-363F-4C1E-9940-E9AB072DE63B}" type="pres">
      <dgm:prSet presAssocID="{B9051C09-EEE7-4B39-97BB-062B0ADD8898}" presName="background4" presStyleLbl="node4" presStyleIdx="5" presStyleCnt="6"/>
      <dgm:spPr/>
    </dgm:pt>
    <dgm:pt modelId="{A25BC8F9-7585-41FB-BA74-6F019EEC87A7}" type="pres">
      <dgm:prSet presAssocID="{B9051C09-EEE7-4B39-97BB-062B0ADD8898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053A0-0014-4E2D-BFE3-082A5275F560}" type="pres">
      <dgm:prSet presAssocID="{B9051C09-EEE7-4B39-97BB-062B0ADD8898}" presName="hierChild5" presStyleCnt="0"/>
      <dgm:spPr/>
    </dgm:pt>
  </dgm:ptLst>
  <dgm:cxnLst>
    <dgm:cxn modelId="{9C57A9D3-69FC-4592-87D8-2410B37AF685}" srcId="{1245DEF0-43F9-4230-A81A-980D178A756B}" destId="{661C1B7C-9DE2-4F22-9F48-D9E13FD0A79C}" srcOrd="1" destOrd="0" parTransId="{D569D02A-F937-4D6C-94F5-E1A26484808F}" sibTransId="{3DF7AEEB-672D-4A22-822B-E33F06B96715}"/>
    <dgm:cxn modelId="{E541FA80-401F-437A-8E87-47D9C74EA60E}" type="presOf" srcId="{B43C9653-F421-437D-A8FF-7EE550C290C6}" destId="{5C3B16B1-445C-4658-9392-3CFE011BBD0E}" srcOrd="0" destOrd="0" presId="urn:microsoft.com/office/officeart/2005/8/layout/hierarchy1"/>
    <dgm:cxn modelId="{AC7B448B-EF95-48DA-B089-EAD90EFFED55}" type="presOf" srcId="{4E3C1994-F7FD-4AA9-A246-70726C143854}" destId="{9450FCFE-5D5E-48BB-B65E-15E8D1D3F1C8}" srcOrd="0" destOrd="0" presId="urn:microsoft.com/office/officeart/2005/8/layout/hierarchy1"/>
    <dgm:cxn modelId="{CC1FCDE1-B2BD-43AA-8A84-6E8C4224F9F6}" type="presOf" srcId="{AB724194-8C5F-4EC8-85D3-603E2D37F61D}" destId="{5F05445E-1615-45FE-91D2-CAEDE209D812}" srcOrd="0" destOrd="0" presId="urn:microsoft.com/office/officeart/2005/8/layout/hierarchy1"/>
    <dgm:cxn modelId="{FED7E166-BD0F-4F6A-AD63-C4156D9C3877}" srcId="{1245DEF0-43F9-4230-A81A-980D178A756B}" destId="{B425ABC7-A3E0-4EA9-B0B0-C88BCA4327A4}" srcOrd="0" destOrd="0" parTransId="{86E7B6D8-3187-4F63-AB19-DA0A507E63CF}" sibTransId="{31DC6FC8-7155-44AB-A0C2-7E3659723262}"/>
    <dgm:cxn modelId="{407AD1C1-6AAC-46E4-9968-F8EBC6AEA97C}" srcId="{A1F77813-DA0D-40D1-849D-ADC41B82CA0A}" destId="{4E3C1994-F7FD-4AA9-A246-70726C143854}" srcOrd="0" destOrd="0" parTransId="{EA9BA22A-E1F0-45A9-A49C-BFCDA2B55294}" sibTransId="{F60BD05B-7EEE-4AC9-A656-2EF63AFC4F50}"/>
    <dgm:cxn modelId="{C14C6686-931F-419F-8C59-1B1DA642E4F1}" type="presOf" srcId="{895A8415-186E-42CB-BDCC-8AB59FE0924A}" destId="{A787A79F-FE1A-477E-83CD-31B61485D15B}" srcOrd="0" destOrd="0" presId="urn:microsoft.com/office/officeart/2005/8/layout/hierarchy1"/>
    <dgm:cxn modelId="{60221A22-0180-4043-B993-B680A713A303}" srcId="{4AB3E4C6-43C2-48D1-A38B-01ECD40F1524}" destId="{4515D76F-57B5-49C6-A6F1-D374F67D1C57}" srcOrd="0" destOrd="0" parTransId="{43F3177A-6443-45D1-BB60-F0C6515A522C}" sibTransId="{FA477417-EB19-4B2B-BFA5-E1652C6CF4FC}"/>
    <dgm:cxn modelId="{F9ED598F-B741-46B2-9855-6BC1EF4960A2}" srcId="{8A45DCF4-0B7F-46CA-9AEF-991A8D1BAF57}" destId="{7162E3DE-4C59-4744-BCED-861246BAEF57}" srcOrd="0" destOrd="0" parTransId="{76F1315D-B542-43FB-9D86-6BE542DF0E15}" sibTransId="{60140E2A-23DB-433A-BA37-E9C855D374C5}"/>
    <dgm:cxn modelId="{643D424E-311C-473F-9492-AC0D835DEDB9}" srcId="{661C1B7C-9DE2-4F22-9F48-D9E13FD0A79C}" destId="{C46F31FD-7EF3-4F4B-8006-EB508A8405C9}" srcOrd="0" destOrd="0" parTransId="{1584C53A-2447-4E17-BF0C-3B02003F65C9}" sibTransId="{8E13F906-C0D5-4414-91F5-3F34A73ECAE7}"/>
    <dgm:cxn modelId="{DF1CFB2D-4438-4528-B0EE-DB35A2DB0ECE}" srcId="{A1F77813-DA0D-40D1-849D-ADC41B82CA0A}" destId="{4AB3E4C6-43C2-48D1-A38B-01ECD40F1524}" srcOrd="3" destOrd="0" parTransId="{407FEB63-8158-4A0B-85C2-5B7A8B48439B}" sibTransId="{81EF869D-083B-48AD-A0E4-BA08709DE1B3}"/>
    <dgm:cxn modelId="{EEBAF1C6-AE25-44CB-B124-98985B2A0DA0}" type="presOf" srcId="{739CE320-AEBA-41DF-A329-8EC1ABB51056}" destId="{F97D9EDF-E13F-4D0F-8781-B5A71300B23F}" srcOrd="0" destOrd="0" presId="urn:microsoft.com/office/officeart/2005/8/layout/hierarchy1"/>
    <dgm:cxn modelId="{6FEE0535-6156-4D1B-AC42-DE47746F3864}" srcId="{661C1B7C-9DE2-4F22-9F48-D9E13FD0A79C}" destId="{8A45DCF4-0B7F-46CA-9AEF-991A8D1BAF57}" srcOrd="1" destOrd="0" parTransId="{739CE320-AEBA-41DF-A329-8EC1ABB51056}" sibTransId="{CE30BABE-A9C7-47E1-BF15-E3CDB0BD6DDF}"/>
    <dgm:cxn modelId="{CF3D752F-A15A-4D96-A157-62E1081780C8}" type="presOf" srcId="{4515D76F-57B5-49C6-A6F1-D374F67D1C57}" destId="{0EF8C61B-402E-46C8-A5B4-80DF33CB4364}" srcOrd="0" destOrd="0" presId="urn:microsoft.com/office/officeart/2005/8/layout/hierarchy1"/>
    <dgm:cxn modelId="{D14F051A-2F5F-40FE-9E52-B650DB516405}" srcId="{A1F77813-DA0D-40D1-849D-ADC41B82CA0A}" destId="{05CF61FD-F37E-4903-AD79-70AA9CB12F3F}" srcOrd="1" destOrd="0" parTransId="{AB724194-8C5F-4EC8-85D3-603E2D37F61D}" sibTransId="{068CFE31-F983-4A97-99AB-0E7DB4DBE228}"/>
    <dgm:cxn modelId="{99B26500-0EFF-4874-AC8F-B2819FF57375}" type="presOf" srcId="{D9BCAE30-25CA-412D-BFB1-7A093D7B456C}" destId="{1DA52C46-0957-45D5-84AB-55922474A93E}" srcOrd="0" destOrd="0" presId="urn:microsoft.com/office/officeart/2005/8/layout/hierarchy1"/>
    <dgm:cxn modelId="{37AAFB12-7D55-4975-B579-53FF4FA0DC8F}" srcId="{4B45486A-C81F-4BA8-AEEE-9DE931EFB1FA}" destId="{A1F77813-DA0D-40D1-849D-ADC41B82CA0A}" srcOrd="1" destOrd="0" parTransId="{895A8415-186E-42CB-BDCC-8AB59FE0924A}" sibTransId="{5A466318-7B41-4E02-9BA3-5CC1F40C55A0}"/>
    <dgm:cxn modelId="{F75C077A-E342-4D2D-811B-775F96758E7B}" type="presOf" srcId="{1245DEF0-43F9-4230-A81A-980D178A756B}" destId="{FB5950E2-7620-4BF1-A0C5-66658ABCFA8F}" srcOrd="0" destOrd="0" presId="urn:microsoft.com/office/officeart/2005/8/layout/hierarchy1"/>
    <dgm:cxn modelId="{438F213C-CCF9-4742-9C2A-6A42CFE0313B}" type="presOf" srcId="{EA9BA22A-E1F0-45A9-A49C-BFCDA2B55294}" destId="{D63F6A73-1AA5-4E17-A1AA-CDEF17CF0698}" srcOrd="0" destOrd="0" presId="urn:microsoft.com/office/officeart/2005/8/layout/hierarchy1"/>
    <dgm:cxn modelId="{94B35808-9676-4E4D-AA5B-87FA8A0CC2FF}" type="presOf" srcId="{5B17717F-5F4F-4947-AB7B-DAE68E73538F}" destId="{FE690589-86B8-43FE-A41B-9D62D6430AB9}" srcOrd="0" destOrd="0" presId="urn:microsoft.com/office/officeart/2005/8/layout/hierarchy1"/>
    <dgm:cxn modelId="{152FE795-72D4-483B-9C53-478C1FEFC4BF}" type="presOf" srcId="{97CC8D6F-7204-402E-87DC-7604A04F6E35}" destId="{B6D96C63-9EA5-4EBC-BCFA-CF10C3B1CC41}" srcOrd="0" destOrd="0" presId="urn:microsoft.com/office/officeart/2005/8/layout/hierarchy1"/>
    <dgm:cxn modelId="{CE02321B-69A8-4980-978F-83AD14921001}" type="presOf" srcId="{05CF61FD-F37E-4903-AD79-70AA9CB12F3F}" destId="{32C02F5D-2AFD-4AEB-B702-B9D5EDFC6578}" srcOrd="0" destOrd="0" presId="urn:microsoft.com/office/officeart/2005/8/layout/hierarchy1"/>
    <dgm:cxn modelId="{68E0C329-C319-41DA-AC5A-0CFCC6DD48D8}" type="presOf" srcId="{1584C53A-2447-4E17-BF0C-3B02003F65C9}" destId="{D7FFCED2-D1F7-4DA4-BB3E-2D58E8B264B2}" srcOrd="0" destOrd="0" presId="urn:microsoft.com/office/officeart/2005/8/layout/hierarchy1"/>
    <dgm:cxn modelId="{A756884D-E609-4F13-8867-48B057F62E35}" type="presOf" srcId="{4B45486A-C81F-4BA8-AEEE-9DE931EFB1FA}" destId="{E427CD53-C7F2-47C3-8E2D-9550FFDB0AF1}" srcOrd="0" destOrd="0" presId="urn:microsoft.com/office/officeart/2005/8/layout/hierarchy1"/>
    <dgm:cxn modelId="{5AC25F68-4D27-4CA9-8EAA-D1FD0420558E}" type="presOf" srcId="{8A45DCF4-0B7F-46CA-9AEF-991A8D1BAF57}" destId="{A29A621D-FDB0-41DF-A1D4-75FD9D5980A5}" srcOrd="0" destOrd="0" presId="urn:microsoft.com/office/officeart/2005/8/layout/hierarchy1"/>
    <dgm:cxn modelId="{8E3F73B6-7570-48A2-8D3E-5F55C8F26E10}" type="presOf" srcId="{A1F77813-DA0D-40D1-849D-ADC41B82CA0A}" destId="{A87540D3-F830-41BD-9A10-CD1CDC824B11}" srcOrd="0" destOrd="0" presId="urn:microsoft.com/office/officeart/2005/8/layout/hierarchy1"/>
    <dgm:cxn modelId="{0C7BA123-2460-4071-98B6-4EF20F62745C}" srcId="{B43C9653-F421-437D-A8FF-7EE550C290C6}" destId="{4B45486A-C81F-4BA8-AEEE-9DE931EFB1FA}" srcOrd="0" destOrd="0" parTransId="{41C4AF9B-8E76-47CD-8504-20380E0795DD}" sibTransId="{6349A96A-7EA5-43ED-BA44-4B7D120CF195}"/>
    <dgm:cxn modelId="{CC27D775-36D9-4FD9-AA89-224B0B06D58E}" type="presOf" srcId="{1B3B97B0-B938-409A-9DAC-AC4DD6ADD01A}" destId="{20F962D1-CEF5-4AC2-8C8B-9B1FB6606F81}" srcOrd="0" destOrd="0" presId="urn:microsoft.com/office/officeart/2005/8/layout/hierarchy1"/>
    <dgm:cxn modelId="{B3414DB1-D1CB-4EDB-B189-BE2BB97D1F9B}" srcId="{4AB3E4C6-43C2-48D1-A38B-01ECD40F1524}" destId="{B9051C09-EEE7-4B39-97BB-062B0ADD8898}" srcOrd="1" destOrd="0" parTransId="{56856F2B-3CEE-4255-992F-EF7B88167994}" sibTransId="{F119A380-1BEB-42D8-87C2-364C7E802DCE}"/>
    <dgm:cxn modelId="{0C81EE67-A3E4-4EAD-80AA-6E643B11BB2D}" srcId="{C46F31FD-7EF3-4F4B-8006-EB508A8405C9}" destId="{1B3B97B0-B938-409A-9DAC-AC4DD6ADD01A}" srcOrd="0" destOrd="0" parTransId="{BC132D8D-8A59-44F1-B428-7713B5EC9CE0}" sibTransId="{A30620E4-2007-4890-A419-3D76282B53F5}"/>
    <dgm:cxn modelId="{144E2FA1-2A12-4DFA-9F92-4CA965AB49DF}" srcId="{A1F77813-DA0D-40D1-849D-ADC41B82CA0A}" destId="{97CC8D6F-7204-402E-87DC-7604A04F6E35}" srcOrd="2" destOrd="0" parTransId="{D9BCAE30-25CA-412D-BFB1-7A093D7B456C}" sibTransId="{9D019E7E-FD7F-43FC-9D6F-7B4B0E8D5D5E}"/>
    <dgm:cxn modelId="{8EDBECAB-7899-4AE4-993D-027751B192A1}" type="presOf" srcId="{B9051C09-EEE7-4B39-97BB-062B0ADD8898}" destId="{A25BC8F9-7585-41FB-BA74-6F019EEC87A7}" srcOrd="0" destOrd="0" presId="urn:microsoft.com/office/officeart/2005/8/layout/hierarchy1"/>
    <dgm:cxn modelId="{5E9ABDD8-A4C8-4311-8E22-095A10782938}" type="presOf" srcId="{C46F31FD-7EF3-4F4B-8006-EB508A8405C9}" destId="{177B5FD7-7D73-4372-BC75-34654571A3BB}" srcOrd="0" destOrd="0" presId="urn:microsoft.com/office/officeart/2005/8/layout/hierarchy1"/>
    <dgm:cxn modelId="{24167296-3544-47F0-B5A5-A6C96250833A}" type="presOf" srcId="{661C1B7C-9DE2-4F22-9F48-D9E13FD0A79C}" destId="{32523095-824A-4E5E-BB13-108F6A7832E0}" srcOrd="0" destOrd="0" presId="urn:microsoft.com/office/officeart/2005/8/layout/hierarchy1"/>
    <dgm:cxn modelId="{CA281C70-4AE4-43D2-8F20-CC466E1A20BE}" type="presOf" srcId="{7162E3DE-4C59-4744-BCED-861246BAEF57}" destId="{20B05BA1-6646-492F-999C-1460239F9202}" srcOrd="0" destOrd="0" presId="urn:microsoft.com/office/officeart/2005/8/layout/hierarchy1"/>
    <dgm:cxn modelId="{30FDE1A7-28A8-424B-B65B-F68F8ACD8DBE}" type="presOf" srcId="{407FEB63-8158-4A0B-85C2-5B7A8B48439B}" destId="{A5C7B76E-693C-419E-80D9-A29E24C8EA4A}" srcOrd="0" destOrd="0" presId="urn:microsoft.com/office/officeart/2005/8/layout/hierarchy1"/>
    <dgm:cxn modelId="{969DDE65-34D2-464E-ADA3-3C6E86198F74}" type="presOf" srcId="{D569D02A-F937-4D6C-94F5-E1A26484808F}" destId="{473607A1-27FB-4066-9BF8-178C56FE0884}" srcOrd="0" destOrd="0" presId="urn:microsoft.com/office/officeart/2005/8/layout/hierarchy1"/>
    <dgm:cxn modelId="{FD5DD260-5E00-4DFD-89DB-72E22E240CB2}" type="presOf" srcId="{B425ABC7-A3E0-4EA9-B0B0-C88BCA4327A4}" destId="{6CEFDF5F-67FB-45AE-8A7B-7CF5868E41CA}" srcOrd="0" destOrd="0" presId="urn:microsoft.com/office/officeart/2005/8/layout/hierarchy1"/>
    <dgm:cxn modelId="{CA5C245C-59B1-4909-8FE3-6D3A17474C39}" type="presOf" srcId="{56856F2B-3CEE-4255-992F-EF7B88167994}" destId="{30CE19D5-C21C-471E-A851-7A903D8FE7CD}" srcOrd="0" destOrd="0" presId="urn:microsoft.com/office/officeart/2005/8/layout/hierarchy1"/>
    <dgm:cxn modelId="{80EF00F9-397F-4E70-990F-EA02BC9876A0}" type="presOf" srcId="{76F1315D-B542-43FB-9D86-6BE542DF0E15}" destId="{25CB3E1E-92FB-4EC3-9A10-DAD0D4E284CF}" srcOrd="0" destOrd="0" presId="urn:microsoft.com/office/officeart/2005/8/layout/hierarchy1"/>
    <dgm:cxn modelId="{3C36BBFA-C237-464D-BFB7-BBE4F83D5308}" type="presOf" srcId="{43F3177A-6443-45D1-BB60-F0C6515A522C}" destId="{08D92B9D-B990-423A-876F-1E3FED113F39}" srcOrd="0" destOrd="0" presId="urn:microsoft.com/office/officeart/2005/8/layout/hierarchy1"/>
    <dgm:cxn modelId="{43552E58-0FA8-4F74-8018-8DB6077B94AB}" type="presOf" srcId="{BC132D8D-8A59-44F1-B428-7713B5EC9CE0}" destId="{324CF935-1935-47CA-83E5-96840FBFE437}" srcOrd="0" destOrd="0" presId="urn:microsoft.com/office/officeart/2005/8/layout/hierarchy1"/>
    <dgm:cxn modelId="{0D984E5E-D7B0-48AF-989E-EBC8F84C1F84}" type="presOf" srcId="{86E7B6D8-3187-4F63-AB19-DA0A507E63CF}" destId="{214BC148-D85A-42E7-A41D-4CA859ED54EA}" srcOrd="0" destOrd="0" presId="urn:microsoft.com/office/officeart/2005/8/layout/hierarchy1"/>
    <dgm:cxn modelId="{61BC1C0F-8388-46E7-8B14-FC5438CFAC6B}" type="presOf" srcId="{4AB3E4C6-43C2-48D1-A38B-01ECD40F1524}" destId="{103AD321-37C2-4DAA-B852-908F5B3EB6A8}" srcOrd="0" destOrd="0" presId="urn:microsoft.com/office/officeart/2005/8/layout/hierarchy1"/>
    <dgm:cxn modelId="{BF00A399-77B2-4125-B995-7616FC863775}" srcId="{4B45486A-C81F-4BA8-AEEE-9DE931EFB1FA}" destId="{1245DEF0-43F9-4230-A81A-980D178A756B}" srcOrd="0" destOrd="0" parTransId="{5B17717F-5F4F-4947-AB7B-DAE68E73538F}" sibTransId="{25111504-0341-4C43-A925-DF7D742E0DDA}"/>
    <dgm:cxn modelId="{0708126B-1541-4F1D-AB0B-98B34730BC3D}" type="presParOf" srcId="{5C3B16B1-445C-4658-9392-3CFE011BBD0E}" destId="{B5B783EA-3F60-456D-B956-C15D100CFAFA}" srcOrd="0" destOrd="0" presId="urn:microsoft.com/office/officeart/2005/8/layout/hierarchy1"/>
    <dgm:cxn modelId="{ABDEEBF5-A9E2-410B-82A4-733D132924AA}" type="presParOf" srcId="{B5B783EA-3F60-456D-B956-C15D100CFAFA}" destId="{26566B0B-CB5C-4A70-9D71-C23D5DD8EA24}" srcOrd="0" destOrd="0" presId="urn:microsoft.com/office/officeart/2005/8/layout/hierarchy1"/>
    <dgm:cxn modelId="{E7271F5F-1843-4982-B840-845E69E23F04}" type="presParOf" srcId="{26566B0B-CB5C-4A70-9D71-C23D5DD8EA24}" destId="{A1EC8563-E52D-43B7-93E8-8019F4515D5B}" srcOrd="0" destOrd="0" presId="urn:microsoft.com/office/officeart/2005/8/layout/hierarchy1"/>
    <dgm:cxn modelId="{DD5D2E4A-838C-4680-97A3-0CC5D8E9FA58}" type="presParOf" srcId="{26566B0B-CB5C-4A70-9D71-C23D5DD8EA24}" destId="{E427CD53-C7F2-47C3-8E2D-9550FFDB0AF1}" srcOrd="1" destOrd="0" presId="urn:microsoft.com/office/officeart/2005/8/layout/hierarchy1"/>
    <dgm:cxn modelId="{C80F4298-F195-45A4-B3B8-B45D316DF97E}" type="presParOf" srcId="{B5B783EA-3F60-456D-B956-C15D100CFAFA}" destId="{CDC816B4-8B63-477C-8B7A-197E11BBC8B8}" srcOrd="1" destOrd="0" presId="urn:microsoft.com/office/officeart/2005/8/layout/hierarchy1"/>
    <dgm:cxn modelId="{108DFA48-64C9-455F-B4E2-E8023B73A6CD}" type="presParOf" srcId="{CDC816B4-8B63-477C-8B7A-197E11BBC8B8}" destId="{FE690589-86B8-43FE-A41B-9D62D6430AB9}" srcOrd="0" destOrd="0" presId="urn:microsoft.com/office/officeart/2005/8/layout/hierarchy1"/>
    <dgm:cxn modelId="{2E7A6DDA-9BB4-4596-8970-44F2F6F2AD87}" type="presParOf" srcId="{CDC816B4-8B63-477C-8B7A-197E11BBC8B8}" destId="{2E813B83-67FC-4842-8F47-5BD60EFFD4EF}" srcOrd="1" destOrd="0" presId="urn:microsoft.com/office/officeart/2005/8/layout/hierarchy1"/>
    <dgm:cxn modelId="{55D78841-8929-4D7A-B58B-F21627AFA2EE}" type="presParOf" srcId="{2E813B83-67FC-4842-8F47-5BD60EFFD4EF}" destId="{FB4DC6B4-BA35-4F57-8995-E8A427FD0F5B}" srcOrd="0" destOrd="0" presId="urn:microsoft.com/office/officeart/2005/8/layout/hierarchy1"/>
    <dgm:cxn modelId="{3D132B38-78D5-43F6-88BB-04272844BD9A}" type="presParOf" srcId="{FB4DC6B4-BA35-4F57-8995-E8A427FD0F5B}" destId="{57A2311B-FAB3-41B5-A824-E3EFF5EED4BA}" srcOrd="0" destOrd="0" presId="urn:microsoft.com/office/officeart/2005/8/layout/hierarchy1"/>
    <dgm:cxn modelId="{7C7889AA-CB4E-4672-88CB-0F782B0A1674}" type="presParOf" srcId="{FB4DC6B4-BA35-4F57-8995-E8A427FD0F5B}" destId="{FB5950E2-7620-4BF1-A0C5-66658ABCFA8F}" srcOrd="1" destOrd="0" presId="urn:microsoft.com/office/officeart/2005/8/layout/hierarchy1"/>
    <dgm:cxn modelId="{C631D9F5-FA1B-4745-AFC0-54D6E03A0666}" type="presParOf" srcId="{2E813B83-67FC-4842-8F47-5BD60EFFD4EF}" destId="{A545A776-4A9C-49F1-B844-5D1CB6AB55A3}" srcOrd="1" destOrd="0" presId="urn:microsoft.com/office/officeart/2005/8/layout/hierarchy1"/>
    <dgm:cxn modelId="{EB15FF79-484D-48A6-90B7-430D7B078C1F}" type="presParOf" srcId="{A545A776-4A9C-49F1-B844-5D1CB6AB55A3}" destId="{214BC148-D85A-42E7-A41D-4CA859ED54EA}" srcOrd="0" destOrd="0" presId="urn:microsoft.com/office/officeart/2005/8/layout/hierarchy1"/>
    <dgm:cxn modelId="{D0B53358-9DD7-4192-80A2-5D8F01AB06DE}" type="presParOf" srcId="{A545A776-4A9C-49F1-B844-5D1CB6AB55A3}" destId="{1861795F-C5CA-4BE7-819C-873DBF56D0BE}" srcOrd="1" destOrd="0" presId="urn:microsoft.com/office/officeart/2005/8/layout/hierarchy1"/>
    <dgm:cxn modelId="{6A86CDD5-DB51-4786-858E-199B03319C96}" type="presParOf" srcId="{1861795F-C5CA-4BE7-819C-873DBF56D0BE}" destId="{942EB1F9-3419-4003-B9F0-9A25E5280AB4}" srcOrd="0" destOrd="0" presId="urn:microsoft.com/office/officeart/2005/8/layout/hierarchy1"/>
    <dgm:cxn modelId="{755A22B6-6905-4EB6-9788-2641DE9EB969}" type="presParOf" srcId="{942EB1F9-3419-4003-B9F0-9A25E5280AB4}" destId="{8BDBAD30-377F-47F5-A05C-86EC9F72A604}" srcOrd="0" destOrd="0" presId="urn:microsoft.com/office/officeart/2005/8/layout/hierarchy1"/>
    <dgm:cxn modelId="{3C9503D3-5CFE-4C03-A0C4-870C19388FB7}" type="presParOf" srcId="{942EB1F9-3419-4003-B9F0-9A25E5280AB4}" destId="{6CEFDF5F-67FB-45AE-8A7B-7CF5868E41CA}" srcOrd="1" destOrd="0" presId="urn:microsoft.com/office/officeart/2005/8/layout/hierarchy1"/>
    <dgm:cxn modelId="{CAAAE11B-003D-4C29-9288-B8A43F888A7C}" type="presParOf" srcId="{1861795F-C5CA-4BE7-819C-873DBF56D0BE}" destId="{5561ED40-59AD-4660-8B04-5C85B27DCD5A}" srcOrd="1" destOrd="0" presId="urn:microsoft.com/office/officeart/2005/8/layout/hierarchy1"/>
    <dgm:cxn modelId="{A7AD4F34-5A52-4DB1-A68B-752362607D3D}" type="presParOf" srcId="{A545A776-4A9C-49F1-B844-5D1CB6AB55A3}" destId="{473607A1-27FB-4066-9BF8-178C56FE0884}" srcOrd="2" destOrd="0" presId="urn:microsoft.com/office/officeart/2005/8/layout/hierarchy1"/>
    <dgm:cxn modelId="{92DF957C-6B23-401E-854D-CCF8A4370410}" type="presParOf" srcId="{A545A776-4A9C-49F1-B844-5D1CB6AB55A3}" destId="{14F4B5FD-47A0-498E-B045-62C5FA24C0B1}" srcOrd="3" destOrd="0" presId="urn:microsoft.com/office/officeart/2005/8/layout/hierarchy1"/>
    <dgm:cxn modelId="{5760E6D7-BB5F-4F42-ACD6-6BE8DE7D3A80}" type="presParOf" srcId="{14F4B5FD-47A0-498E-B045-62C5FA24C0B1}" destId="{E4E30506-6B2D-48AE-B58D-7CC98EBE1D1A}" srcOrd="0" destOrd="0" presId="urn:microsoft.com/office/officeart/2005/8/layout/hierarchy1"/>
    <dgm:cxn modelId="{AFFAE48B-0184-4C17-A21D-9BFBFC6FC99A}" type="presParOf" srcId="{E4E30506-6B2D-48AE-B58D-7CC98EBE1D1A}" destId="{293A0CDE-33F3-46EC-8856-E5BA013A63E4}" srcOrd="0" destOrd="0" presId="urn:microsoft.com/office/officeart/2005/8/layout/hierarchy1"/>
    <dgm:cxn modelId="{D9C8F36C-8D7A-4C07-BEFD-A5E32235ECF2}" type="presParOf" srcId="{E4E30506-6B2D-48AE-B58D-7CC98EBE1D1A}" destId="{32523095-824A-4E5E-BB13-108F6A7832E0}" srcOrd="1" destOrd="0" presId="urn:microsoft.com/office/officeart/2005/8/layout/hierarchy1"/>
    <dgm:cxn modelId="{C999AF18-4EDC-438A-AACB-02198CAA56D0}" type="presParOf" srcId="{14F4B5FD-47A0-498E-B045-62C5FA24C0B1}" destId="{4542F0FE-00E5-453A-B97B-DAE3107FD65A}" srcOrd="1" destOrd="0" presId="urn:microsoft.com/office/officeart/2005/8/layout/hierarchy1"/>
    <dgm:cxn modelId="{A39DFF13-C696-43A1-8DFC-596DCC55B904}" type="presParOf" srcId="{4542F0FE-00E5-453A-B97B-DAE3107FD65A}" destId="{D7FFCED2-D1F7-4DA4-BB3E-2D58E8B264B2}" srcOrd="0" destOrd="0" presId="urn:microsoft.com/office/officeart/2005/8/layout/hierarchy1"/>
    <dgm:cxn modelId="{564CF74D-8800-4A2B-BE73-79C81C82F617}" type="presParOf" srcId="{4542F0FE-00E5-453A-B97B-DAE3107FD65A}" destId="{3D6E0F52-D4E2-4F2D-A696-F99AA680D5B6}" srcOrd="1" destOrd="0" presId="urn:microsoft.com/office/officeart/2005/8/layout/hierarchy1"/>
    <dgm:cxn modelId="{2989B69C-4463-4FF1-A24A-A98C2ED49AB2}" type="presParOf" srcId="{3D6E0F52-D4E2-4F2D-A696-F99AA680D5B6}" destId="{DF224BC2-6718-4DB5-8CA7-323E60B772E0}" srcOrd="0" destOrd="0" presId="urn:microsoft.com/office/officeart/2005/8/layout/hierarchy1"/>
    <dgm:cxn modelId="{ED4FA0EA-E581-4539-9D65-2E94B998F56E}" type="presParOf" srcId="{DF224BC2-6718-4DB5-8CA7-323E60B772E0}" destId="{C37F13D2-50DF-46CE-B8DA-DB2E58BF9FDF}" srcOrd="0" destOrd="0" presId="urn:microsoft.com/office/officeart/2005/8/layout/hierarchy1"/>
    <dgm:cxn modelId="{53F556A4-893E-4E62-BAD2-5AC76134781B}" type="presParOf" srcId="{DF224BC2-6718-4DB5-8CA7-323E60B772E0}" destId="{177B5FD7-7D73-4372-BC75-34654571A3BB}" srcOrd="1" destOrd="0" presId="urn:microsoft.com/office/officeart/2005/8/layout/hierarchy1"/>
    <dgm:cxn modelId="{A1E830B5-3FB2-4FA0-B0CA-BF1A9CD1CF4A}" type="presParOf" srcId="{3D6E0F52-D4E2-4F2D-A696-F99AA680D5B6}" destId="{C85F226C-FD04-4104-B4B0-99C42A0CE069}" srcOrd="1" destOrd="0" presId="urn:microsoft.com/office/officeart/2005/8/layout/hierarchy1"/>
    <dgm:cxn modelId="{9FEA91F2-6ADC-49C7-9A91-BB8E4D816F59}" type="presParOf" srcId="{C85F226C-FD04-4104-B4B0-99C42A0CE069}" destId="{324CF935-1935-47CA-83E5-96840FBFE437}" srcOrd="0" destOrd="0" presId="urn:microsoft.com/office/officeart/2005/8/layout/hierarchy1"/>
    <dgm:cxn modelId="{53A87273-86C5-4CAD-BFED-A269DC61BE79}" type="presParOf" srcId="{C85F226C-FD04-4104-B4B0-99C42A0CE069}" destId="{291BC579-3B45-449C-9349-6D984D701B25}" srcOrd="1" destOrd="0" presId="urn:microsoft.com/office/officeart/2005/8/layout/hierarchy1"/>
    <dgm:cxn modelId="{9375DD0E-0D96-48FD-9299-6686BC361E33}" type="presParOf" srcId="{291BC579-3B45-449C-9349-6D984D701B25}" destId="{795B192E-DE6C-446D-A2FC-42258C1BACB6}" srcOrd="0" destOrd="0" presId="urn:microsoft.com/office/officeart/2005/8/layout/hierarchy1"/>
    <dgm:cxn modelId="{6C134969-1515-414F-A85A-70706DAE5AF8}" type="presParOf" srcId="{795B192E-DE6C-446D-A2FC-42258C1BACB6}" destId="{37473B37-D036-441C-AF30-D277B72B0661}" srcOrd="0" destOrd="0" presId="urn:microsoft.com/office/officeart/2005/8/layout/hierarchy1"/>
    <dgm:cxn modelId="{95272CA5-ACB7-4EE6-8B82-05480C2FA01F}" type="presParOf" srcId="{795B192E-DE6C-446D-A2FC-42258C1BACB6}" destId="{20F962D1-CEF5-4AC2-8C8B-9B1FB6606F81}" srcOrd="1" destOrd="0" presId="urn:microsoft.com/office/officeart/2005/8/layout/hierarchy1"/>
    <dgm:cxn modelId="{1202678E-048D-462F-98F4-DB44AE6B102D}" type="presParOf" srcId="{291BC579-3B45-449C-9349-6D984D701B25}" destId="{EC06A080-4EA3-4270-B6C0-492C4204E145}" srcOrd="1" destOrd="0" presId="urn:microsoft.com/office/officeart/2005/8/layout/hierarchy1"/>
    <dgm:cxn modelId="{901CCF62-95DC-4E9E-9FCB-ACE26676D4A3}" type="presParOf" srcId="{4542F0FE-00E5-453A-B97B-DAE3107FD65A}" destId="{F97D9EDF-E13F-4D0F-8781-B5A71300B23F}" srcOrd="2" destOrd="0" presId="urn:microsoft.com/office/officeart/2005/8/layout/hierarchy1"/>
    <dgm:cxn modelId="{2F33B942-C7CD-4431-8610-AD1C5046B5D5}" type="presParOf" srcId="{4542F0FE-00E5-453A-B97B-DAE3107FD65A}" destId="{D7133F53-39AA-4123-9CB2-219D8D78E05A}" srcOrd="3" destOrd="0" presId="urn:microsoft.com/office/officeart/2005/8/layout/hierarchy1"/>
    <dgm:cxn modelId="{86D7B49B-6556-46ED-9CB9-843DDD63F75A}" type="presParOf" srcId="{D7133F53-39AA-4123-9CB2-219D8D78E05A}" destId="{18932B38-A7C3-4E2A-920A-A5663DA6AF2B}" srcOrd="0" destOrd="0" presId="urn:microsoft.com/office/officeart/2005/8/layout/hierarchy1"/>
    <dgm:cxn modelId="{322EBC06-B051-48E0-8AB4-F9381BF13189}" type="presParOf" srcId="{18932B38-A7C3-4E2A-920A-A5663DA6AF2B}" destId="{7EA5CF7E-3592-4848-AEBD-D3159C97287C}" srcOrd="0" destOrd="0" presId="urn:microsoft.com/office/officeart/2005/8/layout/hierarchy1"/>
    <dgm:cxn modelId="{7B8DD2BE-4FBF-4133-96A3-557F60932FF7}" type="presParOf" srcId="{18932B38-A7C3-4E2A-920A-A5663DA6AF2B}" destId="{A29A621D-FDB0-41DF-A1D4-75FD9D5980A5}" srcOrd="1" destOrd="0" presId="urn:microsoft.com/office/officeart/2005/8/layout/hierarchy1"/>
    <dgm:cxn modelId="{0D687CD5-4917-4300-A687-126AA64945D7}" type="presParOf" srcId="{D7133F53-39AA-4123-9CB2-219D8D78E05A}" destId="{02328E74-9A9C-4760-B858-D3F30E2EA876}" srcOrd="1" destOrd="0" presId="urn:microsoft.com/office/officeart/2005/8/layout/hierarchy1"/>
    <dgm:cxn modelId="{5597FCAC-D344-4BB6-91DF-EEC25420091C}" type="presParOf" srcId="{02328E74-9A9C-4760-B858-D3F30E2EA876}" destId="{25CB3E1E-92FB-4EC3-9A10-DAD0D4E284CF}" srcOrd="0" destOrd="0" presId="urn:microsoft.com/office/officeart/2005/8/layout/hierarchy1"/>
    <dgm:cxn modelId="{FDA53CEB-3562-4386-A567-845E8736BF61}" type="presParOf" srcId="{02328E74-9A9C-4760-B858-D3F30E2EA876}" destId="{7AD8DACF-6C37-473E-B3BE-41D7929DF690}" srcOrd="1" destOrd="0" presId="urn:microsoft.com/office/officeart/2005/8/layout/hierarchy1"/>
    <dgm:cxn modelId="{5CC0F4E2-4AFB-4A2C-8ABF-E73613F91B69}" type="presParOf" srcId="{7AD8DACF-6C37-473E-B3BE-41D7929DF690}" destId="{EB431D17-9CF6-4E51-ABB0-7196C0E0A81B}" srcOrd="0" destOrd="0" presId="urn:microsoft.com/office/officeart/2005/8/layout/hierarchy1"/>
    <dgm:cxn modelId="{958C3386-38CF-4148-BC7B-90405FFBA43B}" type="presParOf" srcId="{EB431D17-9CF6-4E51-ABB0-7196C0E0A81B}" destId="{85C74A9C-AAF1-40A4-BEAC-47F880039518}" srcOrd="0" destOrd="0" presId="urn:microsoft.com/office/officeart/2005/8/layout/hierarchy1"/>
    <dgm:cxn modelId="{0D38DD21-A08F-4B90-AB2A-E90C5E776AA9}" type="presParOf" srcId="{EB431D17-9CF6-4E51-ABB0-7196C0E0A81B}" destId="{20B05BA1-6646-492F-999C-1460239F9202}" srcOrd="1" destOrd="0" presId="urn:microsoft.com/office/officeart/2005/8/layout/hierarchy1"/>
    <dgm:cxn modelId="{1F3553D3-287D-4488-92A6-B68E3CB6F3D9}" type="presParOf" srcId="{7AD8DACF-6C37-473E-B3BE-41D7929DF690}" destId="{5B558020-9358-4DF4-9D37-7F7E70282668}" srcOrd="1" destOrd="0" presId="urn:microsoft.com/office/officeart/2005/8/layout/hierarchy1"/>
    <dgm:cxn modelId="{12DCC7AC-D49E-4D63-8AAC-2C277888D49D}" type="presParOf" srcId="{CDC816B4-8B63-477C-8B7A-197E11BBC8B8}" destId="{A787A79F-FE1A-477E-83CD-31B61485D15B}" srcOrd="2" destOrd="0" presId="urn:microsoft.com/office/officeart/2005/8/layout/hierarchy1"/>
    <dgm:cxn modelId="{1A3976B8-4023-4A84-8653-EB48C173C34E}" type="presParOf" srcId="{CDC816B4-8B63-477C-8B7A-197E11BBC8B8}" destId="{200DA2B1-DB13-4514-A7C7-571C481AC327}" srcOrd="3" destOrd="0" presId="urn:microsoft.com/office/officeart/2005/8/layout/hierarchy1"/>
    <dgm:cxn modelId="{AAACA38D-DD31-4957-B576-89B8195AA33E}" type="presParOf" srcId="{200DA2B1-DB13-4514-A7C7-571C481AC327}" destId="{CD84A0C5-57AF-41C7-8963-BC76F3418812}" srcOrd="0" destOrd="0" presId="urn:microsoft.com/office/officeart/2005/8/layout/hierarchy1"/>
    <dgm:cxn modelId="{60F93B78-0391-42E4-A9A2-1850C255C51E}" type="presParOf" srcId="{CD84A0C5-57AF-41C7-8963-BC76F3418812}" destId="{C308A9D1-D240-4771-B544-89D7A9E33D63}" srcOrd="0" destOrd="0" presId="urn:microsoft.com/office/officeart/2005/8/layout/hierarchy1"/>
    <dgm:cxn modelId="{D7515C8F-02C2-4C06-923A-DA539CFEBD65}" type="presParOf" srcId="{CD84A0C5-57AF-41C7-8963-BC76F3418812}" destId="{A87540D3-F830-41BD-9A10-CD1CDC824B11}" srcOrd="1" destOrd="0" presId="urn:microsoft.com/office/officeart/2005/8/layout/hierarchy1"/>
    <dgm:cxn modelId="{CCE929AC-D7DA-46D0-9F22-5E84BB2612B8}" type="presParOf" srcId="{200DA2B1-DB13-4514-A7C7-571C481AC327}" destId="{74DD70C0-1A9D-4786-BF4C-4C79CB3BB47E}" srcOrd="1" destOrd="0" presId="urn:microsoft.com/office/officeart/2005/8/layout/hierarchy1"/>
    <dgm:cxn modelId="{6214303A-B1AB-4631-91C9-C93DB874C44A}" type="presParOf" srcId="{74DD70C0-1A9D-4786-BF4C-4C79CB3BB47E}" destId="{D63F6A73-1AA5-4E17-A1AA-CDEF17CF0698}" srcOrd="0" destOrd="0" presId="urn:microsoft.com/office/officeart/2005/8/layout/hierarchy1"/>
    <dgm:cxn modelId="{45E90D78-B652-481B-98D7-D1568AE41C5E}" type="presParOf" srcId="{74DD70C0-1A9D-4786-BF4C-4C79CB3BB47E}" destId="{19BD0C4C-4CB7-4910-AE37-DEE6BA3AA649}" srcOrd="1" destOrd="0" presId="urn:microsoft.com/office/officeart/2005/8/layout/hierarchy1"/>
    <dgm:cxn modelId="{A268A1E5-54F1-4A0A-94BC-1C117849A9B6}" type="presParOf" srcId="{19BD0C4C-4CB7-4910-AE37-DEE6BA3AA649}" destId="{4C0A5CE1-F0FA-4AA8-9AF1-C658365D663A}" srcOrd="0" destOrd="0" presId="urn:microsoft.com/office/officeart/2005/8/layout/hierarchy1"/>
    <dgm:cxn modelId="{6D7685C1-F124-4D93-A13E-B5D8315654DF}" type="presParOf" srcId="{4C0A5CE1-F0FA-4AA8-9AF1-C658365D663A}" destId="{E05D9250-02A1-466E-9394-D878C6B21066}" srcOrd="0" destOrd="0" presId="urn:microsoft.com/office/officeart/2005/8/layout/hierarchy1"/>
    <dgm:cxn modelId="{F23E85E1-F0C4-4861-8202-547203605FDC}" type="presParOf" srcId="{4C0A5CE1-F0FA-4AA8-9AF1-C658365D663A}" destId="{9450FCFE-5D5E-48BB-B65E-15E8D1D3F1C8}" srcOrd="1" destOrd="0" presId="urn:microsoft.com/office/officeart/2005/8/layout/hierarchy1"/>
    <dgm:cxn modelId="{551EBCB9-B05B-4645-81E4-DE1E06065D0F}" type="presParOf" srcId="{19BD0C4C-4CB7-4910-AE37-DEE6BA3AA649}" destId="{23A957FA-95B7-4FA1-9693-52C098751AE4}" srcOrd="1" destOrd="0" presId="urn:microsoft.com/office/officeart/2005/8/layout/hierarchy1"/>
    <dgm:cxn modelId="{B021D419-5F3A-4F5C-966E-0104B7C98911}" type="presParOf" srcId="{74DD70C0-1A9D-4786-BF4C-4C79CB3BB47E}" destId="{5F05445E-1615-45FE-91D2-CAEDE209D812}" srcOrd="2" destOrd="0" presId="urn:microsoft.com/office/officeart/2005/8/layout/hierarchy1"/>
    <dgm:cxn modelId="{6BED2859-9A05-46E9-9053-2DF6823074A1}" type="presParOf" srcId="{74DD70C0-1A9D-4786-BF4C-4C79CB3BB47E}" destId="{DFCE1A6F-019D-4538-B805-6D6247E2BD3A}" srcOrd="3" destOrd="0" presId="urn:microsoft.com/office/officeart/2005/8/layout/hierarchy1"/>
    <dgm:cxn modelId="{33E5D16A-F493-46AA-BDB8-88F5A8E07E49}" type="presParOf" srcId="{DFCE1A6F-019D-4538-B805-6D6247E2BD3A}" destId="{46B6E410-A916-4F77-8B81-7D606CF1F4E1}" srcOrd="0" destOrd="0" presId="urn:microsoft.com/office/officeart/2005/8/layout/hierarchy1"/>
    <dgm:cxn modelId="{16D73A78-6F96-400C-893C-66AEC8CD8131}" type="presParOf" srcId="{46B6E410-A916-4F77-8B81-7D606CF1F4E1}" destId="{D1DB5463-056A-4879-ADA8-42770FCA7B99}" srcOrd="0" destOrd="0" presId="urn:microsoft.com/office/officeart/2005/8/layout/hierarchy1"/>
    <dgm:cxn modelId="{8AD1FC64-2C5F-434A-9135-0450F47D7B51}" type="presParOf" srcId="{46B6E410-A916-4F77-8B81-7D606CF1F4E1}" destId="{32C02F5D-2AFD-4AEB-B702-B9D5EDFC6578}" srcOrd="1" destOrd="0" presId="urn:microsoft.com/office/officeart/2005/8/layout/hierarchy1"/>
    <dgm:cxn modelId="{0FF6AEC0-96DD-440B-ACCD-DE93B31D0CF3}" type="presParOf" srcId="{DFCE1A6F-019D-4538-B805-6D6247E2BD3A}" destId="{CE844B5D-CFD6-46F3-8F96-FA66B458E731}" srcOrd="1" destOrd="0" presId="urn:microsoft.com/office/officeart/2005/8/layout/hierarchy1"/>
    <dgm:cxn modelId="{9EF1C68A-78DB-4347-9BC2-E63AFB964FB7}" type="presParOf" srcId="{74DD70C0-1A9D-4786-BF4C-4C79CB3BB47E}" destId="{1DA52C46-0957-45D5-84AB-55922474A93E}" srcOrd="4" destOrd="0" presId="urn:microsoft.com/office/officeart/2005/8/layout/hierarchy1"/>
    <dgm:cxn modelId="{7FB5CCB5-7801-462D-AB71-CAFF39DF6325}" type="presParOf" srcId="{74DD70C0-1A9D-4786-BF4C-4C79CB3BB47E}" destId="{B361F2AB-21D9-4FF8-AA78-C63CDCC29FE2}" srcOrd="5" destOrd="0" presId="urn:microsoft.com/office/officeart/2005/8/layout/hierarchy1"/>
    <dgm:cxn modelId="{2AC57114-ED10-49FA-8FB5-016035AD3571}" type="presParOf" srcId="{B361F2AB-21D9-4FF8-AA78-C63CDCC29FE2}" destId="{23DC551F-C7BF-4D5D-96C9-79CCCF4F5F01}" srcOrd="0" destOrd="0" presId="urn:microsoft.com/office/officeart/2005/8/layout/hierarchy1"/>
    <dgm:cxn modelId="{DD51A420-AE0B-4A37-8EE8-A9BA01ED78CD}" type="presParOf" srcId="{23DC551F-C7BF-4D5D-96C9-79CCCF4F5F01}" destId="{B898930F-812D-4B70-A930-6FC5D6860FF4}" srcOrd="0" destOrd="0" presId="urn:microsoft.com/office/officeart/2005/8/layout/hierarchy1"/>
    <dgm:cxn modelId="{98E7B643-8089-47BE-9713-81993B853B83}" type="presParOf" srcId="{23DC551F-C7BF-4D5D-96C9-79CCCF4F5F01}" destId="{B6D96C63-9EA5-4EBC-BCFA-CF10C3B1CC41}" srcOrd="1" destOrd="0" presId="urn:microsoft.com/office/officeart/2005/8/layout/hierarchy1"/>
    <dgm:cxn modelId="{70B6B052-4D79-4764-B7C9-1928507CBDB2}" type="presParOf" srcId="{B361F2AB-21D9-4FF8-AA78-C63CDCC29FE2}" destId="{98607042-D20F-4DCA-91D3-97310D23C553}" srcOrd="1" destOrd="0" presId="urn:microsoft.com/office/officeart/2005/8/layout/hierarchy1"/>
    <dgm:cxn modelId="{90477063-AB6F-4EAE-A86B-E3CC3403BD4E}" type="presParOf" srcId="{74DD70C0-1A9D-4786-BF4C-4C79CB3BB47E}" destId="{A5C7B76E-693C-419E-80D9-A29E24C8EA4A}" srcOrd="6" destOrd="0" presId="urn:microsoft.com/office/officeart/2005/8/layout/hierarchy1"/>
    <dgm:cxn modelId="{738DD54B-7609-4737-98A3-F1159444ADF3}" type="presParOf" srcId="{74DD70C0-1A9D-4786-BF4C-4C79CB3BB47E}" destId="{FC80C44F-44C5-45E4-B448-44CA66B1FE92}" srcOrd="7" destOrd="0" presId="urn:microsoft.com/office/officeart/2005/8/layout/hierarchy1"/>
    <dgm:cxn modelId="{681C2C66-F0F3-4F63-AF55-584D7EC71F1E}" type="presParOf" srcId="{FC80C44F-44C5-45E4-B448-44CA66B1FE92}" destId="{13383E24-A607-4C77-980F-7C484C201091}" srcOrd="0" destOrd="0" presId="urn:microsoft.com/office/officeart/2005/8/layout/hierarchy1"/>
    <dgm:cxn modelId="{5E9C7B10-5670-464E-B7FD-1E558F9A6B6F}" type="presParOf" srcId="{13383E24-A607-4C77-980F-7C484C201091}" destId="{295D90B2-D32A-4489-A429-CF0E105F5327}" srcOrd="0" destOrd="0" presId="urn:microsoft.com/office/officeart/2005/8/layout/hierarchy1"/>
    <dgm:cxn modelId="{F969A056-33E6-40A2-8ED3-4EE1AA037E8E}" type="presParOf" srcId="{13383E24-A607-4C77-980F-7C484C201091}" destId="{103AD321-37C2-4DAA-B852-908F5B3EB6A8}" srcOrd="1" destOrd="0" presId="urn:microsoft.com/office/officeart/2005/8/layout/hierarchy1"/>
    <dgm:cxn modelId="{4AF839CC-A8B3-4404-A707-06A26CCC9E41}" type="presParOf" srcId="{FC80C44F-44C5-45E4-B448-44CA66B1FE92}" destId="{2D99F221-B4BC-4817-B919-E290D01C2906}" srcOrd="1" destOrd="0" presId="urn:microsoft.com/office/officeart/2005/8/layout/hierarchy1"/>
    <dgm:cxn modelId="{D76A49A6-030B-419E-A77B-64236CED853E}" type="presParOf" srcId="{2D99F221-B4BC-4817-B919-E290D01C2906}" destId="{08D92B9D-B990-423A-876F-1E3FED113F39}" srcOrd="0" destOrd="0" presId="urn:microsoft.com/office/officeart/2005/8/layout/hierarchy1"/>
    <dgm:cxn modelId="{5E89620D-FE23-4490-81E4-58A2CDB131E3}" type="presParOf" srcId="{2D99F221-B4BC-4817-B919-E290D01C2906}" destId="{88925BA9-63E3-4E9F-82A1-1FFB5B7B5BD3}" srcOrd="1" destOrd="0" presId="urn:microsoft.com/office/officeart/2005/8/layout/hierarchy1"/>
    <dgm:cxn modelId="{F73ED9FC-C2D3-430E-A9CA-588B86E8DB9F}" type="presParOf" srcId="{88925BA9-63E3-4E9F-82A1-1FFB5B7B5BD3}" destId="{79FE83DE-4C87-440A-80C3-8C241A54F12F}" srcOrd="0" destOrd="0" presId="urn:microsoft.com/office/officeart/2005/8/layout/hierarchy1"/>
    <dgm:cxn modelId="{36C13735-396D-4075-8FB8-2CF32F8B79C0}" type="presParOf" srcId="{79FE83DE-4C87-440A-80C3-8C241A54F12F}" destId="{939DAF17-CDD6-4135-AE9C-F83D4C44C91B}" srcOrd="0" destOrd="0" presId="urn:microsoft.com/office/officeart/2005/8/layout/hierarchy1"/>
    <dgm:cxn modelId="{ED75FC62-2651-4D7B-B23C-51DA426DDF2D}" type="presParOf" srcId="{79FE83DE-4C87-440A-80C3-8C241A54F12F}" destId="{0EF8C61B-402E-46C8-A5B4-80DF33CB4364}" srcOrd="1" destOrd="0" presId="urn:microsoft.com/office/officeart/2005/8/layout/hierarchy1"/>
    <dgm:cxn modelId="{1C5E6FBC-FDD1-4958-ADE2-2F0FB7003A0D}" type="presParOf" srcId="{88925BA9-63E3-4E9F-82A1-1FFB5B7B5BD3}" destId="{34AD7175-B254-4011-905B-1B28FD034CFB}" srcOrd="1" destOrd="0" presId="urn:microsoft.com/office/officeart/2005/8/layout/hierarchy1"/>
    <dgm:cxn modelId="{B5F7CCFB-440B-4C65-98D1-CBE3FA74AD3B}" type="presParOf" srcId="{2D99F221-B4BC-4817-B919-E290D01C2906}" destId="{30CE19D5-C21C-471E-A851-7A903D8FE7CD}" srcOrd="2" destOrd="0" presId="urn:microsoft.com/office/officeart/2005/8/layout/hierarchy1"/>
    <dgm:cxn modelId="{9E32768D-D801-4856-BFD3-C981E51FCB1E}" type="presParOf" srcId="{2D99F221-B4BC-4817-B919-E290D01C2906}" destId="{FECF9DA1-2C76-499B-A2C5-0308E310D50F}" srcOrd="3" destOrd="0" presId="urn:microsoft.com/office/officeart/2005/8/layout/hierarchy1"/>
    <dgm:cxn modelId="{B41E7496-83B1-4575-A538-78B74949225C}" type="presParOf" srcId="{FECF9DA1-2C76-499B-A2C5-0308E310D50F}" destId="{5DB3C1C0-4477-4A48-AAAB-4696F24CE13C}" srcOrd="0" destOrd="0" presId="urn:microsoft.com/office/officeart/2005/8/layout/hierarchy1"/>
    <dgm:cxn modelId="{66BEA1A9-122B-49AB-A817-8DCC81DB5BF4}" type="presParOf" srcId="{5DB3C1C0-4477-4A48-AAAB-4696F24CE13C}" destId="{84B620C5-363F-4C1E-9940-E9AB072DE63B}" srcOrd="0" destOrd="0" presId="urn:microsoft.com/office/officeart/2005/8/layout/hierarchy1"/>
    <dgm:cxn modelId="{C8EF4D84-6800-40C8-9472-857237C68331}" type="presParOf" srcId="{5DB3C1C0-4477-4A48-AAAB-4696F24CE13C}" destId="{A25BC8F9-7585-41FB-BA74-6F019EEC87A7}" srcOrd="1" destOrd="0" presId="urn:microsoft.com/office/officeart/2005/8/layout/hierarchy1"/>
    <dgm:cxn modelId="{29D583ED-2AF9-49ED-9F82-217BBF978EA5}" type="presParOf" srcId="{FECF9DA1-2C76-499B-A2C5-0308E310D50F}" destId="{DB0053A0-0014-4E2D-BFE3-082A5275F5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D920D-4869-42C0-8C9A-561DAC47421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72E566-1DFD-4B50-A665-9742C147F4BD}">
      <dgm:prSet/>
      <dgm:spPr/>
      <dgm:t>
        <a:bodyPr/>
        <a:lstStyle/>
        <a:p>
          <a:r>
            <a:rPr lang="en-CA" dirty="0"/>
            <a:t>filename</a:t>
          </a:r>
          <a:endParaRPr lang="en-US" dirty="0"/>
        </a:p>
      </dgm:t>
    </dgm:pt>
    <dgm:pt modelId="{C0DC18EA-D502-4F92-822F-26018CAADEBC}" type="sibTrans" cxnId="{6F6BA5A8-137C-4720-94FA-0C4835CCFA79}">
      <dgm:prSet/>
      <dgm:spPr/>
      <dgm:t>
        <a:bodyPr/>
        <a:lstStyle/>
        <a:p>
          <a:endParaRPr lang="en-US"/>
        </a:p>
      </dgm:t>
    </dgm:pt>
    <dgm:pt modelId="{7C1BB756-D811-4FE0-8F70-601DC66D0218}" type="parTrans" cxnId="{6F6BA5A8-137C-4720-94FA-0C4835CCFA79}">
      <dgm:prSet/>
      <dgm:spPr/>
      <dgm:t>
        <a:bodyPr/>
        <a:lstStyle/>
        <a:p>
          <a:endParaRPr lang="en-US"/>
        </a:p>
      </dgm:t>
    </dgm:pt>
    <dgm:pt modelId="{72B91052-35EA-483F-B916-3C89261DA008}">
      <dgm:prSet phldrT="[Text]"/>
      <dgm:spPr/>
      <dgm:t>
        <a:bodyPr/>
        <a:lstStyle/>
        <a:p>
          <a:r>
            <a:rPr lang="en-US" dirty="0"/>
            <a:t>documents</a:t>
          </a:r>
        </a:p>
      </dgm:t>
    </dgm:pt>
    <dgm:pt modelId="{2C5E3348-06DF-482C-95A2-9AB32DF9A370}" type="sibTrans" cxnId="{9CD92340-B2D5-4A3B-A126-039D6665184F}">
      <dgm:prSet/>
      <dgm:spPr/>
      <dgm:t>
        <a:bodyPr/>
        <a:lstStyle/>
        <a:p>
          <a:endParaRPr lang="en-US"/>
        </a:p>
      </dgm:t>
    </dgm:pt>
    <dgm:pt modelId="{58B724E0-990B-4FAA-B6C8-8D0D507B941B}" type="parTrans" cxnId="{9CD92340-B2D5-4A3B-A126-039D6665184F}">
      <dgm:prSet/>
      <dgm:spPr/>
      <dgm:t>
        <a:bodyPr/>
        <a:lstStyle/>
        <a:p>
          <a:endParaRPr lang="en-US"/>
        </a:p>
      </dgm:t>
    </dgm:pt>
    <dgm:pt modelId="{684F7AF3-3955-4923-BB94-BE04D21A5838}">
      <dgm:prSet phldrT="[Text]"/>
      <dgm:spPr/>
      <dgm:t>
        <a:bodyPr/>
        <a:lstStyle/>
        <a:p>
          <a:r>
            <a:rPr lang="en-US" dirty="0" err="1"/>
            <a:t>documentid-xxxxx</a:t>
          </a:r>
          <a:endParaRPr lang="en-US" dirty="0"/>
        </a:p>
      </dgm:t>
    </dgm:pt>
    <dgm:pt modelId="{C453E201-F7F4-48F7-8840-C012365C24A0}" type="sibTrans" cxnId="{800381B4-A431-4992-B12D-900FE442BB89}">
      <dgm:prSet/>
      <dgm:spPr/>
      <dgm:t>
        <a:bodyPr/>
        <a:lstStyle/>
        <a:p>
          <a:endParaRPr lang="en-US"/>
        </a:p>
      </dgm:t>
    </dgm:pt>
    <dgm:pt modelId="{6E8F4C9C-2727-4004-A543-6D1CCB37D6AB}" type="parTrans" cxnId="{800381B4-A431-4992-B12D-900FE442BB89}">
      <dgm:prSet/>
      <dgm:spPr/>
      <dgm:t>
        <a:bodyPr/>
        <a:lstStyle/>
        <a:p>
          <a:endParaRPr lang="en-US"/>
        </a:p>
      </dgm:t>
    </dgm:pt>
    <dgm:pt modelId="{D6DCC9C8-9E7B-40C7-B645-EDAEB08DED5B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08B74EE2-7FBD-4FB8-BC7F-C0C11CE81A95}" type="sibTrans" cxnId="{A44445F1-EF6A-4A84-A38A-EBED78829FA0}">
      <dgm:prSet/>
      <dgm:spPr/>
      <dgm:t>
        <a:bodyPr/>
        <a:lstStyle/>
        <a:p>
          <a:endParaRPr lang="en-US"/>
        </a:p>
      </dgm:t>
    </dgm:pt>
    <dgm:pt modelId="{2835462C-D5A3-4841-9A59-DF36A0A00AC3}" type="parTrans" cxnId="{A44445F1-EF6A-4A84-A38A-EBED78829FA0}">
      <dgm:prSet/>
      <dgm:spPr/>
      <dgm:t>
        <a:bodyPr/>
        <a:lstStyle/>
        <a:p>
          <a:endParaRPr lang="en-US"/>
        </a:p>
      </dgm:t>
    </dgm:pt>
    <dgm:pt modelId="{27D702D5-9211-494A-94E3-867D99E08A33}">
      <dgm:prSet phldrT="[Text]"/>
      <dgm:spPr/>
      <dgm:t>
        <a:bodyPr/>
        <a:lstStyle/>
        <a:p>
          <a:r>
            <a:rPr lang="en-US" dirty="0" err="1"/>
            <a:t>fileid-xxxxx</a:t>
          </a:r>
          <a:endParaRPr lang="en-US" dirty="0"/>
        </a:p>
      </dgm:t>
    </dgm:pt>
    <dgm:pt modelId="{1022B1AA-6CDD-45D6-A9D6-3DE23554FB8E}" type="sibTrans" cxnId="{2CF91840-4DA7-43F4-947E-5024238BAAD7}">
      <dgm:prSet/>
      <dgm:spPr/>
      <dgm:t>
        <a:bodyPr/>
        <a:lstStyle/>
        <a:p>
          <a:endParaRPr lang="en-US"/>
        </a:p>
      </dgm:t>
    </dgm:pt>
    <dgm:pt modelId="{D79676B5-9FBF-4271-A037-6C222973D963}" type="parTrans" cxnId="{2CF91840-4DA7-43F4-947E-5024238BAAD7}">
      <dgm:prSet/>
      <dgm:spPr/>
      <dgm:t>
        <a:bodyPr/>
        <a:lstStyle/>
        <a:p>
          <a:endParaRPr lang="en-US"/>
        </a:p>
      </dgm:t>
    </dgm:pt>
    <dgm:pt modelId="{5AAE728B-5BDB-4D95-A520-46C52DDA886A}">
      <dgm:prSet phldrT="[Text]"/>
      <dgm:spPr/>
      <dgm:t>
        <a:bodyPr/>
        <a:lstStyle/>
        <a:p>
          <a:r>
            <a:rPr lang="en-US" dirty="0"/>
            <a:t>Folder# (&lt;</a:t>
          </a:r>
          <a:r>
            <a:rPr lang="en-US" dirty="0" err="1"/>
            <a:t>pos</a:t>
          </a:r>
          <a:r>
            <a:rPr lang="en-US" dirty="0"/>
            <a:t>&gt;)</a:t>
          </a:r>
        </a:p>
      </dgm:t>
    </dgm:pt>
    <dgm:pt modelId="{43B50810-A31F-43B8-BC64-06205FA6B3EB}" type="sibTrans" cxnId="{0B7AFC06-EA97-4E92-8F59-86DBCCA8C171}">
      <dgm:prSet/>
      <dgm:spPr/>
      <dgm:t>
        <a:bodyPr/>
        <a:lstStyle/>
        <a:p>
          <a:endParaRPr lang="en-US"/>
        </a:p>
      </dgm:t>
    </dgm:pt>
    <dgm:pt modelId="{D8178EE8-29F3-4632-B4CC-DC85AD6C4AF5}" type="parTrans" cxnId="{0B7AFC06-EA97-4E92-8F59-86DBCCA8C171}">
      <dgm:prSet/>
      <dgm:spPr/>
      <dgm:t>
        <a:bodyPr/>
        <a:lstStyle/>
        <a:p>
          <a:endParaRPr lang="en-US"/>
        </a:p>
      </dgm:t>
    </dgm:pt>
    <dgm:pt modelId="{47BA4117-B167-4821-84EE-950B0611161E}">
      <dgm:prSet/>
      <dgm:spPr/>
      <dgm:t>
        <a:bodyPr/>
        <a:lstStyle/>
        <a:p>
          <a:r>
            <a:rPr lang="en-CA" dirty="0" err="1"/>
            <a:t>documentid</a:t>
          </a:r>
          <a:r>
            <a:rPr lang="en-CA" dirty="0"/>
            <a:t>-XXXXX</a:t>
          </a:r>
          <a:endParaRPr lang="en-US" dirty="0"/>
        </a:p>
      </dgm:t>
    </dgm:pt>
    <dgm:pt modelId="{ABC73BA2-1DC5-40A3-B314-738EBD775D92}" type="sibTrans" cxnId="{F96FE32D-D9A4-41C1-BE0B-C789569BD296}">
      <dgm:prSet/>
      <dgm:spPr/>
      <dgm:t>
        <a:bodyPr/>
        <a:lstStyle/>
        <a:p>
          <a:endParaRPr lang="en-US"/>
        </a:p>
      </dgm:t>
    </dgm:pt>
    <dgm:pt modelId="{CFC96E73-4757-40E0-AFFA-58DE8818E275}" type="parTrans" cxnId="{F96FE32D-D9A4-41C1-BE0B-C789569BD296}">
      <dgm:prSet/>
      <dgm:spPr/>
      <dgm:t>
        <a:bodyPr/>
        <a:lstStyle/>
        <a:p>
          <a:endParaRPr lang="en-US"/>
        </a:p>
      </dgm:t>
    </dgm:pt>
    <dgm:pt modelId="{644A2989-8F7E-489A-A51A-FC4600A8F6EE}">
      <dgm:prSet/>
      <dgm:spPr/>
      <dgm:t>
        <a:bodyPr/>
        <a:lstStyle/>
        <a:p>
          <a:r>
            <a:rPr lang="en-CA" dirty="0"/>
            <a:t>files</a:t>
          </a:r>
          <a:endParaRPr lang="en-US" dirty="0"/>
        </a:p>
      </dgm:t>
    </dgm:pt>
    <dgm:pt modelId="{B0874FCA-C483-4266-968E-362739B81F8A}" type="sibTrans" cxnId="{F4303F00-E294-4688-93FF-D4D5EB831051}">
      <dgm:prSet/>
      <dgm:spPr/>
      <dgm:t>
        <a:bodyPr/>
        <a:lstStyle/>
        <a:p>
          <a:endParaRPr lang="en-US"/>
        </a:p>
      </dgm:t>
    </dgm:pt>
    <dgm:pt modelId="{308C2BE8-8975-4B67-BF3B-3BFA6218D37D}" type="parTrans" cxnId="{F4303F00-E294-4688-93FF-D4D5EB831051}">
      <dgm:prSet/>
      <dgm:spPr/>
      <dgm:t>
        <a:bodyPr/>
        <a:lstStyle/>
        <a:p>
          <a:endParaRPr lang="en-US"/>
        </a:p>
      </dgm:t>
    </dgm:pt>
    <dgm:pt modelId="{7E880787-1118-4A03-84CC-74E8A81F6102}">
      <dgm:prSet/>
      <dgm:spPr/>
      <dgm:t>
        <a:bodyPr/>
        <a:lstStyle/>
        <a:p>
          <a:r>
            <a:rPr lang="en-CA" dirty="0" err="1"/>
            <a:t>fileid</a:t>
          </a:r>
          <a:r>
            <a:rPr lang="en-CA" dirty="0"/>
            <a:t>-XXXXX</a:t>
          </a:r>
          <a:endParaRPr lang="en-US" dirty="0"/>
        </a:p>
      </dgm:t>
    </dgm:pt>
    <dgm:pt modelId="{834FE5FE-2B60-4048-A004-300E288D35FE}" type="sibTrans" cxnId="{1FA5DD30-F5CD-4B84-AA56-C1528A35F1C3}">
      <dgm:prSet/>
      <dgm:spPr/>
      <dgm:t>
        <a:bodyPr/>
        <a:lstStyle/>
        <a:p>
          <a:endParaRPr lang="en-US"/>
        </a:p>
      </dgm:t>
    </dgm:pt>
    <dgm:pt modelId="{914CC7BB-D87F-447A-8E29-BB7E6A8AFF9A}" type="parTrans" cxnId="{1FA5DD30-F5CD-4B84-AA56-C1528A35F1C3}">
      <dgm:prSet/>
      <dgm:spPr/>
      <dgm:t>
        <a:bodyPr/>
        <a:lstStyle/>
        <a:p>
          <a:endParaRPr lang="en-US"/>
        </a:p>
      </dgm:t>
    </dgm:pt>
    <dgm:pt modelId="{65ACF156-AB71-4F01-9A61-D1BC7D5ACFF4}">
      <dgm:prSet/>
      <dgm:spPr/>
      <dgm:t>
        <a:bodyPr/>
        <a:lstStyle/>
        <a:p>
          <a:r>
            <a:rPr lang="en-US" dirty="0" err="1"/>
            <a:t>fileid</a:t>
          </a:r>
          <a:r>
            <a:rPr lang="en-US" dirty="0"/>
            <a:t>-XXXXX</a:t>
          </a:r>
        </a:p>
      </dgm:t>
    </dgm:pt>
    <dgm:pt modelId="{B6C25AB8-A036-4697-8652-D69BBBB671AB}" type="sibTrans" cxnId="{B44B3B3B-A0EA-41B2-AC8B-2795EB04098A}">
      <dgm:prSet/>
      <dgm:spPr/>
      <dgm:t>
        <a:bodyPr/>
        <a:lstStyle/>
        <a:p>
          <a:endParaRPr lang="en-US"/>
        </a:p>
      </dgm:t>
    </dgm:pt>
    <dgm:pt modelId="{61FD40AA-7D9F-4112-8543-CAF2B39F1F13}" type="parTrans" cxnId="{B44B3B3B-A0EA-41B2-AC8B-2795EB04098A}">
      <dgm:prSet/>
      <dgm:spPr/>
      <dgm:t>
        <a:bodyPr/>
        <a:lstStyle/>
        <a:p>
          <a:endParaRPr lang="en-US"/>
        </a:p>
      </dgm:t>
    </dgm:pt>
    <dgm:pt modelId="{1BA7ADD4-40CF-45F5-AC45-FB3493AD24C8}">
      <dgm:prSet/>
      <dgm:spPr/>
      <dgm:t>
        <a:bodyPr/>
        <a:lstStyle/>
        <a:p>
          <a:r>
            <a:rPr lang="en-CA" dirty="0"/>
            <a:t>folder#-on-disk (“&lt;</a:t>
          </a:r>
          <a:r>
            <a:rPr lang="en-CA" dirty="0" err="1"/>
            <a:t>pos</a:t>
          </a:r>
          <a:r>
            <a:rPr lang="en-CA" dirty="0"/>
            <a:t>&gt;”)</a:t>
          </a:r>
          <a:endParaRPr lang="en-US" dirty="0"/>
        </a:p>
      </dgm:t>
    </dgm:pt>
    <dgm:pt modelId="{2A650CC5-A875-4898-A9FD-2F095B26D040}" type="sibTrans" cxnId="{BC8E7CD6-85E2-4ACC-9553-1A77D4A94FF6}">
      <dgm:prSet/>
      <dgm:spPr/>
      <dgm:t>
        <a:bodyPr/>
        <a:lstStyle/>
        <a:p>
          <a:endParaRPr lang="en-US"/>
        </a:p>
      </dgm:t>
    </dgm:pt>
    <dgm:pt modelId="{06DD9CE4-4367-4488-B14C-10339EB0F944}" type="parTrans" cxnId="{BC8E7CD6-85E2-4ACC-9553-1A77D4A94FF6}">
      <dgm:prSet/>
      <dgm:spPr/>
      <dgm:t>
        <a:bodyPr/>
        <a:lstStyle/>
        <a:p>
          <a:endParaRPr lang="en-US"/>
        </a:p>
      </dgm:t>
    </dgm:pt>
    <dgm:pt modelId="{A2BC3774-96F0-444A-8EF5-C26F08BAE144}" type="pres">
      <dgm:prSet presAssocID="{1C1D920D-4869-42C0-8C9A-561DAC47421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63DD22-0A0B-4E8E-B668-CD566800B7D2}" type="pres">
      <dgm:prSet presAssocID="{1C1D920D-4869-42C0-8C9A-561DAC474211}" presName="hierFlow" presStyleCnt="0"/>
      <dgm:spPr/>
    </dgm:pt>
    <dgm:pt modelId="{848D94CF-5D79-4858-8FA6-1F146640436E}" type="pres">
      <dgm:prSet presAssocID="{1C1D920D-4869-42C0-8C9A-561DAC474211}" presName="firstBuf" presStyleCnt="0"/>
      <dgm:spPr/>
    </dgm:pt>
    <dgm:pt modelId="{5B9AF6F6-2CDF-49F3-8FBE-746E1471FAA7}" type="pres">
      <dgm:prSet presAssocID="{1C1D920D-4869-42C0-8C9A-561DAC47421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5CE9CD6-0E90-46C8-927F-807C5A72597A}" type="pres">
      <dgm:prSet presAssocID="{47BA4117-B167-4821-84EE-950B0611161E}" presName="Name17" presStyleCnt="0"/>
      <dgm:spPr/>
    </dgm:pt>
    <dgm:pt modelId="{46022313-EBCA-4190-B7CB-84D6BC5398C5}" type="pres">
      <dgm:prSet presAssocID="{47BA4117-B167-4821-84EE-950B0611161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81F1A-EA94-4F4D-BE99-4C2D227F86D2}" type="pres">
      <dgm:prSet presAssocID="{47BA4117-B167-4821-84EE-950B0611161E}" presName="hierChild2" presStyleCnt="0"/>
      <dgm:spPr/>
    </dgm:pt>
    <dgm:pt modelId="{8E3B58DF-34D0-4C03-B6D2-E5DB350A6AAA}" type="pres">
      <dgm:prSet presAssocID="{308C2BE8-8975-4B67-BF3B-3BFA6218D37D}" presName="Name25" presStyleLbl="parChTrans1D2" presStyleIdx="0" presStyleCnt="1"/>
      <dgm:spPr/>
      <dgm:t>
        <a:bodyPr/>
        <a:lstStyle/>
        <a:p>
          <a:endParaRPr lang="en-US"/>
        </a:p>
      </dgm:t>
    </dgm:pt>
    <dgm:pt modelId="{DEDEEF15-26DA-451B-92E3-081DD8A523ED}" type="pres">
      <dgm:prSet presAssocID="{308C2BE8-8975-4B67-BF3B-3BFA6218D37D}" presName="connTx" presStyleLbl="parChTrans1D2" presStyleIdx="0" presStyleCnt="1"/>
      <dgm:spPr/>
      <dgm:t>
        <a:bodyPr/>
        <a:lstStyle/>
        <a:p>
          <a:endParaRPr lang="en-US"/>
        </a:p>
      </dgm:t>
    </dgm:pt>
    <dgm:pt modelId="{B1A39D2E-1B42-4BC3-BC89-9ECFD732169A}" type="pres">
      <dgm:prSet presAssocID="{644A2989-8F7E-489A-A51A-FC4600A8F6EE}" presName="Name30" presStyleCnt="0"/>
      <dgm:spPr/>
    </dgm:pt>
    <dgm:pt modelId="{DE031C7F-D6B5-4DDD-A407-A162439B4539}" type="pres">
      <dgm:prSet presAssocID="{644A2989-8F7E-489A-A51A-FC4600A8F6EE}" presName="level2Shape" presStyleLbl="node2" presStyleIdx="0" presStyleCnt="1"/>
      <dgm:spPr/>
      <dgm:t>
        <a:bodyPr/>
        <a:lstStyle/>
        <a:p>
          <a:endParaRPr lang="en-US"/>
        </a:p>
      </dgm:t>
    </dgm:pt>
    <dgm:pt modelId="{E2EF6B1F-FB41-4D1E-AC59-CCEC651B8AC8}" type="pres">
      <dgm:prSet presAssocID="{644A2989-8F7E-489A-A51A-FC4600A8F6EE}" presName="hierChild3" presStyleCnt="0"/>
      <dgm:spPr/>
    </dgm:pt>
    <dgm:pt modelId="{9381C90B-005C-4E0F-8CC9-097F73422BB1}" type="pres">
      <dgm:prSet presAssocID="{914CC7BB-D87F-447A-8E29-BB7E6A8AFF9A}" presName="Name25" presStyleLbl="parChTrans1D3" presStyleIdx="0" presStyleCnt="2"/>
      <dgm:spPr/>
      <dgm:t>
        <a:bodyPr/>
        <a:lstStyle/>
        <a:p>
          <a:endParaRPr lang="en-US"/>
        </a:p>
      </dgm:t>
    </dgm:pt>
    <dgm:pt modelId="{111F041D-BA8C-499D-BDBF-A7D56E3E4DF9}" type="pres">
      <dgm:prSet presAssocID="{914CC7BB-D87F-447A-8E29-BB7E6A8AFF9A}" presName="connTx" presStyleLbl="parChTrans1D3" presStyleIdx="0" presStyleCnt="2"/>
      <dgm:spPr/>
      <dgm:t>
        <a:bodyPr/>
        <a:lstStyle/>
        <a:p>
          <a:endParaRPr lang="en-US"/>
        </a:p>
      </dgm:t>
    </dgm:pt>
    <dgm:pt modelId="{B0B0F239-648E-47D6-8297-D36105F7B94E}" type="pres">
      <dgm:prSet presAssocID="{7E880787-1118-4A03-84CC-74E8A81F6102}" presName="Name30" presStyleCnt="0"/>
      <dgm:spPr/>
    </dgm:pt>
    <dgm:pt modelId="{B58C9A5B-2D90-461E-ADB2-6E186FE39CC5}" type="pres">
      <dgm:prSet presAssocID="{7E880787-1118-4A03-84CC-74E8A81F6102}" presName="level2Shape" presStyleLbl="node3" presStyleIdx="0" presStyleCnt="2"/>
      <dgm:spPr/>
      <dgm:t>
        <a:bodyPr/>
        <a:lstStyle/>
        <a:p>
          <a:endParaRPr lang="en-US"/>
        </a:p>
      </dgm:t>
    </dgm:pt>
    <dgm:pt modelId="{DB7F820A-3C1C-475F-A4BE-C94FC218CC74}" type="pres">
      <dgm:prSet presAssocID="{7E880787-1118-4A03-84CC-74E8A81F6102}" presName="hierChild3" presStyleCnt="0"/>
      <dgm:spPr/>
    </dgm:pt>
    <dgm:pt modelId="{F14575ED-5A42-4A17-9613-94490AA8C452}" type="pres">
      <dgm:prSet presAssocID="{61FD40AA-7D9F-4112-8543-CAF2B39F1F13}" presName="Name25" presStyleLbl="parChTrans1D3" presStyleIdx="1" presStyleCnt="2"/>
      <dgm:spPr/>
      <dgm:t>
        <a:bodyPr/>
        <a:lstStyle/>
        <a:p>
          <a:endParaRPr lang="en-US"/>
        </a:p>
      </dgm:t>
    </dgm:pt>
    <dgm:pt modelId="{80856505-6AEA-41D2-ADBA-55AB85C2B9A7}" type="pres">
      <dgm:prSet presAssocID="{61FD40AA-7D9F-4112-8543-CAF2B39F1F1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0FC36FEC-93A8-4EF2-817F-6D5F81A13038}" type="pres">
      <dgm:prSet presAssocID="{65ACF156-AB71-4F01-9A61-D1BC7D5ACFF4}" presName="Name30" presStyleCnt="0"/>
      <dgm:spPr/>
    </dgm:pt>
    <dgm:pt modelId="{DCD1D2C2-2966-461E-8F5A-C41D9BFC37E2}" type="pres">
      <dgm:prSet presAssocID="{65ACF156-AB71-4F01-9A61-D1BC7D5ACFF4}" presName="level2Shape" presStyleLbl="node3" presStyleIdx="1" presStyleCnt="2"/>
      <dgm:spPr/>
      <dgm:t>
        <a:bodyPr/>
        <a:lstStyle/>
        <a:p>
          <a:endParaRPr lang="en-US"/>
        </a:p>
      </dgm:t>
    </dgm:pt>
    <dgm:pt modelId="{25249DD7-F67E-40B3-9BF7-FF49188FC612}" type="pres">
      <dgm:prSet presAssocID="{65ACF156-AB71-4F01-9A61-D1BC7D5ACFF4}" presName="hierChild3" presStyleCnt="0"/>
      <dgm:spPr/>
    </dgm:pt>
    <dgm:pt modelId="{76D43436-595F-414A-BA43-EA7E22B1CFC5}" type="pres">
      <dgm:prSet presAssocID="{06DD9CE4-4367-4488-B14C-10339EB0F944}" presName="Name25" presStyleLbl="parChTrans1D4" presStyleIdx="0" presStyleCnt="2"/>
      <dgm:spPr/>
      <dgm:t>
        <a:bodyPr/>
        <a:lstStyle/>
        <a:p>
          <a:endParaRPr lang="en-US"/>
        </a:p>
      </dgm:t>
    </dgm:pt>
    <dgm:pt modelId="{6DE16CBA-4479-44F3-A9AE-B697A0700058}" type="pres">
      <dgm:prSet presAssocID="{06DD9CE4-4367-4488-B14C-10339EB0F944}" presName="connTx" presStyleLbl="parChTrans1D4" presStyleIdx="0" presStyleCnt="2"/>
      <dgm:spPr/>
      <dgm:t>
        <a:bodyPr/>
        <a:lstStyle/>
        <a:p>
          <a:endParaRPr lang="en-US"/>
        </a:p>
      </dgm:t>
    </dgm:pt>
    <dgm:pt modelId="{84CF14A4-0120-4F25-B8D7-BC9BC0E9509B}" type="pres">
      <dgm:prSet presAssocID="{1BA7ADD4-40CF-45F5-AC45-FB3493AD24C8}" presName="Name30" presStyleCnt="0"/>
      <dgm:spPr/>
    </dgm:pt>
    <dgm:pt modelId="{9B202F8D-8EDC-48DF-B3AB-FDDC81555B13}" type="pres">
      <dgm:prSet presAssocID="{1BA7ADD4-40CF-45F5-AC45-FB3493AD24C8}" presName="level2Shape" presStyleLbl="node4" presStyleIdx="0" presStyleCnt="2"/>
      <dgm:spPr/>
      <dgm:t>
        <a:bodyPr/>
        <a:lstStyle/>
        <a:p>
          <a:endParaRPr lang="en-US"/>
        </a:p>
      </dgm:t>
    </dgm:pt>
    <dgm:pt modelId="{DD4343E3-5BD7-40E3-ABFC-202DD7905D06}" type="pres">
      <dgm:prSet presAssocID="{1BA7ADD4-40CF-45F5-AC45-FB3493AD24C8}" presName="hierChild3" presStyleCnt="0"/>
      <dgm:spPr/>
    </dgm:pt>
    <dgm:pt modelId="{0F2BFFF4-27C4-450E-8707-34CA7733E510}" type="pres">
      <dgm:prSet presAssocID="{7C1BB756-D811-4FE0-8F70-601DC66D0218}" presName="Name25" presStyleLbl="parChTrans1D4" presStyleIdx="1" presStyleCnt="2"/>
      <dgm:spPr/>
      <dgm:t>
        <a:bodyPr/>
        <a:lstStyle/>
        <a:p>
          <a:endParaRPr lang="en-US"/>
        </a:p>
      </dgm:t>
    </dgm:pt>
    <dgm:pt modelId="{92EBC177-62D5-4CF0-B8E2-3ADD5486C7E7}" type="pres">
      <dgm:prSet presAssocID="{7C1BB756-D811-4FE0-8F70-601DC66D0218}" presName="connTx" presStyleLbl="parChTrans1D4" presStyleIdx="1" presStyleCnt="2"/>
      <dgm:spPr/>
      <dgm:t>
        <a:bodyPr/>
        <a:lstStyle/>
        <a:p>
          <a:endParaRPr lang="en-US"/>
        </a:p>
      </dgm:t>
    </dgm:pt>
    <dgm:pt modelId="{AA6D2308-97C5-4D67-80FB-17E2A7FAB76E}" type="pres">
      <dgm:prSet presAssocID="{9672E566-1DFD-4B50-A665-9742C147F4BD}" presName="Name30" presStyleCnt="0"/>
      <dgm:spPr/>
    </dgm:pt>
    <dgm:pt modelId="{F96D7DC7-AC53-4034-A177-84900CE52899}" type="pres">
      <dgm:prSet presAssocID="{9672E566-1DFD-4B50-A665-9742C147F4BD}" presName="level2Shape" presStyleLbl="node4" presStyleIdx="1" presStyleCnt="2"/>
      <dgm:spPr/>
      <dgm:t>
        <a:bodyPr/>
        <a:lstStyle/>
        <a:p>
          <a:endParaRPr lang="en-US"/>
        </a:p>
      </dgm:t>
    </dgm:pt>
    <dgm:pt modelId="{D7903E77-D662-4817-8DC5-83DDA543FB21}" type="pres">
      <dgm:prSet presAssocID="{9672E566-1DFD-4B50-A665-9742C147F4BD}" presName="hierChild3" presStyleCnt="0"/>
      <dgm:spPr/>
    </dgm:pt>
    <dgm:pt modelId="{68CB912B-4B93-47D7-B0BF-8A9A0A6B8D38}" type="pres">
      <dgm:prSet presAssocID="{1C1D920D-4869-42C0-8C9A-561DAC474211}" presName="bgShapesFlow" presStyleCnt="0"/>
      <dgm:spPr/>
    </dgm:pt>
    <dgm:pt modelId="{82873621-6D92-4BFE-AD97-92E575A30DDB}" type="pres">
      <dgm:prSet presAssocID="{72B91052-35EA-483F-B916-3C89261DA008}" presName="rectComp" presStyleCnt="0"/>
      <dgm:spPr/>
    </dgm:pt>
    <dgm:pt modelId="{65C7E491-E181-432C-8F0B-22821565C2DB}" type="pres">
      <dgm:prSet presAssocID="{72B91052-35EA-483F-B916-3C89261DA008}" presName="bgRect" presStyleLbl="bgShp" presStyleIdx="0" presStyleCnt="5"/>
      <dgm:spPr/>
      <dgm:t>
        <a:bodyPr/>
        <a:lstStyle/>
        <a:p>
          <a:endParaRPr lang="en-US"/>
        </a:p>
      </dgm:t>
    </dgm:pt>
    <dgm:pt modelId="{7CA2F712-4314-46D9-A56F-98E99FC1ABFB}" type="pres">
      <dgm:prSet presAssocID="{72B91052-35EA-483F-B916-3C89261DA008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E8580-8D98-4FF8-AC0D-6555CCC253C1}" type="pres">
      <dgm:prSet presAssocID="{72B91052-35EA-483F-B916-3C89261DA008}" presName="spComp" presStyleCnt="0"/>
      <dgm:spPr/>
    </dgm:pt>
    <dgm:pt modelId="{E90D0AEA-1784-464C-9803-AC6F8BED847B}" type="pres">
      <dgm:prSet presAssocID="{72B91052-35EA-483F-B916-3C89261DA008}" presName="hSp" presStyleCnt="0"/>
      <dgm:spPr/>
    </dgm:pt>
    <dgm:pt modelId="{4E918559-38E1-40B4-80F3-4C18691F7BA2}" type="pres">
      <dgm:prSet presAssocID="{684F7AF3-3955-4923-BB94-BE04D21A5838}" presName="rectComp" presStyleCnt="0"/>
      <dgm:spPr/>
    </dgm:pt>
    <dgm:pt modelId="{A289BB92-8B90-480F-A606-371CB7F8FF78}" type="pres">
      <dgm:prSet presAssocID="{684F7AF3-3955-4923-BB94-BE04D21A5838}" presName="bgRect" presStyleLbl="bgShp" presStyleIdx="1" presStyleCnt="5"/>
      <dgm:spPr/>
      <dgm:t>
        <a:bodyPr/>
        <a:lstStyle/>
        <a:p>
          <a:endParaRPr lang="en-US"/>
        </a:p>
      </dgm:t>
    </dgm:pt>
    <dgm:pt modelId="{967BCDEA-9C1A-4641-9539-4CDCE3565D56}" type="pres">
      <dgm:prSet presAssocID="{684F7AF3-3955-4923-BB94-BE04D21A583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E69D1-9928-4144-A2C7-B637B64D4EDA}" type="pres">
      <dgm:prSet presAssocID="{684F7AF3-3955-4923-BB94-BE04D21A5838}" presName="spComp" presStyleCnt="0"/>
      <dgm:spPr/>
    </dgm:pt>
    <dgm:pt modelId="{A80E84CD-D206-4EDA-9492-F5EEEAEC5AF0}" type="pres">
      <dgm:prSet presAssocID="{684F7AF3-3955-4923-BB94-BE04D21A5838}" presName="hSp" presStyleCnt="0"/>
      <dgm:spPr/>
    </dgm:pt>
    <dgm:pt modelId="{F235BA72-1474-49A0-AED9-DE9CB769E34C}" type="pres">
      <dgm:prSet presAssocID="{D6DCC9C8-9E7B-40C7-B645-EDAEB08DED5B}" presName="rectComp" presStyleCnt="0"/>
      <dgm:spPr/>
    </dgm:pt>
    <dgm:pt modelId="{D0454AE9-6993-4940-9027-1700D3D535DF}" type="pres">
      <dgm:prSet presAssocID="{D6DCC9C8-9E7B-40C7-B645-EDAEB08DED5B}" presName="bgRect" presStyleLbl="bgShp" presStyleIdx="2" presStyleCnt="5"/>
      <dgm:spPr/>
      <dgm:t>
        <a:bodyPr/>
        <a:lstStyle/>
        <a:p>
          <a:endParaRPr lang="en-US"/>
        </a:p>
      </dgm:t>
    </dgm:pt>
    <dgm:pt modelId="{7E40AA55-086A-4B48-8DC5-8851C19C4DAF}" type="pres">
      <dgm:prSet presAssocID="{D6DCC9C8-9E7B-40C7-B645-EDAEB08DED5B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11558-D287-428D-9E7B-41F68508E14B}" type="pres">
      <dgm:prSet presAssocID="{D6DCC9C8-9E7B-40C7-B645-EDAEB08DED5B}" presName="spComp" presStyleCnt="0"/>
      <dgm:spPr/>
    </dgm:pt>
    <dgm:pt modelId="{376481F1-2559-4114-9603-E3A3FED07D50}" type="pres">
      <dgm:prSet presAssocID="{D6DCC9C8-9E7B-40C7-B645-EDAEB08DED5B}" presName="hSp" presStyleCnt="0"/>
      <dgm:spPr/>
    </dgm:pt>
    <dgm:pt modelId="{E5713A9D-8938-4F7F-B362-83A9EDB83128}" type="pres">
      <dgm:prSet presAssocID="{27D702D5-9211-494A-94E3-867D99E08A33}" presName="rectComp" presStyleCnt="0"/>
      <dgm:spPr/>
    </dgm:pt>
    <dgm:pt modelId="{C1960B5E-B84B-49D5-9465-101913758759}" type="pres">
      <dgm:prSet presAssocID="{27D702D5-9211-494A-94E3-867D99E08A33}" presName="bgRect" presStyleLbl="bgShp" presStyleIdx="3" presStyleCnt="5"/>
      <dgm:spPr/>
      <dgm:t>
        <a:bodyPr/>
        <a:lstStyle/>
        <a:p>
          <a:endParaRPr lang="en-US"/>
        </a:p>
      </dgm:t>
    </dgm:pt>
    <dgm:pt modelId="{B9D305F2-720C-4F28-BA3F-FDA9BD26DE12}" type="pres">
      <dgm:prSet presAssocID="{27D702D5-9211-494A-94E3-867D99E08A33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25049-02F9-472E-8500-D387A215118C}" type="pres">
      <dgm:prSet presAssocID="{27D702D5-9211-494A-94E3-867D99E08A33}" presName="spComp" presStyleCnt="0"/>
      <dgm:spPr/>
    </dgm:pt>
    <dgm:pt modelId="{4C217523-9ADF-401D-B3A4-8C6BB118024E}" type="pres">
      <dgm:prSet presAssocID="{27D702D5-9211-494A-94E3-867D99E08A33}" presName="hSp" presStyleCnt="0"/>
      <dgm:spPr/>
    </dgm:pt>
    <dgm:pt modelId="{D54361FF-3360-4AA3-8798-D72F5D9A9BD6}" type="pres">
      <dgm:prSet presAssocID="{5AAE728B-5BDB-4D95-A520-46C52DDA886A}" presName="rectComp" presStyleCnt="0"/>
      <dgm:spPr/>
    </dgm:pt>
    <dgm:pt modelId="{40B5F15E-82A3-4E0E-81D3-505AC497FF96}" type="pres">
      <dgm:prSet presAssocID="{5AAE728B-5BDB-4D95-A520-46C52DDA886A}" presName="bgRect" presStyleLbl="bgShp" presStyleIdx="4" presStyleCnt="5"/>
      <dgm:spPr/>
      <dgm:t>
        <a:bodyPr/>
        <a:lstStyle/>
        <a:p>
          <a:endParaRPr lang="en-US"/>
        </a:p>
      </dgm:t>
    </dgm:pt>
    <dgm:pt modelId="{553CB591-0D23-4B9F-8A69-D03B373A74F7}" type="pres">
      <dgm:prSet presAssocID="{5AAE728B-5BDB-4D95-A520-46C52DDA886A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B1D0E-EEC9-49DA-B604-3A88FC695389}" type="presOf" srcId="{5AAE728B-5BDB-4D95-A520-46C52DDA886A}" destId="{40B5F15E-82A3-4E0E-81D3-505AC497FF96}" srcOrd="0" destOrd="0" presId="urn:microsoft.com/office/officeart/2005/8/layout/hierarchy5"/>
    <dgm:cxn modelId="{40846877-BA73-4894-B793-0B42FFB9030E}" type="presOf" srcId="{5AAE728B-5BDB-4D95-A520-46C52DDA886A}" destId="{553CB591-0D23-4B9F-8A69-D03B373A74F7}" srcOrd="1" destOrd="0" presId="urn:microsoft.com/office/officeart/2005/8/layout/hierarchy5"/>
    <dgm:cxn modelId="{67C3C822-DDE1-4936-839B-C9A1095018C1}" type="presOf" srcId="{308C2BE8-8975-4B67-BF3B-3BFA6218D37D}" destId="{DEDEEF15-26DA-451B-92E3-081DD8A523ED}" srcOrd="1" destOrd="0" presId="urn:microsoft.com/office/officeart/2005/8/layout/hierarchy5"/>
    <dgm:cxn modelId="{5346A253-2BAC-44F0-9BE4-6BB5E1AAE4C6}" type="presOf" srcId="{61FD40AA-7D9F-4112-8543-CAF2B39F1F13}" destId="{80856505-6AEA-41D2-ADBA-55AB85C2B9A7}" srcOrd="1" destOrd="0" presId="urn:microsoft.com/office/officeart/2005/8/layout/hierarchy5"/>
    <dgm:cxn modelId="{BC8E7CD6-85E2-4ACC-9553-1A77D4A94FF6}" srcId="{65ACF156-AB71-4F01-9A61-D1BC7D5ACFF4}" destId="{1BA7ADD4-40CF-45F5-AC45-FB3493AD24C8}" srcOrd="0" destOrd="0" parTransId="{06DD9CE4-4367-4488-B14C-10339EB0F944}" sibTransId="{2A650CC5-A875-4898-A9FD-2F095B26D040}"/>
    <dgm:cxn modelId="{42E523E8-DABD-4573-BF09-827BD1CA39D3}" type="presOf" srcId="{72B91052-35EA-483F-B916-3C89261DA008}" destId="{65C7E491-E181-432C-8F0B-22821565C2DB}" srcOrd="0" destOrd="0" presId="urn:microsoft.com/office/officeart/2005/8/layout/hierarchy5"/>
    <dgm:cxn modelId="{073DDE67-F393-4A88-8740-849ED07A4035}" type="presOf" srcId="{308C2BE8-8975-4B67-BF3B-3BFA6218D37D}" destId="{8E3B58DF-34D0-4C03-B6D2-E5DB350A6AAA}" srcOrd="0" destOrd="0" presId="urn:microsoft.com/office/officeart/2005/8/layout/hierarchy5"/>
    <dgm:cxn modelId="{B93AC372-B074-4374-B69E-BB6E0B8743FB}" type="presOf" srcId="{1BA7ADD4-40CF-45F5-AC45-FB3493AD24C8}" destId="{9B202F8D-8EDC-48DF-B3AB-FDDC81555B13}" srcOrd="0" destOrd="0" presId="urn:microsoft.com/office/officeart/2005/8/layout/hierarchy5"/>
    <dgm:cxn modelId="{59CE5A15-B9BC-45CD-9128-F885C9892190}" type="presOf" srcId="{27D702D5-9211-494A-94E3-867D99E08A33}" destId="{C1960B5E-B84B-49D5-9465-101913758759}" srcOrd="0" destOrd="0" presId="urn:microsoft.com/office/officeart/2005/8/layout/hierarchy5"/>
    <dgm:cxn modelId="{9E99EB7E-4086-49AF-9A47-492978EEE290}" type="presOf" srcId="{7C1BB756-D811-4FE0-8F70-601DC66D0218}" destId="{92EBC177-62D5-4CF0-B8E2-3ADD5486C7E7}" srcOrd="1" destOrd="0" presId="urn:microsoft.com/office/officeart/2005/8/layout/hierarchy5"/>
    <dgm:cxn modelId="{F96FE32D-D9A4-41C1-BE0B-C789569BD296}" srcId="{1C1D920D-4869-42C0-8C9A-561DAC474211}" destId="{47BA4117-B167-4821-84EE-950B0611161E}" srcOrd="0" destOrd="0" parTransId="{CFC96E73-4757-40E0-AFFA-58DE8818E275}" sibTransId="{ABC73BA2-1DC5-40A3-B314-738EBD775D92}"/>
    <dgm:cxn modelId="{1FA5DD30-F5CD-4B84-AA56-C1528A35F1C3}" srcId="{644A2989-8F7E-489A-A51A-FC4600A8F6EE}" destId="{7E880787-1118-4A03-84CC-74E8A81F6102}" srcOrd="0" destOrd="0" parTransId="{914CC7BB-D87F-447A-8E29-BB7E6A8AFF9A}" sibTransId="{834FE5FE-2B60-4048-A004-300E288D35FE}"/>
    <dgm:cxn modelId="{865337E3-EF4C-4A84-8DCB-4F87C08BAAA3}" type="presOf" srcId="{47BA4117-B167-4821-84EE-950B0611161E}" destId="{46022313-EBCA-4190-B7CB-84D6BC5398C5}" srcOrd="0" destOrd="0" presId="urn:microsoft.com/office/officeart/2005/8/layout/hierarchy5"/>
    <dgm:cxn modelId="{3415A7E2-EAE4-4C33-9734-E79A0BD37770}" type="presOf" srcId="{914CC7BB-D87F-447A-8E29-BB7E6A8AFF9A}" destId="{9381C90B-005C-4E0F-8CC9-097F73422BB1}" srcOrd="0" destOrd="0" presId="urn:microsoft.com/office/officeart/2005/8/layout/hierarchy5"/>
    <dgm:cxn modelId="{B44B3B3B-A0EA-41B2-AC8B-2795EB04098A}" srcId="{644A2989-8F7E-489A-A51A-FC4600A8F6EE}" destId="{65ACF156-AB71-4F01-9A61-D1BC7D5ACFF4}" srcOrd="1" destOrd="0" parTransId="{61FD40AA-7D9F-4112-8543-CAF2B39F1F13}" sibTransId="{B6C25AB8-A036-4697-8652-D69BBBB671AB}"/>
    <dgm:cxn modelId="{2CF91840-4DA7-43F4-947E-5024238BAAD7}" srcId="{1C1D920D-4869-42C0-8C9A-561DAC474211}" destId="{27D702D5-9211-494A-94E3-867D99E08A33}" srcOrd="4" destOrd="0" parTransId="{D79676B5-9FBF-4271-A037-6C222973D963}" sibTransId="{1022B1AA-6CDD-45D6-A9D6-3DE23554FB8E}"/>
    <dgm:cxn modelId="{14D3D4CF-108F-4857-910C-128609F2B629}" type="presOf" srcId="{7E880787-1118-4A03-84CC-74E8A81F6102}" destId="{B58C9A5B-2D90-461E-ADB2-6E186FE39CC5}" srcOrd="0" destOrd="0" presId="urn:microsoft.com/office/officeart/2005/8/layout/hierarchy5"/>
    <dgm:cxn modelId="{CF150784-C2EF-42A8-893B-57DEF60A1917}" type="presOf" srcId="{684F7AF3-3955-4923-BB94-BE04D21A5838}" destId="{967BCDEA-9C1A-4641-9539-4CDCE3565D56}" srcOrd="1" destOrd="0" presId="urn:microsoft.com/office/officeart/2005/8/layout/hierarchy5"/>
    <dgm:cxn modelId="{520C1AEA-A826-4904-9E63-34C30359E1CC}" type="presOf" srcId="{65ACF156-AB71-4F01-9A61-D1BC7D5ACFF4}" destId="{DCD1D2C2-2966-461E-8F5A-C41D9BFC37E2}" srcOrd="0" destOrd="0" presId="urn:microsoft.com/office/officeart/2005/8/layout/hierarchy5"/>
    <dgm:cxn modelId="{9CD92340-B2D5-4A3B-A126-039D6665184F}" srcId="{1C1D920D-4869-42C0-8C9A-561DAC474211}" destId="{72B91052-35EA-483F-B916-3C89261DA008}" srcOrd="1" destOrd="0" parTransId="{58B724E0-990B-4FAA-B6C8-8D0D507B941B}" sibTransId="{2C5E3348-06DF-482C-95A2-9AB32DF9A370}"/>
    <dgm:cxn modelId="{DE2647CD-1D99-4CF1-9F91-2EDF6016089A}" type="presOf" srcId="{644A2989-8F7E-489A-A51A-FC4600A8F6EE}" destId="{DE031C7F-D6B5-4DDD-A407-A162439B4539}" srcOrd="0" destOrd="0" presId="urn:microsoft.com/office/officeart/2005/8/layout/hierarchy5"/>
    <dgm:cxn modelId="{280B897D-9E35-4CF3-ABA7-6240C3B34838}" type="presOf" srcId="{72B91052-35EA-483F-B916-3C89261DA008}" destId="{7CA2F712-4314-46D9-A56F-98E99FC1ABFB}" srcOrd="1" destOrd="0" presId="urn:microsoft.com/office/officeart/2005/8/layout/hierarchy5"/>
    <dgm:cxn modelId="{AF3B3CB7-0DF1-41BB-A1DF-57932B9BC1A4}" type="presOf" srcId="{914CC7BB-D87F-447A-8E29-BB7E6A8AFF9A}" destId="{111F041D-BA8C-499D-BDBF-A7D56E3E4DF9}" srcOrd="1" destOrd="0" presId="urn:microsoft.com/office/officeart/2005/8/layout/hierarchy5"/>
    <dgm:cxn modelId="{6F6BA5A8-137C-4720-94FA-0C4835CCFA79}" srcId="{1BA7ADD4-40CF-45F5-AC45-FB3493AD24C8}" destId="{9672E566-1DFD-4B50-A665-9742C147F4BD}" srcOrd="0" destOrd="0" parTransId="{7C1BB756-D811-4FE0-8F70-601DC66D0218}" sibTransId="{C0DC18EA-D502-4F92-822F-26018CAADEBC}"/>
    <dgm:cxn modelId="{18E38AAD-37A5-4A99-94F8-8D3EE0777F82}" type="presOf" srcId="{D6DCC9C8-9E7B-40C7-B645-EDAEB08DED5B}" destId="{D0454AE9-6993-4940-9027-1700D3D535DF}" srcOrd="0" destOrd="0" presId="urn:microsoft.com/office/officeart/2005/8/layout/hierarchy5"/>
    <dgm:cxn modelId="{B77563D5-BE72-4511-BEE1-5CCD89E6C830}" type="presOf" srcId="{06DD9CE4-4367-4488-B14C-10339EB0F944}" destId="{6DE16CBA-4479-44F3-A9AE-B697A0700058}" srcOrd="1" destOrd="0" presId="urn:microsoft.com/office/officeart/2005/8/layout/hierarchy5"/>
    <dgm:cxn modelId="{FB68EDE6-51D2-433E-9FFE-880E60E75B6B}" type="presOf" srcId="{D6DCC9C8-9E7B-40C7-B645-EDAEB08DED5B}" destId="{7E40AA55-086A-4B48-8DC5-8851C19C4DAF}" srcOrd="1" destOrd="0" presId="urn:microsoft.com/office/officeart/2005/8/layout/hierarchy5"/>
    <dgm:cxn modelId="{FBB6C4C3-165A-4192-AEF5-647362593FF7}" type="presOf" srcId="{684F7AF3-3955-4923-BB94-BE04D21A5838}" destId="{A289BB92-8B90-480F-A606-371CB7F8FF78}" srcOrd="0" destOrd="0" presId="urn:microsoft.com/office/officeart/2005/8/layout/hierarchy5"/>
    <dgm:cxn modelId="{800381B4-A431-4992-B12D-900FE442BB89}" srcId="{1C1D920D-4869-42C0-8C9A-561DAC474211}" destId="{684F7AF3-3955-4923-BB94-BE04D21A5838}" srcOrd="2" destOrd="0" parTransId="{6E8F4C9C-2727-4004-A543-6D1CCB37D6AB}" sibTransId="{C453E201-F7F4-48F7-8840-C012365C24A0}"/>
    <dgm:cxn modelId="{D76E1D24-357D-41E1-9F32-C9FB67623362}" type="presOf" srcId="{9672E566-1DFD-4B50-A665-9742C147F4BD}" destId="{F96D7DC7-AC53-4034-A177-84900CE52899}" srcOrd="0" destOrd="0" presId="urn:microsoft.com/office/officeart/2005/8/layout/hierarchy5"/>
    <dgm:cxn modelId="{204F3E0F-3572-43C1-B00E-356215AFD51D}" type="presOf" srcId="{06DD9CE4-4367-4488-B14C-10339EB0F944}" destId="{76D43436-595F-414A-BA43-EA7E22B1CFC5}" srcOrd="0" destOrd="0" presId="urn:microsoft.com/office/officeart/2005/8/layout/hierarchy5"/>
    <dgm:cxn modelId="{598A0E3C-1429-4501-8817-FFD6D1AF6EE1}" type="presOf" srcId="{61FD40AA-7D9F-4112-8543-CAF2B39F1F13}" destId="{F14575ED-5A42-4A17-9613-94490AA8C452}" srcOrd="0" destOrd="0" presId="urn:microsoft.com/office/officeart/2005/8/layout/hierarchy5"/>
    <dgm:cxn modelId="{25280D0D-E007-48BB-8E92-11021B3E50B1}" type="presOf" srcId="{27D702D5-9211-494A-94E3-867D99E08A33}" destId="{B9D305F2-720C-4F28-BA3F-FDA9BD26DE12}" srcOrd="1" destOrd="0" presId="urn:microsoft.com/office/officeart/2005/8/layout/hierarchy5"/>
    <dgm:cxn modelId="{A44445F1-EF6A-4A84-A38A-EBED78829FA0}" srcId="{1C1D920D-4869-42C0-8C9A-561DAC474211}" destId="{D6DCC9C8-9E7B-40C7-B645-EDAEB08DED5B}" srcOrd="3" destOrd="0" parTransId="{2835462C-D5A3-4841-9A59-DF36A0A00AC3}" sibTransId="{08B74EE2-7FBD-4FB8-BC7F-C0C11CE81A95}"/>
    <dgm:cxn modelId="{F4303F00-E294-4688-93FF-D4D5EB831051}" srcId="{47BA4117-B167-4821-84EE-950B0611161E}" destId="{644A2989-8F7E-489A-A51A-FC4600A8F6EE}" srcOrd="0" destOrd="0" parTransId="{308C2BE8-8975-4B67-BF3B-3BFA6218D37D}" sibTransId="{B0874FCA-C483-4266-968E-362739B81F8A}"/>
    <dgm:cxn modelId="{898C3BC2-F538-4419-A037-E69DDA69CEC2}" type="presOf" srcId="{7C1BB756-D811-4FE0-8F70-601DC66D0218}" destId="{0F2BFFF4-27C4-450E-8707-34CA7733E510}" srcOrd="0" destOrd="0" presId="urn:microsoft.com/office/officeart/2005/8/layout/hierarchy5"/>
    <dgm:cxn modelId="{8D7D2672-7F0A-41AE-B626-943081E57FFA}" type="presOf" srcId="{1C1D920D-4869-42C0-8C9A-561DAC474211}" destId="{A2BC3774-96F0-444A-8EF5-C26F08BAE144}" srcOrd="0" destOrd="0" presId="urn:microsoft.com/office/officeart/2005/8/layout/hierarchy5"/>
    <dgm:cxn modelId="{0B7AFC06-EA97-4E92-8F59-86DBCCA8C171}" srcId="{1C1D920D-4869-42C0-8C9A-561DAC474211}" destId="{5AAE728B-5BDB-4D95-A520-46C52DDA886A}" srcOrd="5" destOrd="0" parTransId="{D8178EE8-29F3-4632-B4CC-DC85AD6C4AF5}" sibTransId="{43B50810-A31F-43B8-BC64-06205FA6B3EB}"/>
    <dgm:cxn modelId="{D17FD29B-99C1-46EB-ACD7-59F2A3B21794}" type="presParOf" srcId="{A2BC3774-96F0-444A-8EF5-C26F08BAE144}" destId="{7A63DD22-0A0B-4E8E-B668-CD566800B7D2}" srcOrd="0" destOrd="0" presId="urn:microsoft.com/office/officeart/2005/8/layout/hierarchy5"/>
    <dgm:cxn modelId="{727DAEC8-9A1B-42BF-A476-8279291E8DC0}" type="presParOf" srcId="{7A63DD22-0A0B-4E8E-B668-CD566800B7D2}" destId="{848D94CF-5D79-4858-8FA6-1F146640436E}" srcOrd="0" destOrd="0" presId="urn:microsoft.com/office/officeart/2005/8/layout/hierarchy5"/>
    <dgm:cxn modelId="{4D9F298E-76D4-4D37-AD78-0107BEA49C79}" type="presParOf" srcId="{7A63DD22-0A0B-4E8E-B668-CD566800B7D2}" destId="{5B9AF6F6-2CDF-49F3-8FBE-746E1471FAA7}" srcOrd="1" destOrd="0" presId="urn:microsoft.com/office/officeart/2005/8/layout/hierarchy5"/>
    <dgm:cxn modelId="{4F6F1A03-69F3-424F-80C5-021A75617794}" type="presParOf" srcId="{5B9AF6F6-2CDF-49F3-8FBE-746E1471FAA7}" destId="{C5CE9CD6-0E90-46C8-927F-807C5A72597A}" srcOrd="0" destOrd="0" presId="urn:microsoft.com/office/officeart/2005/8/layout/hierarchy5"/>
    <dgm:cxn modelId="{B2CFE0BD-0B5C-4036-9848-3D7114433744}" type="presParOf" srcId="{C5CE9CD6-0E90-46C8-927F-807C5A72597A}" destId="{46022313-EBCA-4190-B7CB-84D6BC5398C5}" srcOrd="0" destOrd="0" presId="urn:microsoft.com/office/officeart/2005/8/layout/hierarchy5"/>
    <dgm:cxn modelId="{0173EC84-AC5D-4B07-829F-AD8DB28F1E60}" type="presParOf" srcId="{C5CE9CD6-0E90-46C8-927F-807C5A72597A}" destId="{C5181F1A-EA94-4F4D-BE99-4C2D227F86D2}" srcOrd="1" destOrd="0" presId="urn:microsoft.com/office/officeart/2005/8/layout/hierarchy5"/>
    <dgm:cxn modelId="{70407D78-AA45-4076-9252-46B305B05FB3}" type="presParOf" srcId="{C5181F1A-EA94-4F4D-BE99-4C2D227F86D2}" destId="{8E3B58DF-34D0-4C03-B6D2-E5DB350A6AAA}" srcOrd="0" destOrd="0" presId="urn:microsoft.com/office/officeart/2005/8/layout/hierarchy5"/>
    <dgm:cxn modelId="{AEB2A2C6-A8A5-4B1E-A1DC-1413047381A1}" type="presParOf" srcId="{8E3B58DF-34D0-4C03-B6D2-E5DB350A6AAA}" destId="{DEDEEF15-26DA-451B-92E3-081DD8A523ED}" srcOrd="0" destOrd="0" presId="urn:microsoft.com/office/officeart/2005/8/layout/hierarchy5"/>
    <dgm:cxn modelId="{E583018A-3333-4595-81F9-40C0DB6FFE74}" type="presParOf" srcId="{C5181F1A-EA94-4F4D-BE99-4C2D227F86D2}" destId="{B1A39D2E-1B42-4BC3-BC89-9ECFD732169A}" srcOrd="1" destOrd="0" presId="urn:microsoft.com/office/officeart/2005/8/layout/hierarchy5"/>
    <dgm:cxn modelId="{5CB6F1C2-4722-4750-83A0-FD57EF035568}" type="presParOf" srcId="{B1A39D2E-1B42-4BC3-BC89-9ECFD732169A}" destId="{DE031C7F-D6B5-4DDD-A407-A162439B4539}" srcOrd="0" destOrd="0" presId="urn:microsoft.com/office/officeart/2005/8/layout/hierarchy5"/>
    <dgm:cxn modelId="{10F16178-5D26-4892-8B76-531640DACD7F}" type="presParOf" srcId="{B1A39D2E-1B42-4BC3-BC89-9ECFD732169A}" destId="{E2EF6B1F-FB41-4D1E-AC59-CCEC651B8AC8}" srcOrd="1" destOrd="0" presId="urn:microsoft.com/office/officeart/2005/8/layout/hierarchy5"/>
    <dgm:cxn modelId="{0C699F35-1172-422B-933B-C4B3C4244258}" type="presParOf" srcId="{E2EF6B1F-FB41-4D1E-AC59-CCEC651B8AC8}" destId="{9381C90B-005C-4E0F-8CC9-097F73422BB1}" srcOrd="0" destOrd="0" presId="urn:microsoft.com/office/officeart/2005/8/layout/hierarchy5"/>
    <dgm:cxn modelId="{FAA099D8-5E56-4982-90A9-A02D16EE5D23}" type="presParOf" srcId="{9381C90B-005C-4E0F-8CC9-097F73422BB1}" destId="{111F041D-BA8C-499D-BDBF-A7D56E3E4DF9}" srcOrd="0" destOrd="0" presId="urn:microsoft.com/office/officeart/2005/8/layout/hierarchy5"/>
    <dgm:cxn modelId="{0D9C940E-6417-4AFA-90EE-3E062996028F}" type="presParOf" srcId="{E2EF6B1F-FB41-4D1E-AC59-CCEC651B8AC8}" destId="{B0B0F239-648E-47D6-8297-D36105F7B94E}" srcOrd="1" destOrd="0" presId="urn:microsoft.com/office/officeart/2005/8/layout/hierarchy5"/>
    <dgm:cxn modelId="{CFC4B7F9-C21C-4D27-9CC3-BC2F4AB9C087}" type="presParOf" srcId="{B0B0F239-648E-47D6-8297-D36105F7B94E}" destId="{B58C9A5B-2D90-461E-ADB2-6E186FE39CC5}" srcOrd="0" destOrd="0" presId="urn:microsoft.com/office/officeart/2005/8/layout/hierarchy5"/>
    <dgm:cxn modelId="{8277F161-49AB-49BC-A761-B2D2C757DAC8}" type="presParOf" srcId="{B0B0F239-648E-47D6-8297-D36105F7B94E}" destId="{DB7F820A-3C1C-475F-A4BE-C94FC218CC74}" srcOrd="1" destOrd="0" presId="urn:microsoft.com/office/officeart/2005/8/layout/hierarchy5"/>
    <dgm:cxn modelId="{9BECC230-5BFD-4AAE-B14B-492D4BF75D63}" type="presParOf" srcId="{E2EF6B1F-FB41-4D1E-AC59-CCEC651B8AC8}" destId="{F14575ED-5A42-4A17-9613-94490AA8C452}" srcOrd="2" destOrd="0" presId="urn:microsoft.com/office/officeart/2005/8/layout/hierarchy5"/>
    <dgm:cxn modelId="{6A2ADE6C-5873-40F9-889D-88071C5EC68C}" type="presParOf" srcId="{F14575ED-5A42-4A17-9613-94490AA8C452}" destId="{80856505-6AEA-41D2-ADBA-55AB85C2B9A7}" srcOrd="0" destOrd="0" presId="urn:microsoft.com/office/officeart/2005/8/layout/hierarchy5"/>
    <dgm:cxn modelId="{31854F6D-168C-4CA7-8DF7-E1F2971C8546}" type="presParOf" srcId="{E2EF6B1F-FB41-4D1E-AC59-CCEC651B8AC8}" destId="{0FC36FEC-93A8-4EF2-817F-6D5F81A13038}" srcOrd="3" destOrd="0" presId="urn:microsoft.com/office/officeart/2005/8/layout/hierarchy5"/>
    <dgm:cxn modelId="{6DA653F1-496E-4E35-8E62-191712AA19D3}" type="presParOf" srcId="{0FC36FEC-93A8-4EF2-817F-6D5F81A13038}" destId="{DCD1D2C2-2966-461E-8F5A-C41D9BFC37E2}" srcOrd="0" destOrd="0" presId="urn:microsoft.com/office/officeart/2005/8/layout/hierarchy5"/>
    <dgm:cxn modelId="{6B0AC188-BB40-472B-AE14-83678504A456}" type="presParOf" srcId="{0FC36FEC-93A8-4EF2-817F-6D5F81A13038}" destId="{25249DD7-F67E-40B3-9BF7-FF49188FC612}" srcOrd="1" destOrd="0" presId="urn:microsoft.com/office/officeart/2005/8/layout/hierarchy5"/>
    <dgm:cxn modelId="{3B2D8779-5D28-4FDC-9879-E65C04811062}" type="presParOf" srcId="{25249DD7-F67E-40B3-9BF7-FF49188FC612}" destId="{76D43436-595F-414A-BA43-EA7E22B1CFC5}" srcOrd="0" destOrd="0" presId="urn:microsoft.com/office/officeart/2005/8/layout/hierarchy5"/>
    <dgm:cxn modelId="{A14B1421-A119-46F7-AC89-37071483CE91}" type="presParOf" srcId="{76D43436-595F-414A-BA43-EA7E22B1CFC5}" destId="{6DE16CBA-4479-44F3-A9AE-B697A0700058}" srcOrd="0" destOrd="0" presId="urn:microsoft.com/office/officeart/2005/8/layout/hierarchy5"/>
    <dgm:cxn modelId="{AB4BD983-0102-4D6B-A506-47F04A744E39}" type="presParOf" srcId="{25249DD7-F67E-40B3-9BF7-FF49188FC612}" destId="{84CF14A4-0120-4F25-B8D7-BC9BC0E9509B}" srcOrd="1" destOrd="0" presId="urn:microsoft.com/office/officeart/2005/8/layout/hierarchy5"/>
    <dgm:cxn modelId="{7ED9FA6E-F341-4B5A-94AB-38D20AF26E91}" type="presParOf" srcId="{84CF14A4-0120-4F25-B8D7-BC9BC0E9509B}" destId="{9B202F8D-8EDC-48DF-B3AB-FDDC81555B13}" srcOrd="0" destOrd="0" presId="urn:microsoft.com/office/officeart/2005/8/layout/hierarchy5"/>
    <dgm:cxn modelId="{3337DFAE-93EE-4BB1-8D00-92FCA12E9806}" type="presParOf" srcId="{84CF14A4-0120-4F25-B8D7-BC9BC0E9509B}" destId="{DD4343E3-5BD7-40E3-ABFC-202DD7905D06}" srcOrd="1" destOrd="0" presId="urn:microsoft.com/office/officeart/2005/8/layout/hierarchy5"/>
    <dgm:cxn modelId="{A9D17AB2-D5BE-46AF-8C1F-B76C041FF62E}" type="presParOf" srcId="{DD4343E3-5BD7-40E3-ABFC-202DD7905D06}" destId="{0F2BFFF4-27C4-450E-8707-34CA7733E510}" srcOrd="0" destOrd="0" presId="urn:microsoft.com/office/officeart/2005/8/layout/hierarchy5"/>
    <dgm:cxn modelId="{195F8D27-7F61-4667-A3B8-B06B05F537CF}" type="presParOf" srcId="{0F2BFFF4-27C4-450E-8707-34CA7733E510}" destId="{92EBC177-62D5-4CF0-B8E2-3ADD5486C7E7}" srcOrd="0" destOrd="0" presId="urn:microsoft.com/office/officeart/2005/8/layout/hierarchy5"/>
    <dgm:cxn modelId="{9AE31A5B-5CC2-4FA9-8948-B1B3FB263817}" type="presParOf" srcId="{DD4343E3-5BD7-40E3-ABFC-202DD7905D06}" destId="{AA6D2308-97C5-4D67-80FB-17E2A7FAB76E}" srcOrd="1" destOrd="0" presId="urn:microsoft.com/office/officeart/2005/8/layout/hierarchy5"/>
    <dgm:cxn modelId="{D9573A27-B76A-4CE7-B910-62399BFAD4F1}" type="presParOf" srcId="{AA6D2308-97C5-4D67-80FB-17E2A7FAB76E}" destId="{F96D7DC7-AC53-4034-A177-84900CE52899}" srcOrd="0" destOrd="0" presId="urn:microsoft.com/office/officeart/2005/8/layout/hierarchy5"/>
    <dgm:cxn modelId="{8BFDEAB1-882B-4445-8BB3-DE3942B267B4}" type="presParOf" srcId="{AA6D2308-97C5-4D67-80FB-17E2A7FAB76E}" destId="{D7903E77-D662-4817-8DC5-83DDA543FB21}" srcOrd="1" destOrd="0" presId="urn:microsoft.com/office/officeart/2005/8/layout/hierarchy5"/>
    <dgm:cxn modelId="{C7565794-3691-4979-AD13-0F624033F61D}" type="presParOf" srcId="{A2BC3774-96F0-444A-8EF5-C26F08BAE144}" destId="{68CB912B-4B93-47D7-B0BF-8A9A0A6B8D38}" srcOrd="1" destOrd="0" presId="urn:microsoft.com/office/officeart/2005/8/layout/hierarchy5"/>
    <dgm:cxn modelId="{41008BB5-1FAC-4764-9A10-3DA6A7330CAA}" type="presParOf" srcId="{68CB912B-4B93-47D7-B0BF-8A9A0A6B8D38}" destId="{82873621-6D92-4BFE-AD97-92E575A30DDB}" srcOrd="0" destOrd="0" presId="urn:microsoft.com/office/officeart/2005/8/layout/hierarchy5"/>
    <dgm:cxn modelId="{FEC4BCC2-7FB8-41B6-9C55-018E87E439E5}" type="presParOf" srcId="{82873621-6D92-4BFE-AD97-92E575A30DDB}" destId="{65C7E491-E181-432C-8F0B-22821565C2DB}" srcOrd="0" destOrd="0" presId="urn:microsoft.com/office/officeart/2005/8/layout/hierarchy5"/>
    <dgm:cxn modelId="{3BFA0C9B-59D4-4981-9E2C-45331414673E}" type="presParOf" srcId="{82873621-6D92-4BFE-AD97-92E575A30DDB}" destId="{7CA2F712-4314-46D9-A56F-98E99FC1ABFB}" srcOrd="1" destOrd="0" presId="urn:microsoft.com/office/officeart/2005/8/layout/hierarchy5"/>
    <dgm:cxn modelId="{5D809306-E17F-455D-AE5E-27D1294C0A2E}" type="presParOf" srcId="{68CB912B-4B93-47D7-B0BF-8A9A0A6B8D38}" destId="{C93E8580-8D98-4FF8-AC0D-6555CCC253C1}" srcOrd="1" destOrd="0" presId="urn:microsoft.com/office/officeart/2005/8/layout/hierarchy5"/>
    <dgm:cxn modelId="{72BC3891-33DC-474E-AA26-BDCFF70F23BF}" type="presParOf" srcId="{C93E8580-8D98-4FF8-AC0D-6555CCC253C1}" destId="{E90D0AEA-1784-464C-9803-AC6F8BED847B}" srcOrd="0" destOrd="0" presId="urn:microsoft.com/office/officeart/2005/8/layout/hierarchy5"/>
    <dgm:cxn modelId="{71BC16F5-4F1D-4A5B-B621-6FBE9163866F}" type="presParOf" srcId="{68CB912B-4B93-47D7-B0BF-8A9A0A6B8D38}" destId="{4E918559-38E1-40B4-80F3-4C18691F7BA2}" srcOrd="2" destOrd="0" presId="urn:microsoft.com/office/officeart/2005/8/layout/hierarchy5"/>
    <dgm:cxn modelId="{C82A25C2-77E3-4CE3-8AA1-D389C04CAF44}" type="presParOf" srcId="{4E918559-38E1-40B4-80F3-4C18691F7BA2}" destId="{A289BB92-8B90-480F-A606-371CB7F8FF78}" srcOrd="0" destOrd="0" presId="urn:microsoft.com/office/officeart/2005/8/layout/hierarchy5"/>
    <dgm:cxn modelId="{95F72397-6525-46F0-8D6F-B900D3D60C01}" type="presParOf" srcId="{4E918559-38E1-40B4-80F3-4C18691F7BA2}" destId="{967BCDEA-9C1A-4641-9539-4CDCE3565D56}" srcOrd="1" destOrd="0" presId="urn:microsoft.com/office/officeart/2005/8/layout/hierarchy5"/>
    <dgm:cxn modelId="{8BD1A3CF-D120-4C70-8C33-28C5C20398BB}" type="presParOf" srcId="{68CB912B-4B93-47D7-B0BF-8A9A0A6B8D38}" destId="{C44E69D1-9928-4144-A2C7-B637B64D4EDA}" srcOrd="3" destOrd="0" presId="urn:microsoft.com/office/officeart/2005/8/layout/hierarchy5"/>
    <dgm:cxn modelId="{1F3A9954-78A0-4453-9FFE-17874E72113B}" type="presParOf" srcId="{C44E69D1-9928-4144-A2C7-B637B64D4EDA}" destId="{A80E84CD-D206-4EDA-9492-F5EEEAEC5AF0}" srcOrd="0" destOrd="0" presId="urn:microsoft.com/office/officeart/2005/8/layout/hierarchy5"/>
    <dgm:cxn modelId="{9C08A58E-6302-4E50-8F57-022C00366438}" type="presParOf" srcId="{68CB912B-4B93-47D7-B0BF-8A9A0A6B8D38}" destId="{F235BA72-1474-49A0-AED9-DE9CB769E34C}" srcOrd="4" destOrd="0" presId="urn:microsoft.com/office/officeart/2005/8/layout/hierarchy5"/>
    <dgm:cxn modelId="{D1E61871-06D0-408F-AA08-721B7BA08EA7}" type="presParOf" srcId="{F235BA72-1474-49A0-AED9-DE9CB769E34C}" destId="{D0454AE9-6993-4940-9027-1700D3D535DF}" srcOrd="0" destOrd="0" presId="urn:microsoft.com/office/officeart/2005/8/layout/hierarchy5"/>
    <dgm:cxn modelId="{892899BB-1754-4497-99A1-FF24DB7403C5}" type="presParOf" srcId="{F235BA72-1474-49A0-AED9-DE9CB769E34C}" destId="{7E40AA55-086A-4B48-8DC5-8851C19C4DAF}" srcOrd="1" destOrd="0" presId="urn:microsoft.com/office/officeart/2005/8/layout/hierarchy5"/>
    <dgm:cxn modelId="{333E450A-743B-4DA2-9C6B-CF36B8E316A0}" type="presParOf" srcId="{68CB912B-4B93-47D7-B0BF-8A9A0A6B8D38}" destId="{77F11558-D287-428D-9E7B-41F68508E14B}" srcOrd="5" destOrd="0" presId="urn:microsoft.com/office/officeart/2005/8/layout/hierarchy5"/>
    <dgm:cxn modelId="{46949ABD-C3D9-4683-AFAF-AE9B8E60637D}" type="presParOf" srcId="{77F11558-D287-428D-9E7B-41F68508E14B}" destId="{376481F1-2559-4114-9603-E3A3FED07D50}" srcOrd="0" destOrd="0" presId="urn:microsoft.com/office/officeart/2005/8/layout/hierarchy5"/>
    <dgm:cxn modelId="{E3E05397-927F-4850-98D2-B1B103D924FF}" type="presParOf" srcId="{68CB912B-4B93-47D7-B0BF-8A9A0A6B8D38}" destId="{E5713A9D-8938-4F7F-B362-83A9EDB83128}" srcOrd="6" destOrd="0" presId="urn:microsoft.com/office/officeart/2005/8/layout/hierarchy5"/>
    <dgm:cxn modelId="{DD5839BE-C543-4D64-9E1C-1B6665A54304}" type="presParOf" srcId="{E5713A9D-8938-4F7F-B362-83A9EDB83128}" destId="{C1960B5E-B84B-49D5-9465-101913758759}" srcOrd="0" destOrd="0" presId="urn:microsoft.com/office/officeart/2005/8/layout/hierarchy5"/>
    <dgm:cxn modelId="{9B52B772-AE42-452E-9B4E-624660E811BF}" type="presParOf" srcId="{E5713A9D-8938-4F7F-B362-83A9EDB83128}" destId="{B9D305F2-720C-4F28-BA3F-FDA9BD26DE12}" srcOrd="1" destOrd="0" presId="urn:microsoft.com/office/officeart/2005/8/layout/hierarchy5"/>
    <dgm:cxn modelId="{6F97B099-3A96-401E-B74B-E4659DE24E01}" type="presParOf" srcId="{68CB912B-4B93-47D7-B0BF-8A9A0A6B8D38}" destId="{84B25049-02F9-472E-8500-D387A215118C}" srcOrd="7" destOrd="0" presId="urn:microsoft.com/office/officeart/2005/8/layout/hierarchy5"/>
    <dgm:cxn modelId="{399309F4-7C0B-4C7D-AD73-001BC6E4D17D}" type="presParOf" srcId="{84B25049-02F9-472E-8500-D387A215118C}" destId="{4C217523-9ADF-401D-B3A4-8C6BB118024E}" srcOrd="0" destOrd="0" presId="urn:microsoft.com/office/officeart/2005/8/layout/hierarchy5"/>
    <dgm:cxn modelId="{D8B6C93A-3465-4A0B-A7F1-CD6DC2A02AB7}" type="presParOf" srcId="{68CB912B-4B93-47D7-B0BF-8A9A0A6B8D38}" destId="{D54361FF-3360-4AA3-8798-D72F5D9A9BD6}" srcOrd="8" destOrd="0" presId="urn:microsoft.com/office/officeart/2005/8/layout/hierarchy5"/>
    <dgm:cxn modelId="{8520409A-D842-4B2D-A86A-77D77D9EC99C}" type="presParOf" srcId="{D54361FF-3360-4AA3-8798-D72F5D9A9BD6}" destId="{40B5F15E-82A3-4E0E-81D3-505AC497FF96}" srcOrd="0" destOrd="0" presId="urn:microsoft.com/office/officeart/2005/8/layout/hierarchy5"/>
    <dgm:cxn modelId="{17668300-AA71-440B-8A62-048E9317C5CB}" type="presParOf" srcId="{D54361FF-3360-4AA3-8798-D72F5D9A9BD6}" destId="{553CB591-0D23-4B9F-8A69-D03B373A74F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E19D5-C21C-471E-A851-7A903D8FE7CD}">
      <dsp:nvSpPr>
        <dsp:cNvPr id="0" name=""/>
        <dsp:cNvSpPr/>
      </dsp:nvSpPr>
      <dsp:spPr>
        <a:xfrm>
          <a:off x="7875377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92B9D-B990-423A-876F-1E3FED113F39}">
      <dsp:nvSpPr>
        <dsp:cNvPr id="0" name=""/>
        <dsp:cNvSpPr/>
      </dsp:nvSpPr>
      <dsp:spPr>
        <a:xfrm>
          <a:off x="7260293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7B76E-693C-419E-80D9-A29E24C8EA4A}">
      <dsp:nvSpPr>
        <dsp:cNvPr id="0" name=""/>
        <dsp:cNvSpPr/>
      </dsp:nvSpPr>
      <dsp:spPr>
        <a:xfrm>
          <a:off x="5856579" y="2023340"/>
          <a:ext cx="2018798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2018798" y="199483"/>
              </a:lnTo>
              <a:lnTo>
                <a:pt x="2018798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C46-0957-45D5-84AB-55922474A93E}">
      <dsp:nvSpPr>
        <dsp:cNvPr id="0" name=""/>
        <dsp:cNvSpPr/>
      </dsp:nvSpPr>
      <dsp:spPr>
        <a:xfrm>
          <a:off x="5856579" y="2023340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5445E-1615-45FE-91D2-CAEDE209D812}">
      <dsp:nvSpPr>
        <dsp:cNvPr id="0" name=""/>
        <dsp:cNvSpPr/>
      </dsp:nvSpPr>
      <dsp:spPr>
        <a:xfrm>
          <a:off x="5067948" y="2023340"/>
          <a:ext cx="788630" cy="292724"/>
        </a:xfrm>
        <a:custGeom>
          <a:avLst/>
          <a:gdLst/>
          <a:ahLst/>
          <a:cxnLst/>
          <a:rect l="0" t="0" r="0" b="0"/>
          <a:pathLst>
            <a:path>
              <a:moveTo>
                <a:pt x="788630" y="0"/>
              </a:moveTo>
              <a:lnTo>
                <a:pt x="788630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6A73-1AA5-4E17-A1AA-CDEF17CF0698}">
      <dsp:nvSpPr>
        <dsp:cNvPr id="0" name=""/>
        <dsp:cNvSpPr/>
      </dsp:nvSpPr>
      <dsp:spPr>
        <a:xfrm>
          <a:off x="3837780" y="2023340"/>
          <a:ext cx="2018798" cy="292724"/>
        </a:xfrm>
        <a:custGeom>
          <a:avLst/>
          <a:gdLst/>
          <a:ahLst/>
          <a:cxnLst/>
          <a:rect l="0" t="0" r="0" b="0"/>
          <a:pathLst>
            <a:path>
              <a:moveTo>
                <a:pt x="2018798" y="0"/>
              </a:moveTo>
              <a:lnTo>
                <a:pt x="2018798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7A79F-FE1A-477E-83CD-31B61485D15B}">
      <dsp:nvSpPr>
        <dsp:cNvPr id="0" name=""/>
        <dsp:cNvSpPr/>
      </dsp:nvSpPr>
      <dsp:spPr>
        <a:xfrm>
          <a:off x="3924553" y="1091487"/>
          <a:ext cx="1932025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1932025" y="199483"/>
              </a:lnTo>
              <a:lnTo>
                <a:pt x="1932025" y="292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B3E1E-92FB-4EC3-9A10-DAD0D4E284CF}">
      <dsp:nvSpPr>
        <dsp:cNvPr id="0" name=""/>
        <dsp:cNvSpPr/>
      </dsp:nvSpPr>
      <dsp:spPr>
        <a:xfrm>
          <a:off x="3176976" y="3887045"/>
          <a:ext cx="91440" cy="292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EDF-E13F-4D0F-8781-B5A71300B23F}">
      <dsp:nvSpPr>
        <dsp:cNvPr id="0" name=""/>
        <dsp:cNvSpPr/>
      </dsp:nvSpPr>
      <dsp:spPr>
        <a:xfrm>
          <a:off x="2607611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CF935-1935-47CA-83E5-96840FBFE437}">
      <dsp:nvSpPr>
        <dsp:cNvPr id="0" name=""/>
        <dsp:cNvSpPr/>
      </dsp:nvSpPr>
      <dsp:spPr>
        <a:xfrm>
          <a:off x="1946807" y="3887045"/>
          <a:ext cx="91440" cy="292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FCED2-D1F7-4DA4-BB3E-2D58E8B264B2}">
      <dsp:nvSpPr>
        <dsp:cNvPr id="0" name=""/>
        <dsp:cNvSpPr/>
      </dsp:nvSpPr>
      <dsp:spPr>
        <a:xfrm>
          <a:off x="1992527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607A1-27FB-4066-9BF8-178C56FE0884}">
      <dsp:nvSpPr>
        <dsp:cNvPr id="0" name=""/>
        <dsp:cNvSpPr/>
      </dsp:nvSpPr>
      <dsp:spPr>
        <a:xfrm>
          <a:off x="1992527" y="2023340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BC148-D85A-42E7-A41D-4CA859ED54EA}">
      <dsp:nvSpPr>
        <dsp:cNvPr id="0" name=""/>
        <dsp:cNvSpPr/>
      </dsp:nvSpPr>
      <dsp:spPr>
        <a:xfrm>
          <a:off x="1377443" y="2023340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90589-86B8-43FE-A41B-9D62D6430AB9}">
      <dsp:nvSpPr>
        <dsp:cNvPr id="0" name=""/>
        <dsp:cNvSpPr/>
      </dsp:nvSpPr>
      <dsp:spPr>
        <a:xfrm>
          <a:off x="1992527" y="1091487"/>
          <a:ext cx="1932025" cy="292724"/>
        </a:xfrm>
        <a:custGeom>
          <a:avLst/>
          <a:gdLst/>
          <a:ahLst/>
          <a:cxnLst/>
          <a:rect l="0" t="0" r="0" b="0"/>
          <a:pathLst>
            <a:path>
              <a:moveTo>
                <a:pt x="1932025" y="0"/>
              </a:moveTo>
              <a:lnTo>
                <a:pt x="1932025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C8563-E52D-43B7-93E8-8019F4515D5B}">
      <dsp:nvSpPr>
        <dsp:cNvPr id="0" name=""/>
        <dsp:cNvSpPr/>
      </dsp:nvSpPr>
      <dsp:spPr>
        <a:xfrm>
          <a:off x="1705303" y="1102"/>
          <a:ext cx="4438500" cy="1090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7CD53-C7F2-47C3-8E2D-9550FFDB0AF1}">
      <dsp:nvSpPr>
        <dsp:cNvPr id="0" name=""/>
        <dsp:cNvSpPr/>
      </dsp:nvSpPr>
      <dsp:spPr>
        <a:xfrm>
          <a:off x="1817136" y="107344"/>
          <a:ext cx="4438500" cy="1090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err="1" smtClean="0"/>
            <a:t>repositoryid</a:t>
          </a:r>
          <a:r>
            <a:rPr lang="en-CA" sz="1200" b="1" kern="1200" dirty="0" smtClean="0"/>
            <a:t>-</a:t>
          </a:r>
          <a:r>
            <a:rPr lang="en-CA" sz="1200" b="1" kern="1200" dirty="0" err="1" smtClean="0"/>
            <a:t>eprintid</a:t>
          </a:r>
          <a:r>
            <a:rPr lang="en-CA" sz="1200" b="1" kern="1200" dirty="0" smtClean="0"/>
            <a:t>-</a:t>
          </a:r>
          <a:r>
            <a:rPr lang="en-CA" sz="1200" b="1" kern="1200" dirty="0" err="1" smtClean="0"/>
            <a:t>lastmoddate</a:t>
          </a:r>
          <a:r>
            <a:rPr lang="en-CA" sz="1200" b="0" i="0" kern="1200" dirty="0" smtClean="0"/>
            <a:t>---</a:t>
          </a:r>
          <a:r>
            <a:rPr lang="en-CA" sz="1200" b="1" i="0" kern="1200" dirty="0" err="1" smtClean="0"/>
            <a:t>EPrintsArchivematicaDatasetID</a:t>
          </a:r>
          <a:r>
            <a:rPr lang="en-CA" sz="1200" b="1" kern="1200" dirty="0" smtClean="0"/>
            <a:t> </a:t>
          </a:r>
          <a:r>
            <a:rPr lang="en-CA" sz="1200" b="0" kern="1200" dirty="0"/>
            <a:t>folder</a:t>
          </a:r>
          <a:r>
            <a:rPr lang="en-CA" sz="1200" b="1" kern="1200" dirty="0"/>
            <a:t> </a:t>
          </a:r>
          <a:r>
            <a:rPr lang="en-CA" sz="1200" kern="1200" dirty="0"/>
            <a:t>(for example </a:t>
          </a:r>
          <a:r>
            <a:rPr lang="en-CA" sz="1200" kern="1200" baseline="0" dirty="0" smtClean="0"/>
            <a:t>library-981471-2016-11-05_05-20-53---999</a:t>
          </a:r>
          <a:r>
            <a:rPr lang="en-CA" sz="1200" kern="1200" dirty="0" smtClean="0"/>
            <a:t>)</a:t>
          </a:r>
          <a:endParaRPr lang="en-US" sz="1200" kern="1200" dirty="0"/>
        </a:p>
      </dsp:txBody>
      <dsp:txXfrm>
        <a:off x="1849072" y="139280"/>
        <a:ext cx="4374628" cy="1026513"/>
      </dsp:txXfrm>
    </dsp:sp>
    <dsp:sp modelId="{57A2311B-FAB3-41B5-A824-E3EFF5EED4BA}">
      <dsp:nvSpPr>
        <dsp:cNvPr id="0" name=""/>
        <dsp:cNvSpPr/>
      </dsp:nvSpPr>
      <dsp:spPr>
        <a:xfrm>
          <a:off x="1489276" y="1384212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950E2-7620-4BF1-A0C5-66658ABCFA8F}">
      <dsp:nvSpPr>
        <dsp:cNvPr id="0" name=""/>
        <dsp:cNvSpPr/>
      </dsp:nvSpPr>
      <dsp:spPr>
        <a:xfrm>
          <a:off x="1601110" y="1490453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objects</a:t>
          </a:r>
        </a:p>
      </dsp:txBody>
      <dsp:txXfrm>
        <a:off x="1619829" y="1509172"/>
        <a:ext cx="969063" cy="601690"/>
      </dsp:txXfrm>
    </dsp:sp>
    <dsp:sp modelId="{8BDBAD30-377F-47F5-A05C-86EC9F72A604}">
      <dsp:nvSpPr>
        <dsp:cNvPr id="0" name=""/>
        <dsp:cNvSpPr/>
      </dsp:nvSpPr>
      <dsp:spPr>
        <a:xfrm>
          <a:off x="874192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FDF5F-67FB-45AE-8A7B-7CF5868E41CA}">
      <dsp:nvSpPr>
        <dsp:cNvPr id="0" name=""/>
        <dsp:cNvSpPr/>
      </dsp:nvSpPr>
      <dsp:spPr>
        <a:xfrm>
          <a:off x="986026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documents</a:t>
          </a:r>
        </a:p>
      </dsp:txBody>
      <dsp:txXfrm>
        <a:off x="1004745" y="2441025"/>
        <a:ext cx="969063" cy="601690"/>
      </dsp:txXfrm>
    </dsp:sp>
    <dsp:sp modelId="{293A0CDE-33F3-46EC-8856-E5BA013A63E4}">
      <dsp:nvSpPr>
        <dsp:cNvPr id="0" name=""/>
        <dsp:cNvSpPr/>
      </dsp:nvSpPr>
      <dsp:spPr>
        <a:xfrm>
          <a:off x="2104361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23095-824A-4E5E-BB13-108F6A7832E0}">
      <dsp:nvSpPr>
        <dsp:cNvPr id="0" name=""/>
        <dsp:cNvSpPr/>
      </dsp:nvSpPr>
      <dsp:spPr>
        <a:xfrm>
          <a:off x="2216194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derivatives</a:t>
          </a:r>
          <a:endParaRPr lang="en-US" sz="1300" kern="1200" baseline="0" dirty="0"/>
        </a:p>
      </dsp:txBody>
      <dsp:txXfrm>
        <a:off x="2234913" y="2441025"/>
        <a:ext cx="969063" cy="601690"/>
      </dsp:txXfrm>
    </dsp:sp>
    <dsp:sp modelId="{C37F13D2-50DF-46CE-B8DA-DB2E58BF9FDF}">
      <dsp:nvSpPr>
        <dsp:cNvPr id="0" name=""/>
        <dsp:cNvSpPr/>
      </dsp:nvSpPr>
      <dsp:spPr>
        <a:xfrm>
          <a:off x="1489276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B5FD7-7D73-4372-BC75-34654571A3BB}">
      <dsp:nvSpPr>
        <dsp:cNvPr id="0" name=""/>
        <dsp:cNvSpPr/>
      </dsp:nvSpPr>
      <dsp:spPr>
        <a:xfrm>
          <a:off x="1601110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Folder # on disk (&lt;</a:t>
          </a:r>
          <a:r>
            <a:rPr lang="en-US" sz="1300" kern="1200" baseline="0" dirty="0" err="1"/>
            <a:t>pos</a:t>
          </a:r>
          <a:r>
            <a:rPr lang="en-US" sz="1300" kern="1200" baseline="0" dirty="0"/>
            <a:t>&gt;)</a:t>
          </a:r>
        </a:p>
      </dsp:txBody>
      <dsp:txXfrm>
        <a:off x="1619829" y="3372878"/>
        <a:ext cx="969063" cy="601690"/>
      </dsp:txXfrm>
    </dsp:sp>
    <dsp:sp modelId="{37473B37-D036-441C-AF30-D277B72B0661}">
      <dsp:nvSpPr>
        <dsp:cNvPr id="0" name=""/>
        <dsp:cNvSpPr/>
      </dsp:nvSpPr>
      <dsp:spPr>
        <a:xfrm>
          <a:off x="1489276" y="4179769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962D1-CEF5-4AC2-8C8B-9B1FB6606F81}">
      <dsp:nvSpPr>
        <dsp:cNvPr id="0" name=""/>
        <dsp:cNvSpPr/>
      </dsp:nvSpPr>
      <dsp:spPr>
        <a:xfrm>
          <a:off x="1601110" y="4286011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filename</a:t>
          </a:r>
        </a:p>
      </dsp:txBody>
      <dsp:txXfrm>
        <a:off x="1619829" y="4304730"/>
        <a:ext cx="969063" cy="601690"/>
      </dsp:txXfrm>
    </dsp:sp>
    <dsp:sp modelId="{7EA5CF7E-3592-4848-AEBD-D3159C97287C}">
      <dsp:nvSpPr>
        <dsp:cNvPr id="0" name=""/>
        <dsp:cNvSpPr/>
      </dsp:nvSpPr>
      <dsp:spPr>
        <a:xfrm>
          <a:off x="2719445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621D-FDB0-41DF-A1D4-75FD9D5980A5}">
      <dsp:nvSpPr>
        <dsp:cNvPr id="0" name=""/>
        <dsp:cNvSpPr/>
      </dsp:nvSpPr>
      <dsp:spPr>
        <a:xfrm>
          <a:off x="2831278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Folder # on disk (&lt;</a:t>
          </a:r>
          <a:r>
            <a:rPr lang="en-US" sz="1300" kern="1200" baseline="0" dirty="0" err="1"/>
            <a:t>pos</a:t>
          </a:r>
          <a:r>
            <a:rPr lang="en-US" sz="1300" kern="1200" baseline="0" dirty="0"/>
            <a:t>&gt;)</a:t>
          </a:r>
        </a:p>
      </dsp:txBody>
      <dsp:txXfrm>
        <a:off x="2849997" y="3372878"/>
        <a:ext cx="969063" cy="601690"/>
      </dsp:txXfrm>
    </dsp:sp>
    <dsp:sp modelId="{85C74A9C-AAF1-40A4-BEAC-47F880039518}">
      <dsp:nvSpPr>
        <dsp:cNvPr id="0" name=""/>
        <dsp:cNvSpPr/>
      </dsp:nvSpPr>
      <dsp:spPr>
        <a:xfrm>
          <a:off x="2719445" y="4179769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05BA1-6646-492F-999C-1460239F9202}">
      <dsp:nvSpPr>
        <dsp:cNvPr id="0" name=""/>
        <dsp:cNvSpPr/>
      </dsp:nvSpPr>
      <dsp:spPr>
        <a:xfrm>
          <a:off x="2831278" y="4286011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filename</a:t>
          </a:r>
        </a:p>
      </dsp:txBody>
      <dsp:txXfrm>
        <a:off x="2849997" y="4304730"/>
        <a:ext cx="969063" cy="601690"/>
      </dsp:txXfrm>
    </dsp:sp>
    <dsp:sp modelId="{C308A9D1-D240-4771-B544-89D7A9E33D63}">
      <dsp:nvSpPr>
        <dsp:cNvPr id="0" name=""/>
        <dsp:cNvSpPr/>
      </dsp:nvSpPr>
      <dsp:spPr>
        <a:xfrm>
          <a:off x="5353328" y="1384212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540D3-F830-41BD-9A10-CD1CDC824B11}">
      <dsp:nvSpPr>
        <dsp:cNvPr id="0" name=""/>
        <dsp:cNvSpPr/>
      </dsp:nvSpPr>
      <dsp:spPr>
        <a:xfrm>
          <a:off x="5465161" y="1490453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metadata</a:t>
          </a:r>
        </a:p>
      </dsp:txBody>
      <dsp:txXfrm>
        <a:off x="5483880" y="1509172"/>
        <a:ext cx="969063" cy="601690"/>
      </dsp:txXfrm>
    </dsp:sp>
    <dsp:sp modelId="{E05D9250-02A1-466E-9394-D878C6B21066}">
      <dsp:nvSpPr>
        <dsp:cNvPr id="0" name=""/>
        <dsp:cNvSpPr/>
      </dsp:nvSpPr>
      <dsp:spPr>
        <a:xfrm>
          <a:off x="3334529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0FCFE-5D5E-48BB-B65E-15E8D1D3F1C8}">
      <dsp:nvSpPr>
        <dsp:cNvPr id="0" name=""/>
        <dsp:cNvSpPr/>
      </dsp:nvSpPr>
      <dsp:spPr>
        <a:xfrm>
          <a:off x="3446363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checksum.md5</a:t>
          </a:r>
        </a:p>
      </dsp:txBody>
      <dsp:txXfrm>
        <a:off x="3465082" y="2441025"/>
        <a:ext cx="969063" cy="601690"/>
      </dsp:txXfrm>
    </dsp:sp>
    <dsp:sp modelId="{D1DB5463-056A-4879-ADA8-42770FCA7B99}">
      <dsp:nvSpPr>
        <dsp:cNvPr id="0" name=""/>
        <dsp:cNvSpPr/>
      </dsp:nvSpPr>
      <dsp:spPr>
        <a:xfrm>
          <a:off x="4564698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02F5D-2AFD-4AEB-B702-B9D5EDFC6578}">
      <dsp:nvSpPr>
        <dsp:cNvPr id="0" name=""/>
        <dsp:cNvSpPr/>
      </dsp:nvSpPr>
      <dsp:spPr>
        <a:xfrm>
          <a:off x="4676531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EP3.xml</a:t>
          </a:r>
        </a:p>
      </dsp:txBody>
      <dsp:txXfrm>
        <a:off x="4695250" y="2441025"/>
        <a:ext cx="969063" cy="601690"/>
      </dsp:txXfrm>
    </dsp:sp>
    <dsp:sp modelId="{B898930F-812D-4B70-A930-6FC5D6860FF4}">
      <dsp:nvSpPr>
        <dsp:cNvPr id="0" name=""/>
        <dsp:cNvSpPr/>
      </dsp:nvSpPr>
      <dsp:spPr>
        <a:xfrm>
          <a:off x="5794866" y="2316064"/>
          <a:ext cx="1353593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96C63-9EA5-4EBC-BCFA-CF10C3B1CC41}">
      <dsp:nvSpPr>
        <dsp:cNvPr id="0" name=""/>
        <dsp:cNvSpPr/>
      </dsp:nvSpPr>
      <dsp:spPr>
        <a:xfrm>
          <a:off x="5906700" y="2422306"/>
          <a:ext cx="1353593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err="1"/>
            <a:t>metadata.json</a:t>
          </a:r>
          <a:r>
            <a:rPr lang="en-US" sz="1400" kern="1200" baseline="0" dirty="0"/>
            <a:t/>
          </a:r>
          <a:br>
            <a:rPr lang="en-US" sz="1400" kern="1200" baseline="0" dirty="0"/>
          </a:br>
          <a:r>
            <a:rPr lang="en-US" sz="1400" kern="1200" baseline="0" dirty="0"/>
            <a:t>(Dublin Core)</a:t>
          </a:r>
        </a:p>
      </dsp:txBody>
      <dsp:txXfrm>
        <a:off x="5925419" y="2441025"/>
        <a:ext cx="1316155" cy="601690"/>
      </dsp:txXfrm>
    </dsp:sp>
    <dsp:sp modelId="{295D90B2-D32A-4489-A429-CF0E105F5327}">
      <dsp:nvSpPr>
        <dsp:cNvPr id="0" name=""/>
        <dsp:cNvSpPr/>
      </dsp:nvSpPr>
      <dsp:spPr>
        <a:xfrm>
          <a:off x="7372127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AD321-37C2-4DAA-B852-908F5B3EB6A8}">
      <dsp:nvSpPr>
        <dsp:cNvPr id="0" name=""/>
        <dsp:cNvSpPr/>
      </dsp:nvSpPr>
      <dsp:spPr>
        <a:xfrm>
          <a:off x="7483960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revisions</a:t>
          </a:r>
          <a:endParaRPr lang="en-US" sz="1400" kern="1200" baseline="0" dirty="0"/>
        </a:p>
      </dsp:txBody>
      <dsp:txXfrm>
        <a:off x="7502679" y="2441025"/>
        <a:ext cx="969063" cy="601690"/>
      </dsp:txXfrm>
    </dsp:sp>
    <dsp:sp modelId="{939DAF17-CDD6-4135-AE9C-F83D4C44C91B}">
      <dsp:nvSpPr>
        <dsp:cNvPr id="0" name=""/>
        <dsp:cNvSpPr/>
      </dsp:nvSpPr>
      <dsp:spPr>
        <a:xfrm>
          <a:off x="6757042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C61B-402E-46C8-A5B4-80DF33CB4364}">
      <dsp:nvSpPr>
        <dsp:cNvPr id="0" name=""/>
        <dsp:cNvSpPr/>
      </dsp:nvSpPr>
      <dsp:spPr>
        <a:xfrm>
          <a:off x="6868876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1.xml</a:t>
          </a:r>
        </a:p>
      </dsp:txBody>
      <dsp:txXfrm>
        <a:off x="6887595" y="3372878"/>
        <a:ext cx="969063" cy="601690"/>
      </dsp:txXfrm>
    </dsp:sp>
    <dsp:sp modelId="{84B620C5-363F-4C1E-9940-E9AB072DE63B}">
      <dsp:nvSpPr>
        <dsp:cNvPr id="0" name=""/>
        <dsp:cNvSpPr/>
      </dsp:nvSpPr>
      <dsp:spPr>
        <a:xfrm>
          <a:off x="7987211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BC8F9-7585-41FB-BA74-6F019EEC87A7}">
      <dsp:nvSpPr>
        <dsp:cNvPr id="0" name=""/>
        <dsp:cNvSpPr/>
      </dsp:nvSpPr>
      <dsp:spPr>
        <a:xfrm>
          <a:off x="8099044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2.xml</a:t>
          </a:r>
        </a:p>
      </dsp:txBody>
      <dsp:txXfrm>
        <a:off x="8117763" y="3372878"/>
        <a:ext cx="969063" cy="601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5F15E-82A3-4E0E-81D3-505AC497FF96}">
      <dsp:nvSpPr>
        <dsp:cNvPr id="0" name=""/>
        <dsp:cNvSpPr/>
      </dsp:nvSpPr>
      <dsp:spPr>
        <a:xfrm>
          <a:off x="9488173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Folder# (&lt;</a:t>
          </a:r>
          <a:r>
            <a:rPr lang="en-US" sz="2200" kern="1200" dirty="0" err="1"/>
            <a:t>pos</a:t>
          </a:r>
          <a:r>
            <a:rPr lang="en-US" sz="2200" kern="1200" dirty="0"/>
            <a:t>&gt;)</a:t>
          </a:r>
        </a:p>
      </dsp:txBody>
      <dsp:txXfrm>
        <a:off x="9488173" y="0"/>
        <a:ext cx="2024595" cy="935553"/>
      </dsp:txXfrm>
    </dsp:sp>
    <dsp:sp modelId="{C1960B5E-B84B-49D5-9465-101913758759}">
      <dsp:nvSpPr>
        <dsp:cNvPr id="0" name=""/>
        <dsp:cNvSpPr/>
      </dsp:nvSpPr>
      <dsp:spPr>
        <a:xfrm>
          <a:off x="7126145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fileid-xxxxx</a:t>
          </a:r>
          <a:endParaRPr lang="en-US" sz="2200" kern="1200" dirty="0"/>
        </a:p>
      </dsp:txBody>
      <dsp:txXfrm>
        <a:off x="7126145" y="0"/>
        <a:ext cx="2024595" cy="935553"/>
      </dsp:txXfrm>
    </dsp:sp>
    <dsp:sp modelId="{D0454AE9-6993-4940-9027-1700D3D535DF}">
      <dsp:nvSpPr>
        <dsp:cNvPr id="0" name=""/>
        <dsp:cNvSpPr/>
      </dsp:nvSpPr>
      <dsp:spPr>
        <a:xfrm>
          <a:off x="4764116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files</a:t>
          </a:r>
        </a:p>
      </dsp:txBody>
      <dsp:txXfrm>
        <a:off x="4764116" y="0"/>
        <a:ext cx="2024595" cy="935553"/>
      </dsp:txXfrm>
    </dsp:sp>
    <dsp:sp modelId="{A289BB92-8B90-480F-A606-371CB7F8FF78}">
      <dsp:nvSpPr>
        <dsp:cNvPr id="0" name=""/>
        <dsp:cNvSpPr/>
      </dsp:nvSpPr>
      <dsp:spPr>
        <a:xfrm>
          <a:off x="2402088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documentid-xxxxx</a:t>
          </a:r>
          <a:endParaRPr lang="en-US" sz="2200" kern="1200" dirty="0"/>
        </a:p>
      </dsp:txBody>
      <dsp:txXfrm>
        <a:off x="2402088" y="0"/>
        <a:ext cx="2024595" cy="935553"/>
      </dsp:txXfrm>
    </dsp:sp>
    <dsp:sp modelId="{65C7E491-E181-432C-8F0B-22821565C2DB}">
      <dsp:nvSpPr>
        <dsp:cNvPr id="0" name=""/>
        <dsp:cNvSpPr/>
      </dsp:nvSpPr>
      <dsp:spPr>
        <a:xfrm>
          <a:off x="40059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documents</a:t>
          </a:r>
        </a:p>
      </dsp:txBody>
      <dsp:txXfrm>
        <a:off x="40059" y="0"/>
        <a:ext cx="2024595" cy="935553"/>
      </dsp:txXfrm>
    </dsp:sp>
    <dsp:sp modelId="{46022313-EBCA-4190-B7CB-84D6BC5398C5}">
      <dsp:nvSpPr>
        <dsp:cNvPr id="0" name=""/>
        <dsp:cNvSpPr/>
      </dsp:nvSpPr>
      <dsp:spPr>
        <a:xfrm>
          <a:off x="208776" y="154287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err="1"/>
            <a:t>documentid</a:t>
          </a:r>
          <a:r>
            <a:rPr lang="en-CA" sz="2200" kern="1200" dirty="0"/>
            <a:t>-XXXXX</a:t>
          </a:r>
          <a:endParaRPr lang="en-US" sz="2200" kern="1200" dirty="0"/>
        </a:p>
      </dsp:txBody>
      <dsp:txXfrm>
        <a:off x="233484" y="1567579"/>
        <a:ext cx="1637747" cy="794165"/>
      </dsp:txXfrm>
    </dsp:sp>
    <dsp:sp modelId="{8E3B58DF-34D0-4C03-B6D2-E5DB350A6AAA}">
      <dsp:nvSpPr>
        <dsp:cNvPr id="0" name=""/>
        <dsp:cNvSpPr/>
      </dsp:nvSpPr>
      <dsp:spPr>
        <a:xfrm>
          <a:off x="1895939" y="1940316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6500" y="1947790"/>
        <a:ext cx="33743" cy="33743"/>
      </dsp:txXfrm>
    </dsp:sp>
    <dsp:sp modelId="{DE031C7F-D6B5-4DDD-A407-A162439B4539}">
      <dsp:nvSpPr>
        <dsp:cNvPr id="0" name=""/>
        <dsp:cNvSpPr/>
      </dsp:nvSpPr>
      <dsp:spPr>
        <a:xfrm>
          <a:off x="2570804" y="154287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/>
            <a:t>files</a:t>
          </a:r>
          <a:endParaRPr lang="en-US" sz="2200" kern="1200" dirty="0"/>
        </a:p>
      </dsp:txBody>
      <dsp:txXfrm>
        <a:off x="2595512" y="1567579"/>
        <a:ext cx="1637747" cy="794165"/>
      </dsp:txXfrm>
    </dsp:sp>
    <dsp:sp modelId="{9381C90B-005C-4E0F-8CC9-097F73422BB1}">
      <dsp:nvSpPr>
        <dsp:cNvPr id="0" name=""/>
        <dsp:cNvSpPr/>
      </dsp:nvSpPr>
      <dsp:spPr>
        <a:xfrm rot="19457599">
          <a:off x="4179850" y="1697786"/>
          <a:ext cx="83109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831099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74622" y="1701354"/>
        <a:ext cx="41554" cy="41554"/>
      </dsp:txXfrm>
    </dsp:sp>
    <dsp:sp modelId="{B58C9A5B-2D90-461E-ADB2-6E186FE39CC5}">
      <dsp:nvSpPr>
        <dsp:cNvPr id="0" name=""/>
        <dsp:cNvSpPr/>
      </dsp:nvSpPr>
      <dsp:spPr>
        <a:xfrm>
          <a:off x="4932832" y="105781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err="1"/>
            <a:t>fileid</a:t>
          </a:r>
          <a:r>
            <a:rPr lang="en-CA" sz="2200" kern="1200" dirty="0"/>
            <a:t>-XXXXX</a:t>
          </a:r>
          <a:endParaRPr lang="en-US" sz="2200" kern="1200" dirty="0"/>
        </a:p>
      </dsp:txBody>
      <dsp:txXfrm>
        <a:off x="4957540" y="1082519"/>
        <a:ext cx="1637747" cy="794165"/>
      </dsp:txXfrm>
    </dsp:sp>
    <dsp:sp modelId="{F14575ED-5A42-4A17-9613-94490AA8C452}">
      <dsp:nvSpPr>
        <dsp:cNvPr id="0" name=""/>
        <dsp:cNvSpPr/>
      </dsp:nvSpPr>
      <dsp:spPr>
        <a:xfrm rot="2142401">
          <a:off x="4179850" y="2182845"/>
          <a:ext cx="83109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831099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74622" y="2186414"/>
        <a:ext cx="41554" cy="41554"/>
      </dsp:txXfrm>
    </dsp:sp>
    <dsp:sp modelId="{DCD1D2C2-2966-461E-8F5A-C41D9BFC37E2}">
      <dsp:nvSpPr>
        <dsp:cNvPr id="0" name=""/>
        <dsp:cNvSpPr/>
      </dsp:nvSpPr>
      <dsp:spPr>
        <a:xfrm>
          <a:off x="4932832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fileid</a:t>
          </a:r>
          <a:r>
            <a:rPr lang="en-US" sz="2200" kern="1200" dirty="0"/>
            <a:t>-XXXXX</a:t>
          </a:r>
        </a:p>
      </dsp:txBody>
      <dsp:txXfrm>
        <a:off x="4957540" y="2052638"/>
        <a:ext cx="1637747" cy="794165"/>
      </dsp:txXfrm>
    </dsp:sp>
    <dsp:sp modelId="{76D43436-595F-414A-BA43-EA7E22B1CFC5}">
      <dsp:nvSpPr>
        <dsp:cNvPr id="0" name=""/>
        <dsp:cNvSpPr/>
      </dsp:nvSpPr>
      <dsp:spPr>
        <a:xfrm>
          <a:off x="6619996" y="2425375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40557" y="2432849"/>
        <a:ext cx="33743" cy="33743"/>
      </dsp:txXfrm>
    </dsp:sp>
    <dsp:sp modelId="{9B202F8D-8EDC-48DF-B3AB-FDDC81555B13}">
      <dsp:nvSpPr>
        <dsp:cNvPr id="0" name=""/>
        <dsp:cNvSpPr/>
      </dsp:nvSpPr>
      <dsp:spPr>
        <a:xfrm>
          <a:off x="7294861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/>
            <a:t>folder#-on-disk (“&lt;</a:t>
          </a:r>
          <a:r>
            <a:rPr lang="en-CA" sz="2200" kern="1200" dirty="0" err="1"/>
            <a:t>pos</a:t>
          </a:r>
          <a:r>
            <a:rPr lang="en-CA" sz="2200" kern="1200" dirty="0"/>
            <a:t>&gt;”)</a:t>
          </a:r>
          <a:endParaRPr lang="en-US" sz="2200" kern="1200" dirty="0"/>
        </a:p>
      </dsp:txBody>
      <dsp:txXfrm>
        <a:off x="7319569" y="2052638"/>
        <a:ext cx="1637747" cy="794165"/>
      </dsp:txXfrm>
    </dsp:sp>
    <dsp:sp modelId="{0F2BFFF4-27C4-450E-8707-34CA7733E510}">
      <dsp:nvSpPr>
        <dsp:cNvPr id="0" name=""/>
        <dsp:cNvSpPr/>
      </dsp:nvSpPr>
      <dsp:spPr>
        <a:xfrm>
          <a:off x="8982024" y="2425375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302585" y="2432849"/>
        <a:ext cx="33743" cy="33743"/>
      </dsp:txXfrm>
    </dsp:sp>
    <dsp:sp modelId="{F96D7DC7-AC53-4034-A177-84900CE52899}">
      <dsp:nvSpPr>
        <dsp:cNvPr id="0" name=""/>
        <dsp:cNvSpPr/>
      </dsp:nvSpPr>
      <dsp:spPr>
        <a:xfrm>
          <a:off x="9656889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/>
            <a:t>filename</a:t>
          </a:r>
          <a:endParaRPr lang="en-US" sz="2200" kern="1200" dirty="0"/>
        </a:p>
      </dsp:txBody>
      <dsp:txXfrm>
        <a:off x="9681597" y="2052638"/>
        <a:ext cx="1637747" cy="794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EFAC-41BF-4E6E-9128-9BCF41586C0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388F-37B9-4701-B1FA-A8F15B2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388F-37B9-4701-B1FA-A8F15B267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388F-37B9-4701-B1FA-A8F15B267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8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Preservation Export Structure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33813101"/>
              </p:ext>
            </p:extLst>
          </p:nvPr>
        </p:nvGraphicFramePr>
        <p:xfrm>
          <a:off x="934872" y="1612668"/>
          <a:ext cx="9979739" cy="4926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Preservation Export Structure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0042033"/>
              </p:ext>
            </p:extLst>
          </p:nvPr>
        </p:nvGraphicFramePr>
        <p:xfrm>
          <a:off x="319585" y="2217762"/>
          <a:ext cx="11552829" cy="3118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14901</TotalTime>
  <Words>66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Digital Preservation Export Structure</vt:lpstr>
      <vt:lpstr>Digital Preservation Export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photomedia</dc:creator>
  <cp:lastModifiedBy>Tomasz Neugebauer</cp:lastModifiedBy>
  <cp:revision>105</cp:revision>
  <cp:lastPrinted>2018-04-13T07:49:00Z</cp:lastPrinted>
  <dcterms:created xsi:type="dcterms:W3CDTF">2018-03-28T16:17:25Z</dcterms:created>
  <dcterms:modified xsi:type="dcterms:W3CDTF">2019-11-07T18:57:09Z</dcterms:modified>
</cp:coreProperties>
</file>