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41" r:id="rId1"/>
  </p:sldMasterIdLst>
  <p:notesMasterIdLst>
    <p:notesMasterId r:id="rId48"/>
  </p:notesMasterIdLst>
  <p:sldIdLst>
    <p:sldId id="256" r:id="rId2"/>
    <p:sldId id="263" r:id="rId3"/>
    <p:sldId id="264" r:id="rId4"/>
    <p:sldId id="318" r:id="rId5"/>
    <p:sldId id="319" r:id="rId6"/>
    <p:sldId id="359" r:id="rId7"/>
    <p:sldId id="360" r:id="rId8"/>
    <p:sldId id="320" r:id="rId9"/>
    <p:sldId id="321" r:id="rId10"/>
    <p:sldId id="322" r:id="rId11"/>
    <p:sldId id="327" r:id="rId12"/>
    <p:sldId id="325" r:id="rId13"/>
    <p:sldId id="323" r:id="rId14"/>
    <p:sldId id="324" r:id="rId15"/>
    <p:sldId id="328" r:id="rId16"/>
    <p:sldId id="326" r:id="rId17"/>
    <p:sldId id="330" r:id="rId18"/>
    <p:sldId id="329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51" r:id="rId40"/>
    <p:sldId id="352" r:id="rId41"/>
    <p:sldId id="353" r:id="rId42"/>
    <p:sldId id="354" r:id="rId43"/>
    <p:sldId id="355" r:id="rId44"/>
    <p:sldId id="356" r:id="rId45"/>
    <p:sldId id="357" r:id="rId46"/>
    <p:sldId id="358" r:id="rId47"/>
  </p:sldIdLst>
  <p:sldSz cx="12192000" cy="6858000"/>
  <p:notesSz cx="6858000" cy="9144000"/>
  <p:embeddedFontLst>
    <p:embeddedFont>
      <p:font typeface="맑은 고딕" panose="020B0503020000020004" pitchFamily="50" charset="-127"/>
      <p:regular r:id="rId49"/>
      <p:bold r:id="rId50"/>
    </p:embeddedFont>
    <p:embeddedFont>
      <p:font typeface="Yoon 윤고딕 550_TT" panose="020B0600000101010101" charset="-127"/>
      <p:regular r:id="rId51"/>
    </p:embeddedFont>
    <p:embeddedFont>
      <p:font typeface="D2Coding" panose="020B0600000101010101" charset="-127"/>
      <p:regular r:id="rId52"/>
      <p:bold r:id="rId5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F2D7B-97EE-4DCE-B2C1-CB850AC1609A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7F0D1-3137-4AD6-AA66-817185801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5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9029" y="0"/>
            <a:ext cx="12221029" cy="6943724"/>
            <a:chOff x="-21772" y="0"/>
            <a:chExt cx="9165772" cy="6943724"/>
          </a:xfrm>
        </p:grpSpPr>
        <p:sp>
          <p:nvSpPr>
            <p:cNvPr id="8" name="Freeform 1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ah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9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6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12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2" name="Freeform 30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</p:sp>
        <p:sp>
          <p:nvSpPr>
            <p:cNvPr id="13" name="Freeform 11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ah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4" name="Freeform 5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ah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5" name="Freeform 23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386585"/>
            <a:ext cx="10363200" cy="957706"/>
          </a:xfrm>
        </p:spPr>
        <p:txBody>
          <a:bodyPr/>
          <a:lstStyle>
            <a:lvl1pPr algn="ctr">
              <a:defRPr sz="4800" b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357562"/>
            <a:ext cx="8534400" cy="571504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5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73600" y="-50800"/>
            <a:ext cx="7535333" cy="6908800"/>
            <a:chOff x="3505200" y="-50800"/>
            <a:chExt cx="5651500" cy="6908800"/>
          </a:xfrm>
        </p:grpSpPr>
        <p:sp>
          <p:nvSpPr>
            <p:cNvPr id="7" name="Freeform 29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8" name="Freeform 39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4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200" y="2357431"/>
            <a:ext cx="11531600" cy="1470025"/>
          </a:xfrm>
        </p:spPr>
        <p:txBody>
          <a:bodyPr/>
          <a:lstStyle>
            <a:lvl1pPr>
              <a:defRPr sz="54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20" y="500042"/>
            <a:ext cx="9048813" cy="1143000"/>
          </a:xfrm>
        </p:spPr>
        <p:txBody>
          <a:bodyPr/>
          <a:lstStyle>
            <a:lvl1pPr algn="l">
              <a:defRPr sz="4000"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4236" y="2214564"/>
            <a:ext cx="6125633" cy="3228975"/>
          </a:xfrm>
        </p:spPr>
        <p:txBody>
          <a:bodyPr/>
          <a:lstStyle>
            <a:lvl1pPr>
              <a:lnSpc>
                <a:spcPct val="150000"/>
              </a:lnSpc>
              <a:defRPr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첫째 목차</a:t>
            </a:r>
          </a:p>
          <a:p>
            <a:pPr lvl="0"/>
            <a:r>
              <a:rPr lang="ko-KR" altLang="en-US" dirty="0"/>
              <a:t>둘째 목차</a:t>
            </a:r>
          </a:p>
          <a:p>
            <a:pPr lvl="0"/>
            <a:r>
              <a:rPr lang="ko-KR" altLang="en-US" dirty="0"/>
              <a:t>셋째 목차</a:t>
            </a:r>
          </a:p>
          <a:p>
            <a:pPr lvl="0"/>
            <a:r>
              <a:rPr lang="ko-KR" altLang="en-US" dirty="0"/>
              <a:t>넷째 목차</a:t>
            </a:r>
          </a:p>
          <a:p>
            <a:pPr lvl="0"/>
            <a:r>
              <a:rPr lang="ko-KR" altLang="en-US" dirty="0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906027" y="571481"/>
            <a:ext cx="1676372" cy="5554683"/>
          </a:xfrm>
        </p:spPr>
        <p:txBody>
          <a:bodyPr vert="eaVert"/>
          <a:lstStyle>
            <a:lvl1pPr algn="ctr"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71481"/>
            <a:ext cx="9010675" cy="5554683"/>
          </a:xfrm>
        </p:spPr>
        <p:txBody>
          <a:bodyPr vert="eaVert"/>
          <a:lstStyle>
            <a:lvl1pPr>
              <a:defRPr b="0" i="0" baseline="0">
                <a:latin typeface="D2Coding" panose="020B0609020101020101" pitchFamily="49" charset="-127"/>
              </a:defRPr>
            </a:lvl1pPr>
            <a:lvl2pPr>
              <a:defRPr b="0" i="0" baseline="0">
                <a:latin typeface="D2Coding" panose="020B0609020101020101" pitchFamily="49" charset="-127"/>
              </a:defRPr>
            </a:lvl2pPr>
            <a:lvl3pPr>
              <a:defRPr b="0" i="0" baseline="0">
                <a:latin typeface="D2Coding" panose="020B0609020101020101" pitchFamily="49" charset="-127"/>
              </a:defRPr>
            </a:lvl3pPr>
            <a:lvl4pPr>
              <a:defRPr b="0" i="0" baseline="0">
                <a:latin typeface="D2Coding" panose="020B0609020101020101" pitchFamily="49" charset="-127"/>
              </a:defRPr>
            </a:lvl4pPr>
            <a:lvl5pPr>
              <a:defRPr b="0" i="0" baseline="0">
                <a:latin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>
            <a:lvl1pPr>
              <a:defRPr sz="360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2pPr>
            <a:lvl3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3pPr>
            <a:lvl4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4pPr>
            <a:lvl5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0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2570" y="0"/>
            <a:ext cx="6790339" cy="6943724"/>
            <a:chOff x="-16927" y="0"/>
            <a:chExt cx="5092754" cy="6943724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12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23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2571734"/>
            <a:ext cx="10363200" cy="1071581"/>
          </a:xfrm>
        </p:spPr>
        <p:txBody>
          <a:bodyPr anchor="t"/>
          <a:lstStyle>
            <a:lvl1pPr algn="r">
              <a:defRPr sz="4800" b="0" i="0" cap="none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035630"/>
            <a:ext cx="10363200" cy="536104"/>
          </a:xfrm>
        </p:spPr>
        <p:txBody>
          <a:bodyPr anchor="b"/>
          <a:lstStyle>
            <a:lvl1pPr marL="0" indent="0" algn="r">
              <a:buNone/>
              <a:defRPr sz="2000" b="0" i="0" cap="none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52464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3786191"/>
            <a:ext cx="3860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77267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609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4"/>
            <a:ext cx="10972800" cy="4668089"/>
          </a:xfrm>
        </p:spPr>
        <p:txBody>
          <a:bodyPr/>
          <a:lstStyle>
            <a:lvl1pPr>
              <a:buNone/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609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6197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9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/>
          <p:cNvGrpSpPr/>
          <p:nvPr/>
        </p:nvGrpSpPr>
        <p:grpSpPr>
          <a:xfrm>
            <a:off x="-12699" y="1"/>
            <a:ext cx="4579940" cy="3429000"/>
            <a:chOff x="-9525" y="1"/>
            <a:chExt cx="3434955" cy="3429000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  <p:sp>
          <p:nvSpPr>
            <p:cNvPr id="12" name="Freeform 6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  <p:sp>
          <p:nvSpPr>
            <p:cNvPr id="13" name="Freeform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</p:sp>
      </p:grpSp>
      <p:grpSp>
        <p:nvGrpSpPr>
          <p:cNvPr id="9" name="그룹 22"/>
          <p:cNvGrpSpPr/>
          <p:nvPr/>
        </p:nvGrpSpPr>
        <p:grpSpPr>
          <a:xfrm>
            <a:off x="7619125" y="3429000"/>
            <a:ext cx="4572875" cy="3429000"/>
            <a:chOff x="5714344" y="3429000"/>
            <a:chExt cx="3429656" cy="3429000"/>
          </a:xfrm>
        </p:grpSpPr>
        <p:grpSp>
          <p:nvGrpSpPr>
            <p:cNvPr id="10" name="그룹 18"/>
            <p:cNvGrpSpPr/>
            <p:nvPr/>
          </p:nvGrpSpPr>
          <p:grpSpPr>
            <a:xfrm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Freeform 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</p:sp>
          <p:sp>
            <p:nvSpPr>
              <p:cNvPr id="18" name="Freeform 12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ah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</p:sp>
        </p:grpSp>
        <p:sp>
          <p:nvSpPr>
            <p:cNvPr id="22" name="Freeform 6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400" y="760076"/>
            <a:ext cx="7315200" cy="566738"/>
          </a:xfrm>
        </p:spPr>
        <p:txBody>
          <a:bodyPr anchor="b"/>
          <a:lstStyle>
            <a:lvl1pPr algn="l">
              <a:defRPr sz="24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438400" y="1357298"/>
            <a:ext cx="7315200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 b="0" i="0" baseline="0">
                <a:latin typeface="D2Coding" panose="020B0609020101020101" pitchFamily="49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8400" y="5164150"/>
            <a:ext cx="7315200" cy="804862"/>
          </a:xfr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6"/>
          <p:cNvGrpSpPr/>
          <p:nvPr/>
        </p:nvGrpSpPr>
        <p:grpSpPr>
          <a:xfrm>
            <a:off x="8128000" y="2"/>
            <a:ext cx="4064000" cy="3733800"/>
            <a:chOff x="6096000" y="2"/>
            <a:chExt cx="3048000" cy="3733800"/>
          </a:xfrm>
        </p:grpSpPr>
        <p:sp>
          <p:nvSpPr>
            <p:cNvPr id="20" name="Freeform 6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</p:sp>
        <p:sp>
          <p:nvSpPr>
            <p:cNvPr id="21" name="Freeform 6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3" name="Freeform 1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</p:grpSp>
      <p:grpSp>
        <p:nvGrpSpPr>
          <p:cNvPr id="8" name="그룹 25"/>
          <p:cNvGrpSpPr/>
          <p:nvPr/>
        </p:nvGrpSpPr>
        <p:grpSpPr>
          <a:xfrm>
            <a:off x="0" y="4191000"/>
            <a:ext cx="4572000" cy="2667000"/>
            <a:chOff x="0" y="4191000"/>
            <a:chExt cx="3429000" cy="2667000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5" name="Freeform 6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357298"/>
            <a:ext cx="109728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4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0" i="0" kern="1200" baseline="0">
          <a:solidFill>
            <a:schemeClr val="accent2">
              <a:lumMod val="7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339516"/>
            <a:ext cx="10363200" cy="2558716"/>
          </a:xfrm>
        </p:spPr>
        <p:txBody>
          <a:bodyPr/>
          <a:lstStyle/>
          <a:p>
            <a:r>
              <a:rPr lang="ko-KR" altLang="en-US"/>
              <a:t>그래도 </a:t>
            </a:r>
            <a:r>
              <a:rPr lang="ko-KR" altLang="en-US" smtClean="0"/>
              <a:t>수명이 절반이 </a:t>
            </a:r>
            <a:r>
              <a:rPr lang="ko-KR" altLang="en-US" dirty="0"/>
              <a:t>되어서는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544678"/>
            <a:ext cx="8534400" cy="1005222"/>
          </a:xfrm>
        </p:spPr>
        <p:txBody>
          <a:bodyPr/>
          <a:lstStyle/>
          <a:p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25165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078162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14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152370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81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sp>
        <p:nvSpPr>
          <p:cNvPr id="3" name="곱하기 기호 2">
            <a:extLst>
              <a:ext uri="{FF2B5EF4-FFF2-40B4-BE49-F238E27FC236}">
                <a16:creationId xmlns:a16="http://schemas.microsoft.com/office/drawing/2014/main" xmlns="" id="{52A23E86-D412-4BD5-879C-7A0333043B07}"/>
              </a:ext>
            </a:extLst>
          </p:cNvPr>
          <p:cNvSpPr/>
          <p:nvPr/>
        </p:nvSpPr>
        <p:spPr>
          <a:xfrm>
            <a:off x="5343970" y="4958645"/>
            <a:ext cx="1504060" cy="1504060"/>
          </a:xfrm>
          <a:prstGeom prst="mathMultiply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C209024F-B82A-4145-A56E-C1FABC619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533716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41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AEB9C69-BC19-4312-A00F-40DB0630B498}"/>
              </a:ext>
            </a:extLst>
          </p:cNvPr>
          <p:cNvGraphicFramePr>
            <a:graphicFrameLocks noGrp="1"/>
          </p:cNvGraphicFramePr>
          <p:nvPr/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1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446109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37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174943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47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068383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9005680"/>
                  </a:ext>
                </a:extLst>
              </a:tr>
            </a:tbl>
          </a:graphicData>
        </a:graphic>
      </p:graphicFrame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xmlns="" id="{F606AFB4-A87C-4271-B2A2-538054497E88}"/>
              </a:ext>
            </a:extLst>
          </p:cNvPr>
          <p:cNvSpPr/>
          <p:nvPr/>
        </p:nvSpPr>
        <p:spPr>
          <a:xfrm>
            <a:off x="5331151" y="5050564"/>
            <a:ext cx="1529697" cy="1529697"/>
          </a:xfrm>
          <a:prstGeom prst="donu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58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AEB9C69-BC19-4312-A00F-40DB0630B498}"/>
              </a:ext>
            </a:extLst>
          </p:cNvPr>
          <p:cNvGraphicFramePr>
            <a:graphicFrameLocks noGrp="1"/>
          </p:cNvGraphicFramePr>
          <p:nvPr/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8DC1FAFD-1D1A-4F01-90FD-1442554D0ACE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8384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6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22229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8DC1FAFD-1D1A-4F01-90FD-1442554D0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213834"/>
              </p:ext>
            </p:extLst>
          </p:nvPr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1723401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60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233557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8DC1FAFD-1D1A-4F01-90FD-1442554D0ACE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2458340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6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D2Coding" panose="020B0609020101020101" pitchFamily="49" charset="-127"/>
              </a:rPr>
              <a:t>문제 내용</a:t>
            </a:r>
            <a:endParaRPr lang="en-US" altLang="ko-KR" dirty="0">
              <a:latin typeface="D2Coding" panose="020B0609020101020101" pitchFamily="49" charset="-127"/>
            </a:endParaRPr>
          </a:p>
          <a:p>
            <a:r>
              <a:rPr lang="ko-KR" altLang="en-US" dirty="0">
                <a:latin typeface="D2Coding" panose="020B0609020101020101" pitchFamily="49" charset="-127"/>
              </a:rPr>
              <a:t>문제 풀이</a:t>
            </a:r>
            <a:endParaRPr lang="en-US" altLang="ko-KR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39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258664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8DC1FAFD-1D1A-4F01-90FD-1442554D0ACE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3201824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43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809744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8DC1FAFD-1D1A-4F01-90FD-1442554D0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682108"/>
              </p:ext>
            </p:extLst>
          </p:nvPr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3201824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85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43275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8DC1FAFD-1D1A-4F01-90FD-1442554D0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082726"/>
              </p:ext>
            </p:extLst>
          </p:nvPr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3919671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86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275561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8DC1FAFD-1D1A-4F01-90FD-1442554D0ACE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4646064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37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587689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8DC1FAFD-1D1A-4F01-90FD-1442554D0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990379"/>
              </p:ext>
            </p:extLst>
          </p:nvPr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4646064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77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562314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8DC1FAFD-1D1A-4F01-90FD-1442554D0ACE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5372457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50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0863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8DC1FAFD-1D1A-4F01-90FD-1442554D0ACE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6184307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784288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8DC1FAFD-1D1A-4F01-90FD-1442554D0ACE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6867971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66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501052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8DC1FAFD-1D1A-4F01-90FD-1442554D0ACE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7594364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99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272684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8DC1FAFD-1D1A-4F01-90FD-1442554D0ACE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8354940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45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3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069179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8DC1FAFD-1D1A-4F01-90FD-1442554D0ACE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9098425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57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486196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8DC1FAFD-1D1A-4F01-90FD-1442554D0ACE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9824818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9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570374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8DC1FAFD-1D1A-4F01-90FD-1442554D0ACE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10568302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12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918726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8DC1FAFD-1D1A-4F01-90FD-1442554D0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29571"/>
              </p:ext>
            </p:extLst>
          </p:nvPr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10568302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xmlns="" id="{DB629FBA-E539-43E9-BCB6-53D7E14346F6}"/>
              </a:ext>
            </a:extLst>
          </p:cNvPr>
          <p:cNvSpPr/>
          <p:nvPr/>
        </p:nvSpPr>
        <p:spPr>
          <a:xfrm>
            <a:off x="5331151" y="5050564"/>
            <a:ext cx="1529697" cy="1529697"/>
          </a:xfrm>
          <a:prstGeom prst="donu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456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AEB9C69-BC19-4312-A00F-40DB0630B498}"/>
              </a:ext>
            </a:extLst>
          </p:cNvPr>
          <p:cNvGraphicFramePr>
            <a:graphicFrameLocks noGrp="1"/>
          </p:cNvGraphicFramePr>
          <p:nvPr/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9005680"/>
                  </a:ext>
                </a:extLst>
              </a:tr>
            </a:tbl>
          </a:graphicData>
        </a:graphic>
      </p:graphicFrame>
      <p:sp>
        <p:nvSpPr>
          <p:cNvPr id="8" name="내용 개체 틀 1">
            <a:extLst>
              <a:ext uri="{FF2B5EF4-FFF2-40B4-BE49-F238E27FC236}">
                <a16:creationId xmlns:a16="http://schemas.microsoft.com/office/drawing/2014/main" xmlns="" id="{6E1C63A0-196F-4715-B10C-E821F999E756}"/>
              </a:ext>
            </a:extLst>
          </p:cNvPr>
          <p:cNvSpPr txBox="1">
            <a:spLocks/>
          </p:cNvSpPr>
          <p:nvPr/>
        </p:nvSpPr>
        <p:spPr>
          <a:xfrm>
            <a:off x="609600" y="1357298"/>
            <a:ext cx="8602766" cy="166791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Font typeface="Wingdings"/>
              <a:buNone/>
            </a:pPr>
            <a:endParaRPr lang="en-US" altLang="ko-KR" sz="2800" dirty="0"/>
          </a:p>
          <a:p>
            <a:pPr marL="0" indent="0" algn="ctr">
              <a:buFont typeface="Wingdings"/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19F4FE03-03BA-4A7A-89D9-B788724D6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351680"/>
              </p:ext>
            </p:extLst>
          </p:nvPr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8384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86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309086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9005680"/>
                  </a:ext>
                </a:extLst>
              </a:tr>
            </a:tbl>
          </a:graphicData>
        </a:graphic>
      </p:graphicFrame>
      <p:sp>
        <p:nvSpPr>
          <p:cNvPr id="8" name="내용 개체 틀 1">
            <a:extLst>
              <a:ext uri="{FF2B5EF4-FFF2-40B4-BE49-F238E27FC236}">
                <a16:creationId xmlns:a16="http://schemas.microsoft.com/office/drawing/2014/main" xmlns="" id="{6E1C63A0-196F-4715-B10C-E821F999E756}"/>
              </a:ext>
            </a:extLst>
          </p:cNvPr>
          <p:cNvSpPr txBox="1">
            <a:spLocks/>
          </p:cNvSpPr>
          <p:nvPr/>
        </p:nvSpPr>
        <p:spPr>
          <a:xfrm>
            <a:off x="609600" y="1357298"/>
            <a:ext cx="8602766" cy="166791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Font typeface="Wingdings"/>
              <a:buNone/>
            </a:pPr>
            <a:endParaRPr lang="en-US" altLang="ko-KR" sz="2800" dirty="0"/>
          </a:p>
          <a:p>
            <a:pPr marL="0" indent="0" algn="ctr">
              <a:buFont typeface="Wingdings"/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19F4FE03-03BA-4A7A-89D9-B788724D6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595979"/>
              </p:ext>
            </p:extLst>
          </p:nvPr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B9C82A18-4C9D-471C-BAE7-D71A47AB095C}"/>
              </a:ext>
            </a:extLst>
          </p:cNvPr>
          <p:cNvCxnSpPr>
            <a:cxnSpLocks/>
          </p:cNvCxnSpPr>
          <p:nvPr/>
        </p:nvCxnSpPr>
        <p:spPr>
          <a:xfrm flipV="1">
            <a:off x="1706313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76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424103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9005680"/>
                  </a:ext>
                </a:extLst>
              </a:tr>
            </a:tbl>
          </a:graphicData>
        </a:graphic>
      </p:graphicFrame>
      <p:sp>
        <p:nvSpPr>
          <p:cNvPr id="8" name="내용 개체 틀 1">
            <a:extLst>
              <a:ext uri="{FF2B5EF4-FFF2-40B4-BE49-F238E27FC236}">
                <a16:creationId xmlns:a16="http://schemas.microsoft.com/office/drawing/2014/main" xmlns="" id="{6E1C63A0-196F-4715-B10C-E821F999E756}"/>
              </a:ext>
            </a:extLst>
          </p:cNvPr>
          <p:cNvSpPr txBox="1">
            <a:spLocks/>
          </p:cNvSpPr>
          <p:nvPr/>
        </p:nvSpPr>
        <p:spPr>
          <a:xfrm>
            <a:off x="609600" y="1357298"/>
            <a:ext cx="8602766" cy="166791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Font typeface="Wingdings"/>
              <a:buNone/>
            </a:pPr>
            <a:endParaRPr lang="en-US" altLang="ko-KR" sz="2800" dirty="0"/>
          </a:p>
          <a:p>
            <a:pPr marL="0" indent="0" algn="ctr">
              <a:buFont typeface="Wingdings"/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19F4FE03-03BA-4A7A-89D9-B788724D6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365656"/>
              </p:ext>
            </p:extLst>
          </p:nvPr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B9C82A18-4C9D-471C-BAE7-D71A47AB095C}"/>
              </a:ext>
            </a:extLst>
          </p:cNvPr>
          <p:cNvCxnSpPr>
            <a:cxnSpLocks/>
          </p:cNvCxnSpPr>
          <p:nvPr/>
        </p:nvCxnSpPr>
        <p:spPr>
          <a:xfrm flipV="1">
            <a:off x="2424160" y="4785647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2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491926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9005680"/>
                  </a:ext>
                </a:extLst>
              </a:tr>
            </a:tbl>
          </a:graphicData>
        </a:graphic>
      </p:graphicFrame>
      <p:sp>
        <p:nvSpPr>
          <p:cNvPr id="8" name="내용 개체 틀 1">
            <a:extLst>
              <a:ext uri="{FF2B5EF4-FFF2-40B4-BE49-F238E27FC236}">
                <a16:creationId xmlns:a16="http://schemas.microsoft.com/office/drawing/2014/main" xmlns="" id="{6E1C63A0-196F-4715-B10C-E821F999E756}"/>
              </a:ext>
            </a:extLst>
          </p:cNvPr>
          <p:cNvSpPr txBox="1">
            <a:spLocks/>
          </p:cNvSpPr>
          <p:nvPr/>
        </p:nvSpPr>
        <p:spPr>
          <a:xfrm>
            <a:off x="609600" y="1357298"/>
            <a:ext cx="8602766" cy="166791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Font typeface="Wingdings"/>
              <a:buNone/>
            </a:pPr>
            <a:endParaRPr lang="en-US" altLang="ko-KR" sz="2800" dirty="0"/>
          </a:p>
          <a:p>
            <a:pPr marL="0" indent="0" algn="ctr">
              <a:buFont typeface="Wingdings"/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19F4FE03-03BA-4A7A-89D9-B788724D6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745568"/>
              </p:ext>
            </p:extLst>
          </p:nvPr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B9C82A18-4C9D-471C-BAE7-D71A47AB095C}"/>
              </a:ext>
            </a:extLst>
          </p:cNvPr>
          <p:cNvCxnSpPr>
            <a:cxnSpLocks/>
          </p:cNvCxnSpPr>
          <p:nvPr/>
        </p:nvCxnSpPr>
        <p:spPr>
          <a:xfrm flipV="1">
            <a:off x="3244556" y="4785647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32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654426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9005680"/>
                  </a:ext>
                </a:extLst>
              </a:tr>
            </a:tbl>
          </a:graphicData>
        </a:graphic>
      </p:graphicFrame>
      <p:sp>
        <p:nvSpPr>
          <p:cNvPr id="8" name="내용 개체 틀 1">
            <a:extLst>
              <a:ext uri="{FF2B5EF4-FFF2-40B4-BE49-F238E27FC236}">
                <a16:creationId xmlns:a16="http://schemas.microsoft.com/office/drawing/2014/main" xmlns="" id="{6E1C63A0-196F-4715-B10C-E821F999E756}"/>
              </a:ext>
            </a:extLst>
          </p:cNvPr>
          <p:cNvSpPr txBox="1">
            <a:spLocks/>
          </p:cNvSpPr>
          <p:nvPr/>
        </p:nvSpPr>
        <p:spPr>
          <a:xfrm>
            <a:off x="609600" y="1357298"/>
            <a:ext cx="8602766" cy="166791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Font typeface="Wingdings"/>
              <a:buNone/>
            </a:pPr>
            <a:endParaRPr lang="en-US" altLang="ko-KR" sz="2800" dirty="0"/>
          </a:p>
          <a:p>
            <a:pPr marL="0" indent="0" algn="ctr">
              <a:buFont typeface="Wingdings"/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19F4FE03-03BA-4A7A-89D9-B788724D6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226074"/>
              </p:ext>
            </p:extLst>
          </p:nvPr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B9C82A18-4C9D-471C-BAE7-D71A47AB095C}"/>
              </a:ext>
            </a:extLst>
          </p:cNvPr>
          <p:cNvCxnSpPr>
            <a:cxnSpLocks/>
          </p:cNvCxnSpPr>
          <p:nvPr/>
        </p:nvCxnSpPr>
        <p:spPr>
          <a:xfrm flipV="1">
            <a:off x="3244556" y="4785647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17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445947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9005680"/>
                  </a:ext>
                </a:extLst>
              </a:tr>
            </a:tbl>
          </a:graphicData>
        </a:graphic>
      </p:graphicFrame>
      <p:sp>
        <p:nvSpPr>
          <p:cNvPr id="8" name="내용 개체 틀 1">
            <a:extLst>
              <a:ext uri="{FF2B5EF4-FFF2-40B4-BE49-F238E27FC236}">
                <a16:creationId xmlns:a16="http://schemas.microsoft.com/office/drawing/2014/main" xmlns="" id="{6E1C63A0-196F-4715-B10C-E821F999E756}"/>
              </a:ext>
            </a:extLst>
          </p:cNvPr>
          <p:cNvSpPr txBox="1">
            <a:spLocks/>
          </p:cNvSpPr>
          <p:nvPr/>
        </p:nvSpPr>
        <p:spPr>
          <a:xfrm>
            <a:off x="609600" y="1357298"/>
            <a:ext cx="8602766" cy="166791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Font typeface="Wingdings"/>
              <a:buNone/>
            </a:pPr>
            <a:endParaRPr lang="en-US" altLang="ko-KR" sz="2800" dirty="0"/>
          </a:p>
          <a:p>
            <a:pPr marL="0" indent="0" algn="ctr">
              <a:buFont typeface="Wingdings"/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19F4FE03-03BA-4A7A-89D9-B788724D6F83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B9C82A18-4C9D-471C-BAE7-D71A47AB095C}"/>
              </a:ext>
            </a:extLst>
          </p:cNvPr>
          <p:cNvCxnSpPr>
            <a:cxnSpLocks/>
          </p:cNvCxnSpPr>
          <p:nvPr/>
        </p:nvCxnSpPr>
        <p:spPr>
          <a:xfrm flipV="1">
            <a:off x="3911128" y="4785647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21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/>
              <a:t>Wear Level</a:t>
            </a:r>
            <a:r>
              <a:rPr lang="ko-KR" altLang="en-US" dirty="0"/>
              <a:t>이 주어진다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K</a:t>
            </a:r>
            <a:r>
              <a:rPr lang="ko-KR" altLang="en-US" dirty="0"/>
              <a:t>개의 덩어리가 존재하여</a:t>
            </a:r>
            <a:r>
              <a:rPr lang="en-US" altLang="ko-KR" dirty="0"/>
              <a:t>, </a:t>
            </a:r>
            <a:r>
              <a:rPr lang="ko-KR" altLang="en-US" dirty="0"/>
              <a:t>각각 </a:t>
            </a:r>
            <a:r>
              <a:rPr lang="en-US" altLang="ko-KR" dirty="0"/>
              <a:t>S_1, S_2, …, S_K</a:t>
            </a:r>
            <a:r>
              <a:rPr lang="ko-KR" altLang="en-US" dirty="0"/>
              <a:t>개를 포함하여야 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K</a:t>
            </a:r>
            <a:r>
              <a:rPr lang="ko-KR" altLang="en-US" dirty="0"/>
              <a:t>개의 덩어리를 잘 선택하여 </a:t>
            </a:r>
            <a:r>
              <a:rPr lang="en-US" altLang="ko-KR" dirty="0"/>
              <a:t>Wear Level</a:t>
            </a:r>
            <a:r>
              <a:rPr lang="ko-KR" altLang="en-US" dirty="0"/>
              <a:t>의 최댓값을 최소화하여라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829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153766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9005680"/>
                  </a:ext>
                </a:extLst>
              </a:tr>
            </a:tbl>
          </a:graphicData>
        </a:graphic>
      </p:graphicFrame>
      <p:sp>
        <p:nvSpPr>
          <p:cNvPr id="8" name="내용 개체 틀 1">
            <a:extLst>
              <a:ext uri="{FF2B5EF4-FFF2-40B4-BE49-F238E27FC236}">
                <a16:creationId xmlns:a16="http://schemas.microsoft.com/office/drawing/2014/main" xmlns="" id="{6E1C63A0-196F-4715-B10C-E821F999E756}"/>
              </a:ext>
            </a:extLst>
          </p:cNvPr>
          <p:cNvSpPr txBox="1">
            <a:spLocks/>
          </p:cNvSpPr>
          <p:nvPr/>
        </p:nvSpPr>
        <p:spPr>
          <a:xfrm>
            <a:off x="609600" y="1357298"/>
            <a:ext cx="8602766" cy="166791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Font typeface="Wingdings"/>
              <a:buNone/>
            </a:pPr>
            <a:endParaRPr lang="en-US" altLang="ko-KR" sz="2800" dirty="0"/>
          </a:p>
          <a:p>
            <a:pPr marL="0" indent="0" algn="ctr">
              <a:buFont typeface="Wingdings"/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19F4FE03-03BA-4A7A-89D9-B788724D6F83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B9C82A18-4C9D-471C-BAE7-D71A47AB095C}"/>
              </a:ext>
            </a:extLst>
          </p:cNvPr>
          <p:cNvCxnSpPr>
            <a:cxnSpLocks/>
          </p:cNvCxnSpPr>
          <p:nvPr/>
        </p:nvCxnSpPr>
        <p:spPr>
          <a:xfrm flipV="1">
            <a:off x="4697341" y="4802739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04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207989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9005680"/>
                  </a:ext>
                </a:extLst>
              </a:tr>
            </a:tbl>
          </a:graphicData>
        </a:graphic>
      </p:graphicFrame>
      <p:sp>
        <p:nvSpPr>
          <p:cNvPr id="8" name="내용 개체 틀 1">
            <a:extLst>
              <a:ext uri="{FF2B5EF4-FFF2-40B4-BE49-F238E27FC236}">
                <a16:creationId xmlns:a16="http://schemas.microsoft.com/office/drawing/2014/main" xmlns="" id="{6E1C63A0-196F-4715-B10C-E821F999E756}"/>
              </a:ext>
            </a:extLst>
          </p:cNvPr>
          <p:cNvSpPr txBox="1">
            <a:spLocks/>
          </p:cNvSpPr>
          <p:nvPr/>
        </p:nvSpPr>
        <p:spPr>
          <a:xfrm>
            <a:off x="609600" y="1357298"/>
            <a:ext cx="8602766" cy="166791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Font typeface="Wingdings"/>
              <a:buNone/>
            </a:pPr>
            <a:endParaRPr lang="en-US" altLang="ko-KR" sz="2800" dirty="0"/>
          </a:p>
          <a:p>
            <a:pPr marL="0" indent="0" algn="ctr">
              <a:buFont typeface="Wingdings"/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19F4FE03-03BA-4A7A-89D9-B788724D6F83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B9C82A18-4C9D-471C-BAE7-D71A47AB095C}"/>
              </a:ext>
            </a:extLst>
          </p:cNvPr>
          <p:cNvCxnSpPr>
            <a:cxnSpLocks/>
          </p:cNvCxnSpPr>
          <p:nvPr/>
        </p:nvCxnSpPr>
        <p:spPr>
          <a:xfrm flipV="1">
            <a:off x="5398096" y="4819831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43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380257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9005680"/>
                  </a:ext>
                </a:extLst>
              </a:tr>
            </a:tbl>
          </a:graphicData>
        </a:graphic>
      </p:graphicFrame>
      <p:sp>
        <p:nvSpPr>
          <p:cNvPr id="8" name="내용 개체 틀 1">
            <a:extLst>
              <a:ext uri="{FF2B5EF4-FFF2-40B4-BE49-F238E27FC236}">
                <a16:creationId xmlns:a16="http://schemas.microsoft.com/office/drawing/2014/main" xmlns="" id="{6E1C63A0-196F-4715-B10C-E821F999E756}"/>
              </a:ext>
            </a:extLst>
          </p:cNvPr>
          <p:cNvSpPr txBox="1">
            <a:spLocks/>
          </p:cNvSpPr>
          <p:nvPr/>
        </p:nvSpPr>
        <p:spPr>
          <a:xfrm>
            <a:off x="609600" y="1357298"/>
            <a:ext cx="8602766" cy="166791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Font typeface="Wingdings"/>
              <a:buNone/>
            </a:pPr>
            <a:endParaRPr lang="en-US" altLang="ko-KR" sz="2800" dirty="0"/>
          </a:p>
          <a:p>
            <a:pPr marL="0" indent="0" algn="ctr">
              <a:buFont typeface="Wingdings"/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19F4FE03-03BA-4A7A-89D9-B788724D6F83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B9C82A18-4C9D-471C-BAE7-D71A47AB095C}"/>
              </a:ext>
            </a:extLst>
          </p:cNvPr>
          <p:cNvCxnSpPr>
            <a:cxnSpLocks/>
          </p:cNvCxnSpPr>
          <p:nvPr/>
        </p:nvCxnSpPr>
        <p:spPr>
          <a:xfrm flipV="1">
            <a:off x="6158672" y="4819831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8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50454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9005680"/>
                  </a:ext>
                </a:extLst>
              </a:tr>
            </a:tbl>
          </a:graphicData>
        </a:graphic>
      </p:graphicFrame>
      <p:sp>
        <p:nvSpPr>
          <p:cNvPr id="8" name="내용 개체 틀 1">
            <a:extLst>
              <a:ext uri="{FF2B5EF4-FFF2-40B4-BE49-F238E27FC236}">
                <a16:creationId xmlns:a16="http://schemas.microsoft.com/office/drawing/2014/main" xmlns="" id="{6E1C63A0-196F-4715-B10C-E821F999E756}"/>
              </a:ext>
            </a:extLst>
          </p:cNvPr>
          <p:cNvSpPr txBox="1">
            <a:spLocks/>
          </p:cNvSpPr>
          <p:nvPr/>
        </p:nvSpPr>
        <p:spPr>
          <a:xfrm>
            <a:off x="609600" y="1357298"/>
            <a:ext cx="8602766" cy="166791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Font typeface="Wingdings"/>
              <a:buNone/>
            </a:pPr>
            <a:endParaRPr lang="en-US" altLang="ko-KR" sz="2800" dirty="0"/>
          </a:p>
          <a:p>
            <a:pPr marL="0" indent="0" algn="ctr">
              <a:buFont typeface="Wingdings"/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19F4FE03-03BA-4A7A-89D9-B788724D6F83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B9C82A18-4C9D-471C-BAE7-D71A47AB095C}"/>
              </a:ext>
            </a:extLst>
          </p:cNvPr>
          <p:cNvCxnSpPr>
            <a:cxnSpLocks/>
          </p:cNvCxnSpPr>
          <p:nvPr/>
        </p:nvCxnSpPr>
        <p:spPr>
          <a:xfrm flipV="1">
            <a:off x="9824818" y="4819831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74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210078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9005680"/>
                  </a:ext>
                </a:extLst>
              </a:tr>
            </a:tbl>
          </a:graphicData>
        </a:graphic>
      </p:graphicFrame>
      <p:sp>
        <p:nvSpPr>
          <p:cNvPr id="8" name="내용 개체 틀 1">
            <a:extLst>
              <a:ext uri="{FF2B5EF4-FFF2-40B4-BE49-F238E27FC236}">
                <a16:creationId xmlns:a16="http://schemas.microsoft.com/office/drawing/2014/main" xmlns="" id="{6E1C63A0-196F-4715-B10C-E821F999E756}"/>
              </a:ext>
            </a:extLst>
          </p:cNvPr>
          <p:cNvSpPr txBox="1">
            <a:spLocks/>
          </p:cNvSpPr>
          <p:nvPr/>
        </p:nvSpPr>
        <p:spPr>
          <a:xfrm>
            <a:off x="609600" y="1357298"/>
            <a:ext cx="8602766" cy="166791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Font typeface="Wingdings"/>
              <a:buNone/>
            </a:pPr>
            <a:endParaRPr lang="en-US" altLang="ko-KR" sz="2800" dirty="0"/>
          </a:p>
          <a:p>
            <a:pPr marL="0" indent="0" algn="ctr">
              <a:buFont typeface="Wingdings"/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19F4FE03-03BA-4A7A-89D9-B788724D6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647210"/>
              </p:ext>
            </p:extLst>
          </p:nvPr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B9C82A18-4C9D-471C-BAE7-D71A47AB095C}"/>
              </a:ext>
            </a:extLst>
          </p:cNvPr>
          <p:cNvCxnSpPr>
            <a:cxnSpLocks/>
          </p:cNvCxnSpPr>
          <p:nvPr/>
        </p:nvCxnSpPr>
        <p:spPr>
          <a:xfrm flipV="1">
            <a:off x="9824818" y="4819831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83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272937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9005680"/>
                  </a:ext>
                </a:extLst>
              </a:tr>
            </a:tbl>
          </a:graphicData>
        </a:graphic>
      </p:graphicFrame>
      <p:sp>
        <p:nvSpPr>
          <p:cNvPr id="8" name="내용 개체 틀 1">
            <a:extLst>
              <a:ext uri="{FF2B5EF4-FFF2-40B4-BE49-F238E27FC236}">
                <a16:creationId xmlns:a16="http://schemas.microsoft.com/office/drawing/2014/main" xmlns="" id="{6E1C63A0-196F-4715-B10C-E821F999E756}"/>
              </a:ext>
            </a:extLst>
          </p:cNvPr>
          <p:cNvSpPr txBox="1">
            <a:spLocks/>
          </p:cNvSpPr>
          <p:nvPr/>
        </p:nvSpPr>
        <p:spPr>
          <a:xfrm>
            <a:off x="609600" y="1357298"/>
            <a:ext cx="8602766" cy="166791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Font typeface="Wingdings"/>
              <a:buNone/>
            </a:pPr>
            <a:endParaRPr lang="en-US" altLang="ko-KR" sz="2800" dirty="0"/>
          </a:p>
          <a:p>
            <a:pPr marL="0" indent="0" algn="ctr">
              <a:buFont typeface="Wingdings"/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19F4FE03-03BA-4A7A-89D9-B788724D6F83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B9C82A18-4C9D-471C-BAE7-D71A47AB095C}"/>
              </a:ext>
            </a:extLst>
          </p:cNvPr>
          <p:cNvCxnSpPr>
            <a:cxnSpLocks/>
          </p:cNvCxnSpPr>
          <p:nvPr/>
        </p:nvCxnSpPr>
        <p:spPr>
          <a:xfrm flipV="1">
            <a:off x="10568302" y="4819831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40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175552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9005680"/>
                  </a:ext>
                </a:extLst>
              </a:tr>
            </a:tbl>
          </a:graphicData>
        </a:graphic>
      </p:graphicFrame>
      <p:sp>
        <p:nvSpPr>
          <p:cNvPr id="8" name="내용 개체 틀 1">
            <a:extLst>
              <a:ext uri="{FF2B5EF4-FFF2-40B4-BE49-F238E27FC236}">
                <a16:creationId xmlns:a16="http://schemas.microsoft.com/office/drawing/2014/main" xmlns="" id="{6E1C63A0-196F-4715-B10C-E821F999E756}"/>
              </a:ext>
            </a:extLst>
          </p:cNvPr>
          <p:cNvSpPr txBox="1">
            <a:spLocks/>
          </p:cNvSpPr>
          <p:nvPr/>
        </p:nvSpPr>
        <p:spPr>
          <a:xfrm>
            <a:off x="609600" y="1357298"/>
            <a:ext cx="8602766" cy="166791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Font typeface="Wingdings"/>
              <a:buNone/>
            </a:pPr>
            <a:endParaRPr lang="en-US" altLang="ko-KR" sz="2800" dirty="0"/>
          </a:p>
          <a:p>
            <a:pPr marL="0" indent="0" algn="ctr">
              <a:buFont typeface="Wingdings"/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19F4FE03-03BA-4A7A-89D9-B788724D6F83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B9C82A18-4C9D-471C-BAE7-D71A47AB095C}"/>
              </a:ext>
            </a:extLst>
          </p:cNvPr>
          <p:cNvCxnSpPr>
            <a:cxnSpLocks/>
          </p:cNvCxnSpPr>
          <p:nvPr/>
        </p:nvCxnSpPr>
        <p:spPr>
          <a:xfrm flipV="1">
            <a:off x="11251965" y="4819831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곱하기 기호 9">
            <a:extLst>
              <a:ext uri="{FF2B5EF4-FFF2-40B4-BE49-F238E27FC236}">
                <a16:creationId xmlns:a16="http://schemas.microsoft.com/office/drawing/2014/main" xmlns="" id="{04F1B3E9-BA9D-46B9-8BAD-06947F7C18F8}"/>
              </a:ext>
            </a:extLst>
          </p:cNvPr>
          <p:cNvSpPr/>
          <p:nvPr/>
        </p:nvSpPr>
        <p:spPr>
          <a:xfrm>
            <a:off x="5343970" y="4958645"/>
            <a:ext cx="1504060" cy="1504060"/>
          </a:xfrm>
          <a:prstGeom prst="mathMultiply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39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42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/>
              <a:t>Wear Level</a:t>
            </a:r>
            <a:r>
              <a:rPr lang="ko-KR" altLang="en-US" dirty="0"/>
              <a:t>이 주어진다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K</a:t>
            </a:r>
            <a:r>
              <a:rPr lang="ko-KR" altLang="en-US" dirty="0"/>
              <a:t>개의 덩어리가 존재하여</a:t>
            </a:r>
            <a:r>
              <a:rPr lang="en-US" altLang="ko-KR" dirty="0"/>
              <a:t>, </a:t>
            </a:r>
            <a:r>
              <a:rPr lang="ko-KR" altLang="en-US" dirty="0"/>
              <a:t>각각 </a:t>
            </a:r>
            <a:r>
              <a:rPr lang="en-US" altLang="ko-KR" dirty="0"/>
              <a:t>S_1, S_2, …, S_K</a:t>
            </a:r>
            <a:r>
              <a:rPr lang="ko-KR" altLang="en-US" dirty="0"/>
              <a:t>개를 포함하여야 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K</a:t>
            </a:r>
            <a:r>
              <a:rPr lang="ko-KR" altLang="en-US" dirty="0"/>
              <a:t>개의 덩어리를 잘 선택하여 </a:t>
            </a:r>
            <a:r>
              <a:rPr lang="en-US" altLang="ko-KR" dirty="0"/>
              <a:t>Wear Level</a:t>
            </a:r>
            <a:r>
              <a:rPr lang="ko-KR" altLang="en-US" dirty="0"/>
              <a:t>의 최댓값을 최소화하여라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982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>
                <a:solidFill>
                  <a:schemeClr val="accent5"/>
                </a:solidFill>
              </a:rPr>
              <a:t>N</a:t>
            </a:r>
            <a:r>
              <a:rPr lang="ko-KR" altLang="en-US" dirty="0">
                <a:solidFill>
                  <a:schemeClr val="accent5"/>
                </a:solidFill>
              </a:rPr>
              <a:t>개의 </a:t>
            </a:r>
            <a:r>
              <a:rPr lang="en-US" altLang="ko-KR" dirty="0">
                <a:solidFill>
                  <a:schemeClr val="accent5"/>
                </a:solidFill>
              </a:rPr>
              <a:t>Wear Level</a:t>
            </a:r>
            <a:r>
              <a:rPr lang="ko-KR" altLang="en-US" dirty="0">
                <a:solidFill>
                  <a:schemeClr val="accent5"/>
                </a:solidFill>
              </a:rPr>
              <a:t>이 주어진다</a:t>
            </a:r>
            <a:r>
              <a:rPr lang="en-US" altLang="ko-KR" dirty="0">
                <a:solidFill>
                  <a:schemeClr val="accent5"/>
                </a:solidFill>
              </a:rPr>
              <a:t>.</a:t>
            </a:r>
          </a:p>
          <a:p>
            <a:pPr marL="0" indent="0" algn="ctr">
              <a:buNone/>
            </a:pPr>
            <a:endParaRPr lang="en-US" altLang="ko-KR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en-US" altLang="ko-KR" dirty="0">
                <a:solidFill>
                  <a:schemeClr val="accent5"/>
                </a:solidFill>
              </a:rPr>
              <a:t>K</a:t>
            </a:r>
            <a:r>
              <a:rPr lang="ko-KR" altLang="en-US" dirty="0">
                <a:solidFill>
                  <a:schemeClr val="accent5"/>
                </a:solidFill>
              </a:rPr>
              <a:t>개의 덩어리가 존재하여</a:t>
            </a:r>
            <a:r>
              <a:rPr lang="en-US" altLang="ko-KR" dirty="0">
                <a:solidFill>
                  <a:schemeClr val="accent5"/>
                </a:solidFill>
              </a:rPr>
              <a:t>, </a:t>
            </a:r>
            <a:r>
              <a:rPr lang="ko-KR" altLang="en-US" dirty="0">
                <a:solidFill>
                  <a:schemeClr val="accent5"/>
                </a:solidFill>
              </a:rPr>
              <a:t>각각 </a:t>
            </a:r>
            <a:r>
              <a:rPr lang="en-US" altLang="ko-KR" dirty="0">
                <a:solidFill>
                  <a:schemeClr val="accent5"/>
                </a:solidFill>
              </a:rPr>
              <a:t>S_1, S_2, …, S_K</a:t>
            </a:r>
            <a:r>
              <a:rPr lang="ko-KR" altLang="en-US" dirty="0">
                <a:solidFill>
                  <a:schemeClr val="accent5"/>
                </a:solidFill>
              </a:rPr>
              <a:t>개를 포함하여야 한다</a:t>
            </a:r>
            <a:r>
              <a:rPr lang="en-US" altLang="ko-KR" dirty="0">
                <a:solidFill>
                  <a:schemeClr val="accent5"/>
                </a:solidFill>
              </a:rPr>
              <a:t>.</a:t>
            </a:r>
          </a:p>
          <a:p>
            <a:pPr marL="0" indent="0" algn="ctr">
              <a:buNone/>
            </a:pPr>
            <a:endParaRPr lang="en-US" altLang="ko-KR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en-US" altLang="ko-KR" dirty="0">
                <a:solidFill>
                  <a:schemeClr val="accent5"/>
                </a:solidFill>
              </a:rPr>
              <a:t>K</a:t>
            </a:r>
            <a:r>
              <a:rPr lang="ko-KR" altLang="en-US" dirty="0">
                <a:solidFill>
                  <a:schemeClr val="accent5"/>
                </a:solidFill>
              </a:rPr>
              <a:t>개의 덩어리를 잘 선택하여 </a:t>
            </a:r>
            <a:r>
              <a:rPr lang="en-US" altLang="ko-KR" dirty="0">
                <a:solidFill>
                  <a:schemeClr val="accent5"/>
                </a:solidFill>
              </a:rPr>
              <a:t>Wear Level</a:t>
            </a:r>
            <a:r>
              <a:rPr lang="ko-KR" altLang="en-US" dirty="0">
                <a:solidFill>
                  <a:schemeClr val="accent5"/>
                </a:solidFill>
              </a:rPr>
              <a:t>의 최댓값을 최소화하여라</a:t>
            </a:r>
            <a:r>
              <a:rPr lang="en-US" altLang="ko-KR" dirty="0">
                <a:solidFill>
                  <a:schemeClr val="accent5"/>
                </a:solidFill>
              </a:rPr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/>
              <a:t>Wear Level</a:t>
            </a:r>
            <a:r>
              <a:rPr lang="ko-KR" altLang="en-US" dirty="0"/>
              <a:t>이 주어진다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K</a:t>
            </a:r>
            <a:r>
              <a:rPr lang="ko-KR" altLang="en-US" dirty="0"/>
              <a:t>개의 덩어리가 존재하여</a:t>
            </a:r>
            <a:r>
              <a:rPr lang="en-US" altLang="ko-KR" dirty="0"/>
              <a:t>, </a:t>
            </a:r>
            <a:r>
              <a:rPr lang="ko-KR" altLang="en-US" dirty="0"/>
              <a:t>각각 </a:t>
            </a:r>
            <a:r>
              <a:rPr lang="en-US" altLang="ko-KR" dirty="0"/>
              <a:t>S_1, S_2, …, S_K</a:t>
            </a:r>
            <a:r>
              <a:rPr lang="ko-KR" altLang="en-US" dirty="0"/>
              <a:t>개를 포함하여야 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Wear Level</a:t>
            </a:r>
            <a:r>
              <a:rPr lang="ko-KR" altLang="en-US" dirty="0"/>
              <a:t>의 최댓값이 </a:t>
            </a:r>
            <a:r>
              <a:rPr lang="ko-KR" altLang="en-US" dirty="0">
                <a:solidFill>
                  <a:srgbClr val="FF0000"/>
                </a:solidFill>
              </a:rPr>
              <a:t>어떤 정수 </a:t>
            </a:r>
            <a:r>
              <a:rPr lang="en-US" altLang="ko-KR" dirty="0">
                <a:solidFill>
                  <a:srgbClr val="FF0000"/>
                </a:solidFill>
              </a:rPr>
              <a:t>c </a:t>
            </a:r>
            <a:r>
              <a:rPr lang="ko-KR" altLang="en-US" dirty="0">
                <a:solidFill>
                  <a:srgbClr val="FF0000"/>
                </a:solidFill>
              </a:rPr>
              <a:t>이하</a:t>
            </a:r>
            <a:r>
              <a:rPr lang="ko-KR" altLang="en-US" dirty="0"/>
              <a:t>가 되도록 </a:t>
            </a:r>
            <a:r>
              <a:rPr lang="en-US" altLang="ko-KR" dirty="0"/>
              <a:t>K</a:t>
            </a:r>
            <a:r>
              <a:rPr lang="ko-KR" altLang="en-US" dirty="0"/>
              <a:t>개의 덩어리를 선택할 수 </a:t>
            </a:r>
            <a:r>
              <a:rPr lang="ko-KR" altLang="en-US" dirty="0">
                <a:solidFill>
                  <a:srgbClr val="FF0000"/>
                </a:solidFill>
              </a:rPr>
              <a:t>있는가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marL="0" indent="0" algn="ctr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65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이분탐색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667913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2800" dirty="0"/>
              <a:t>거꾸로 생각해보자</a:t>
            </a:r>
            <a:r>
              <a:rPr lang="en-US" altLang="ko-KR" sz="2800" dirty="0"/>
              <a:t>.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ko-KR" altLang="en-US" sz="2800" dirty="0"/>
              <a:t>답을 </a:t>
            </a:r>
            <a:r>
              <a:rPr lang="en-US" altLang="ko-KR" sz="2800" dirty="0"/>
              <a:t>X</a:t>
            </a:r>
            <a:r>
              <a:rPr lang="ko-KR" altLang="en-US" sz="2800" dirty="0"/>
              <a:t>라고 가정하였을 때</a:t>
            </a:r>
            <a:r>
              <a:rPr lang="en-US" altLang="ko-KR" sz="2800" dirty="0"/>
              <a:t>, </a:t>
            </a:r>
            <a:r>
              <a:rPr lang="ko-KR" altLang="en-US" sz="2800" dirty="0"/>
              <a:t>가능하면 </a:t>
            </a:r>
            <a:r>
              <a:rPr lang="en-US" altLang="ko-KR" sz="2800" dirty="0"/>
              <a:t>O, </a:t>
            </a:r>
            <a:r>
              <a:rPr lang="ko-KR" altLang="en-US" sz="2800" dirty="0"/>
              <a:t>아니면 </a:t>
            </a:r>
            <a:r>
              <a:rPr lang="en-US" altLang="ko-KR" sz="2800" dirty="0"/>
              <a:t>X</a:t>
            </a:r>
            <a:r>
              <a:rPr lang="ko-KR" altLang="en-US" sz="2800" dirty="0"/>
              <a:t>라 하면</a:t>
            </a:r>
            <a:r>
              <a:rPr lang="en-US" altLang="ko-KR" sz="2800" dirty="0"/>
              <a:t>..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77771F3D-0B96-48EB-B93A-BEF06D457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438316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9005680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C739F325-FD38-40F9-8D01-325675174E46}"/>
              </a:ext>
            </a:extLst>
          </p:cNvPr>
          <p:cNvCxnSpPr>
            <a:cxnSpLocks/>
          </p:cNvCxnSpPr>
          <p:nvPr/>
        </p:nvCxnSpPr>
        <p:spPr>
          <a:xfrm flipV="1">
            <a:off x="5415184" y="4742918"/>
            <a:ext cx="0" cy="743482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1">
            <a:extLst>
              <a:ext uri="{FF2B5EF4-FFF2-40B4-BE49-F238E27FC236}">
                <a16:creationId xmlns:a16="http://schemas.microsoft.com/office/drawing/2014/main" xmlns="" id="{5982B7AF-4034-44E7-9D03-6CAE1F539EA9}"/>
              </a:ext>
            </a:extLst>
          </p:cNvPr>
          <p:cNvSpPr txBox="1">
            <a:spLocks/>
          </p:cNvSpPr>
          <p:nvPr/>
        </p:nvSpPr>
        <p:spPr>
          <a:xfrm>
            <a:off x="4473722" y="5598494"/>
            <a:ext cx="1882924" cy="619389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ko-KR" altLang="en-US" sz="2800" dirty="0"/>
              <a:t>진짜 답</a:t>
            </a:r>
            <a:r>
              <a:rPr lang="en-US" altLang="ko-KR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8489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931883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84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상승">
  <a:themeElements>
    <a:clrScheme name="Rise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Rise">
      <a:majorFont>
        <a:latin typeface="Tahoma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Rise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  <a:objectDefaults>
    <a:spDef>
      <a:spPr>
        <a:ln w="28575"/>
      </a:spPr>
      <a:bodyPr rtlCol="0" anchor="ctr"/>
      <a:lstStyle>
        <a:defPPr algn="ctr">
          <a:defRPr sz="2400" dirty="0" smtClean="0">
            <a:latin typeface="D2Coding" panose="020B0609020101020101" pitchFamily="49" charset="-127"/>
            <a:ea typeface="D2Coding" panose="020B0609020101020101" pitchFamily="49" charset="-127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8100" cmpd="sng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err="1" smtClean="0">
            <a:latin typeface="D2Coding" panose="020B0609020101020101" pitchFamily="49" charset="-127"/>
            <a:ea typeface="서울남산체 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상승</Template>
  <TotalTime>1194</TotalTime>
  <Words>2672</Words>
  <Application>Microsoft Office PowerPoint</Application>
  <PresentationFormat>와이드스크린</PresentationFormat>
  <Paragraphs>1543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3" baseType="lpstr">
      <vt:lpstr>Wingdings</vt:lpstr>
      <vt:lpstr>Arial</vt:lpstr>
      <vt:lpstr>맑은 고딕</vt:lpstr>
      <vt:lpstr>Yoon 윤고딕 550_TT</vt:lpstr>
      <vt:lpstr>서울남산체 M</vt:lpstr>
      <vt:lpstr>D2Coding</vt:lpstr>
      <vt:lpstr>상승</vt:lpstr>
      <vt:lpstr>그래도 수명이 절반이 되어서는..</vt:lpstr>
      <vt:lpstr>목차</vt:lpstr>
      <vt:lpstr>문제 내용</vt:lpstr>
      <vt:lpstr>문제 내용</vt:lpstr>
      <vt:lpstr>문제 풀이</vt:lpstr>
      <vt:lpstr>문제 내용</vt:lpstr>
      <vt:lpstr>문제 내용</vt:lpstr>
      <vt:lpstr>이분탐색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  <vt:lpstr>답을 X라고 할 때, 가능한가?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거대도시의 야경</dc:title>
  <dc:creator>김종범</dc:creator>
  <cp:lastModifiedBy>student</cp:lastModifiedBy>
  <cp:revision>60</cp:revision>
  <dcterms:created xsi:type="dcterms:W3CDTF">2016-10-19T22:43:44Z</dcterms:created>
  <dcterms:modified xsi:type="dcterms:W3CDTF">2019-12-10T02:42:06Z</dcterms:modified>
</cp:coreProperties>
</file>