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8" r:id="rId8"/>
    <p:sldId id="299" r:id="rId9"/>
    <p:sldId id="302" r:id="rId10"/>
    <p:sldId id="262" r:id="rId11"/>
    <p:sldId id="301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7" r:id="rId31"/>
    <p:sldId id="295" r:id="rId32"/>
    <p:sldId id="282" r:id="rId33"/>
    <p:sldId id="283" r:id="rId34"/>
    <p:sldId id="284" r:id="rId35"/>
    <p:sldId id="285" r:id="rId36"/>
    <p:sldId id="294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BD"/>
    <a:srgbClr val="E7E7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91BFE0A0-FB7F-8B46-9746-95803D3F4801}"/>
    <pc:docChg chg="undo custSel modSld">
      <pc:chgData name="김태양" userId="299603488_tp_dropbox" providerId="OAuth2" clId="{91BFE0A0-FB7F-8B46-9746-95803D3F4801}" dt="2018-11-19T22:59:14.397" v="3" actId="1076"/>
      <pc:docMkLst>
        <pc:docMk/>
      </pc:docMkLst>
      <pc:sldChg chg="modSp">
        <pc:chgData name="김태양" userId="299603488_tp_dropbox" providerId="OAuth2" clId="{91BFE0A0-FB7F-8B46-9746-95803D3F4801}" dt="2018-11-19T22:55:52.606" v="1" actId="1076"/>
        <pc:sldMkLst>
          <pc:docMk/>
          <pc:sldMk cId="1833984354" sldId="258"/>
        </pc:sldMkLst>
        <pc:graphicFrameChg chg="mod">
          <ac:chgData name="김태양" userId="299603488_tp_dropbox" providerId="OAuth2" clId="{91BFE0A0-FB7F-8B46-9746-95803D3F4801}" dt="2018-11-19T22:55:52.606" v="1" actId="1076"/>
          <ac:graphicFrameMkLst>
            <pc:docMk/>
            <pc:sldMk cId="1833984354" sldId="258"/>
            <ac:graphicFrameMk id="3" creationId="{6B34F9EA-B00E-4AFE-9F32-A05FE5151C19}"/>
          </ac:graphicFrameMkLst>
        </pc:graphicFrameChg>
      </pc:sldChg>
      <pc:sldChg chg="modSp">
        <pc:chgData name="김태양" userId="299603488_tp_dropbox" providerId="OAuth2" clId="{91BFE0A0-FB7F-8B46-9746-95803D3F4801}" dt="2018-11-19T22:59:14.397" v="3" actId="1076"/>
        <pc:sldMkLst>
          <pc:docMk/>
          <pc:sldMk cId="353572644" sldId="264"/>
        </pc:sldMkLst>
        <pc:graphicFrameChg chg="mod">
          <ac:chgData name="김태양" userId="299603488_tp_dropbox" providerId="OAuth2" clId="{91BFE0A0-FB7F-8B46-9746-95803D3F4801}" dt="2018-11-19T22:59:14.397" v="3" actId="1076"/>
          <ac:graphicFrameMkLst>
            <pc:docMk/>
            <pc:sldMk cId="353572644" sldId="264"/>
            <ac:graphicFrameMk id="18" creationId="{37119A57-8649-4F90-8EB2-9CBC5ABD6D2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C9DC-D2E4-4822-8948-D3E6E668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725BD-C23E-40A5-81BF-61C56700B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60F7B-40AB-49A7-9A2B-53641A6F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B66FE-7273-4E51-B973-29B5F57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4B44F-E3BD-4E99-8A65-5E9A8F65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4823-8250-477C-B850-15E7F9DF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43A85-295C-4B94-A609-F95834301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43850-6E94-4D37-8E4F-B2BFF36E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B39CA-30C0-475F-92BB-97532CE9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90C9E-C917-4B86-8B0E-F31B0480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8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8C568-FA50-42CA-AB79-AC719E80B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C402C-F03C-4AD0-ACF9-B18C3926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AF03E-7132-47BF-90F8-40E9E378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F0DC-0074-4F2E-A2E6-77DD8448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F214C-63AE-42C9-AED2-21E66450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3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380E7-734D-45C5-BE94-4FE98DE3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C5D5C-15A2-4BC1-B522-489A9359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0BF39-033E-4D7C-8967-5D4DBAC3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6ED64-244B-4BE8-963B-2044F56C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C001B-E015-4487-B8BC-67A4292A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2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1E575-1F2A-4FBA-8472-FD643908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BEE2A-43C5-45D8-9AB8-233879F7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B8028-6165-49CD-A348-8469676E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0BDD4-3D92-457E-8BD4-B39FB50C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60F9B-FDD7-4BB7-9C95-3A18259D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DFE72-E6B1-40C4-9F27-C6F4B80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9F598-A2B8-4E20-84B5-4C1AA3B9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13F1A-2690-47EA-8B58-9699E31D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75077-92BB-42E2-8DA9-08E1139E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CCA21-E28E-4CAC-9869-3212A68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8C1AF-F789-46AF-B9FD-F7F682BB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53582-2F39-40F2-B19A-2C2EECB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4419B-343D-437A-AEA0-B2AB9EA8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F455F-7BE5-435F-827A-E7F8F4A1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09156-9D7E-4B61-B2CC-035A80C61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3CA219-84B0-4006-9B8A-84201681C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8AA517-C2CA-449E-ABC6-4E83BF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540FFE-3511-4F79-A190-3DE2A806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BF39AA-BD47-4D52-B3C8-F3A1347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A2296-40C6-4812-9AE0-C62F2809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10FFEF-3157-4C97-BD0A-6526AE3B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EE4C54-CC51-4142-9885-42FCBA91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ADA74-B040-4BE0-96B9-936FEC02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0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EB2E12-204C-4DCA-83CC-6BB9A99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950987-CA0B-4A89-BA4B-5EEA9329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A4A6E-253D-4F8B-A96E-F0CE9830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9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EB95F-ABFF-4FB4-AF00-26253BE6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050A-1E1D-4710-9444-7EAB48D8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8BE12-D79D-43E3-950F-9B1D63FF6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3A5CA-9043-4E6C-8E5A-721A8999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DF5D0-44AF-45E0-800F-1286F729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9D5F2-B914-4891-A7D1-77C57B32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23E59-41EB-4BA5-946C-3CCCF7BC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38844-22A6-46DB-81AB-097A91DC1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6C7F5-6E02-42A9-8FDB-2BF1AFFD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29AD9-308B-4027-814C-E29ED7DC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31EC8-1047-46D5-BB11-7DBCAC3A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45556-712F-4C0D-A9A6-512A6489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A6B66D-93E2-467E-A4E9-EE0CEBC3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C9100-C869-44D6-9EF2-20A3A263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D00A8-0D7E-4D49-8B47-916DB6750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1BF7-B950-4701-BE31-3C2E25C8931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F0501-4C71-48D3-A04E-FC3ED4B8D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F568E-A530-4A51-BE3A-A54F16E8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74F2-1B2A-492B-A9B0-0E0371FC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C4BAC-885E-4425-8788-C82BFB561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br>
              <a:rPr lang="en-US" altLang="ko-KR"/>
            </a:br>
            <a:r>
              <a:rPr lang="en-US" altLang="ko-KR"/>
              <a:t>DFS, BFS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67151-5731-4C87-A8BE-E3185AA28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34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행렬 </a:t>
            </a:r>
            <a:r>
              <a:rPr lang="en-US" altLang="ko-KR" dirty="0"/>
              <a:t>_ C++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A31342-BFAB-42D1-8D83-D2FE4C31B454}"/>
              </a:ext>
            </a:extLst>
          </p:cNvPr>
          <p:cNvGrpSpPr/>
          <p:nvPr/>
        </p:nvGrpSpPr>
        <p:grpSpPr>
          <a:xfrm>
            <a:off x="9367285" y="249369"/>
            <a:ext cx="2541180" cy="1811811"/>
            <a:chOff x="744280" y="2190306"/>
            <a:chExt cx="4846673" cy="34555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CB12D0F-101E-49F8-B0F8-FA7275BF1787}"/>
                </a:ext>
              </a:extLst>
            </p:cNvPr>
            <p:cNvSpPr/>
            <p:nvPr/>
          </p:nvSpPr>
          <p:spPr>
            <a:xfrm>
              <a:off x="744280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1</a:t>
              </a:r>
              <a:endParaRPr lang="ko-KR" altLang="en-US" sz="2800" b="1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BEE4358-BE58-4877-95C8-9987AB557A63}"/>
                </a:ext>
              </a:extLst>
            </p:cNvPr>
            <p:cNvSpPr/>
            <p:nvPr/>
          </p:nvSpPr>
          <p:spPr>
            <a:xfrm>
              <a:off x="2672317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E4ADBF-4A1C-44D8-883D-ED449E72817F}"/>
                </a:ext>
              </a:extLst>
            </p:cNvPr>
            <p:cNvSpPr/>
            <p:nvPr/>
          </p:nvSpPr>
          <p:spPr>
            <a:xfrm>
              <a:off x="1722475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4</a:t>
              </a:r>
              <a:endParaRPr lang="ko-KR" altLang="en-US" sz="2800" b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55AF23-A201-49F1-9FF1-626C919231C8}"/>
                </a:ext>
              </a:extLst>
            </p:cNvPr>
            <p:cNvSpPr/>
            <p:nvPr/>
          </p:nvSpPr>
          <p:spPr>
            <a:xfrm>
              <a:off x="3650512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323F03-E071-4AC1-A957-C0A83DD4108A}"/>
                </a:ext>
              </a:extLst>
            </p:cNvPr>
            <p:cNvSpPr/>
            <p:nvPr/>
          </p:nvSpPr>
          <p:spPr>
            <a:xfrm>
              <a:off x="4522382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5</a:t>
              </a:r>
              <a:endParaRPr lang="ko-KR" altLang="en-US" sz="2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B3711F0-9EB7-4319-8157-498FD5A11ED1}"/>
                </a:ext>
              </a:extLst>
            </p:cNvPr>
            <p:cNvSpPr/>
            <p:nvPr/>
          </p:nvSpPr>
          <p:spPr>
            <a:xfrm>
              <a:off x="4878572" y="4933507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6</a:t>
              </a:r>
              <a:endParaRPr lang="ko-KR" altLang="en-US" sz="2800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950824-32FF-4468-95F3-6A88F982FBF1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456661" y="2546497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2F52542-29C7-492D-8E38-F42F9FF04603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>
              <a:off x="1100471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83A83D2-111B-4AC6-A6BC-F09F9B08593F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2330530" y="2902687"/>
              <a:ext cx="697978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6D6FBA-47D9-4CC5-8E04-566D5B64E977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>
              <a:off x="3384698" y="2546497"/>
              <a:ext cx="11376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BAF5367-E8BE-43F7-ADEA-5031748A872A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3028508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EF0ECF5-D299-4B0C-932D-8134C8E86F46}"/>
                </a:ext>
              </a:extLst>
            </p:cNvPr>
            <p:cNvCxnSpPr>
              <a:cxnSpLocks/>
              <a:stCxn id="7" idx="7"/>
              <a:endCxn id="8" idx="4"/>
            </p:cNvCxnSpPr>
            <p:nvPr/>
          </p:nvCxnSpPr>
          <p:spPr>
            <a:xfrm flipV="1">
              <a:off x="4258567" y="2902687"/>
              <a:ext cx="620006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30EEE4D-45B9-484C-A604-0A3484868D4A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58567" y="4276287"/>
              <a:ext cx="724331" cy="7615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4F02A6-5AD7-44BE-B4E9-E200097510DF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434856" y="4024423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4F9EA-B00E-4AFE-9F32-A05FE5151C1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061180"/>
          <a:ext cx="5351717" cy="35847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838070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8BFD26-6570-49EE-8B10-E86B1749F0CF}"/>
              </a:ext>
            </a:extLst>
          </p:cNvPr>
          <p:cNvSpPr txBox="1"/>
          <p:nvPr/>
        </p:nvSpPr>
        <p:spPr>
          <a:xfrm>
            <a:off x="563525" y="2136337"/>
            <a:ext cx="5135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con[MAX_V][MAX_V];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for(int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&lt;=E;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++){</a:t>
            </a:r>
          </a:p>
          <a:p>
            <a:r>
              <a:rPr lang="en-US" altLang="ko-KR" sz="2000" b="1" dirty="0"/>
              <a:t>   int a, b;</a:t>
            </a:r>
          </a:p>
          <a:p>
            <a:r>
              <a:rPr lang="en-US" altLang="ko-KR" sz="2000" b="1" dirty="0"/>
              <a:t>   </a:t>
            </a:r>
            <a:r>
              <a:rPr lang="en-US" altLang="ko-KR" sz="2000" b="1" dirty="0" err="1"/>
              <a:t>scanf</a:t>
            </a:r>
            <a:r>
              <a:rPr lang="en-US" altLang="ko-KR" sz="2000" b="1" dirty="0"/>
              <a:t>(“%</a:t>
            </a:r>
            <a:r>
              <a:rPr lang="en-US" altLang="ko-KR" sz="2000" b="1" dirty="0" err="1"/>
              <a:t>d%d</a:t>
            </a:r>
            <a:r>
              <a:rPr lang="en-US" altLang="ko-KR" sz="2000" b="1" dirty="0"/>
              <a:t>”,&amp;</a:t>
            </a:r>
            <a:r>
              <a:rPr lang="en-US" altLang="ko-KR" sz="2000" b="1" dirty="0" err="1"/>
              <a:t>a,&amp;b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/>
              <a:t>   con[a][b] = 1;</a:t>
            </a:r>
          </a:p>
          <a:p>
            <a:r>
              <a:rPr lang="en-US" altLang="ko-KR" sz="2000" b="1" dirty="0"/>
              <a:t>   con[b][a] = 1;</a:t>
            </a:r>
          </a:p>
          <a:p>
            <a:r>
              <a:rPr lang="en-US" altLang="ko-K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행렬 </a:t>
            </a:r>
            <a:r>
              <a:rPr lang="en-US" altLang="ko-KR" dirty="0"/>
              <a:t>_ C++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A31342-BFAB-42D1-8D83-D2FE4C31B454}"/>
              </a:ext>
            </a:extLst>
          </p:cNvPr>
          <p:cNvGrpSpPr/>
          <p:nvPr/>
        </p:nvGrpSpPr>
        <p:grpSpPr>
          <a:xfrm>
            <a:off x="9367285" y="249369"/>
            <a:ext cx="2541180" cy="1811811"/>
            <a:chOff x="744280" y="2190306"/>
            <a:chExt cx="4846673" cy="34555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CB12D0F-101E-49F8-B0F8-FA7275BF1787}"/>
                </a:ext>
              </a:extLst>
            </p:cNvPr>
            <p:cNvSpPr/>
            <p:nvPr/>
          </p:nvSpPr>
          <p:spPr>
            <a:xfrm>
              <a:off x="744280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1</a:t>
              </a:r>
              <a:endParaRPr lang="ko-KR" altLang="en-US" sz="2800" b="1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BEE4358-BE58-4877-95C8-9987AB557A63}"/>
                </a:ext>
              </a:extLst>
            </p:cNvPr>
            <p:cNvSpPr/>
            <p:nvPr/>
          </p:nvSpPr>
          <p:spPr>
            <a:xfrm>
              <a:off x="2672317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E4ADBF-4A1C-44D8-883D-ED449E72817F}"/>
                </a:ext>
              </a:extLst>
            </p:cNvPr>
            <p:cNvSpPr/>
            <p:nvPr/>
          </p:nvSpPr>
          <p:spPr>
            <a:xfrm>
              <a:off x="1722475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4</a:t>
              </a:r>
              <a:endParaRPr lang="ko-KR" altLang="en-US" sz="2800" b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55AF23-A201-49F1-9FF1-626C919231C8}"/>
                </a:ext>
              </a:extLst>
            </p:cNvPr>
            <p:cNvSpPr/>
            <p:nvPr/>
          </p:nvSpPr>
          <p:spPr>
            <a:xfrm>
              <a:off x="3650512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323F03-E071-4AC1-A957-C0A83DD4108A}"/>
                </a:ext>
              </a:extLst>
            </p:cNvPr>
            <p:cNvSpPr/>
            <p:nvPr/>
          </p:nvSpPr>
          <p:spPr>
            <a:xfrm>
              <a:off x="4522382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5</a:t>
              </a:r>
              <a:endParaRPr lang="ko-KR" altLang="en-US" sz="2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B3711F0-9EB7-4319-8157-498FD5A11ED1}"/>
                </a:ext>
              </a:extLst>
            </p:cNvPr>
            <p:cNvSpPr/>
            <p:nvPr/>
          </p:nvSpPr>
          <p:spPr>
            <a:xfrm>
              <a:off x="4878572" y="4933507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6</a:t>
              </a:r>
              <a:endParaRPr lang="ko-KR" altLang="en-US" sz="2800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950824-32FF-4468-95F3-6A88F982FBF1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456661" y="2546497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2F52542-29C7-492D-8E38-F42F9FF04603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>
              <a:off x="1100471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83A83D2-111B-4AC6-A6BC-F09F9B08593F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2330530" y="2902687"/>
              <a:ext cx="697978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6D6FBA-47D9-4CC5-8E04-566D5B64E977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>
              <a:off x="3384698" y="2546497"/>
              <a:ext cx="11376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BAF5367-E8BE-43F7-ADEA-5031748A872A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3028508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EF0ECF5-D299-4B0C-932D-8134C8E86F46}"/>
                </a:ext>
              </a:extLst>
            </p:cNvPr>
            <p:cNvCxnSpPr>
              <a:cxnSpLocks/>
              <a:stCxn id="7" idx="7"/>
              <a:endCxn id="8" idx="4"/>
            </p:cNvCxnSpPr>
            <p:nvPr/>
          </p:nvCxnSpPr>
          <p:spPr>
            <a:xfrm flipV="1">
              <a:off x="4258567" y="2902687"/>
              <a:ext cx="620006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30EEE4D-45B9-484C-A604-0A3484868D4A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58567" y="4276287"/>
              <a:ext cx="724331" cy="7615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4F02A6-5AD7-44BE-B4E9-E200097510DF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434856" y="4024423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4F9EA-B00E-4AFE-9F32-A05FE5151C1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061180"/>
          <a:ext cx="5351717" cy="35847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838070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8BFD26-6570-49EE-8B10-E86B1749F0CF}"/>
              </a:ext>
            </a:extLst>
          </p:cNvPr>
          <p:cNvSpPr txBox="1"/>
          <p:nvPr/>
        </p:nvSpPr>
        <p:spPr>
          <a:xfrm>
            <a:off x="563525" y="2136337"/>
            <a:ext cx="5135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con[MAX_V][MAX_V];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for(int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&lt;=E;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++){</a:t>
            </a:r>
          </a:p>
          <a:p>
            <a:r>
              <a:rPr lang="en-US" altLang="ko-KR" sz="2000" b="1" dirty="0"/>
              <a:t>   int a, b;</a:t>
            </a:r>
          </a:p>
          <a:p>
            <a:r>
              <a:rPr lang="en-US" altLang="ko-KR" sz="2000" b="1" dirty="0"/>
              <a:t>   </a:t>
            </a:r>
            <a:r>
              <a:rPr lang="en-US" altLang="ko-KR" sz="2000" b="1" dirty="0" err="1"/>
              <a:t>scanf</a:t>
            </a:r>
            <a:r>
              <a:rPr lang="en-US" altLang="ko-KR" sz="2000" b="1" dirty="0"/>
              <a:t>(“%</a:t>
            </a:r>
            <a:r>
              <a:rPr lang="en-US" altLang="ko-KR" sz="2000" b="1" dirty="0" err="1"/>
              <a:t>d%d</a:t>
            </a:r>
            <a:r>
              <a:rPr lang="en-US" altLang="ko-KR" sz="2000" b="1" dirty="0"/>
              <a:t>”,&amp;</a:t>
            </a:r>
            <a:r>
              <a:rPr lang="en-US" altLang="ko-KR" sz="2000" b="1" dirty="0" err="1"/>
              <a:t>a,&amp;b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/>
              <a:t>   con[a][b] = 1;</a:t>
            </a:r>
          </a:p>
          <a:p>
            <a:r>
              <a:rPr lang="en-US" altLang="ko-KR" sz="2000" b="1" dirty="0"/>
              <a:t>   con[b][a] = 1;</a:t>
            </a:r>
          </a:p>
          <a:p>
            <a:r>
              <a:rPr lang="en-US" altLang="ko-K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9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행렬 </a:t>
            </a:r>
            <a:r>
              <a:rPr lang="en-US" altLang="ko-KR" dirty="0"/>
              <a:t>_ JAVA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A31342-BFAB-42D1-8D83-D2FE4C31B454}"/>
              </a:ext>
            </a:extLst>
          </p:cNvPr>
          <p:cNvGrpSpPr/>
          <p:nvPr/>
        </p:nvGrpSpPr>
        <p:grpSpPr>
          <a:xfrm>
            <a:off x="9367285" y="249369"/>
            <a:ext cx="2541180" cy="1811811"/>
            <a:chOff x="744280" y="2190306"/>
            <a:chExt cx="4846673" cy="34555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CB12D0F-101E-49F8-B0F8-FA7275BF1787}"/>
                </a:ext>
              </a:extLst>
            </p:cNvPr>
            <p:cNvSpPr/>
            <p:nvPr/>
          </p:nvSpPr>
          <p:spPr>
            <a:xfrm>
              <a:off x="744280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1</a:t>
              </a:r>
              <a:endParaRPr lang="ko-KR" altLang="en-US" sz="2800" b="1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BEE4358-BE58-4877-95C8-9987AB557A63}"/>
                </a:ext>
              </a:extLst>
            </p:cNvPr>
            <p:cNvSpPr/>
            <p:nvPr/>
          </p:nvSpPr>
          <p:spPr>
            <a:xfrm>
              <a:off x="2672317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E4ADBF-4A1C-44D8-883D-ED449E72817F}"/>
                </a:ext>
              </a:extLst>
            </p:cNvPr>
            <p:cNvSpPr/>
            <p:nvPr/>
          </p:nvSpPr>
          <p:spPr>
            <a:xfrm>
              <a:off x="1722475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4</a:t>
              </a:r>
              <a:endParaRPr lang="ko-KR" altLang="en-US" sz="2800" b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55AF23-A201-49F1-9FF1-626C919231C8}"/>
                </a:ext>
              </a:extLst>
            </p:cNvPr>
            <p:cNvSpPr/>
            <p:nvPr/>
          </p:nvSpPr>
          <p:spPr>
            <a:xfrm>
              <a:off x="3650512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323F03-E071-4AC1-A957-C0A83DD4108A}"/>
                </a:ext>
              </a:extLst>
            </p:cNvPr>
            <p:cNvSpPr/>
            <p:nvPr/>
          </p:nvSpPr>
          <p:spPr>
            <a:xfrm>
              <a:off x="4522382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5</a:t>
              </a:r>
              <a:endParaRPr lang="ko-KR" altLang="en-US" sz="2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B3711F0-9EB7-4319-8157-498FD5A11ED1}"/>
                </a:ext>
              </a:extLst>
            </p:cNvPr>
            <p:cNvSpPr/>
            <p:nvPr/>
          </p:nvSpPr>
          <p:spPr>
            <a:xfrm>
              <a:off x="4878572" y="4933507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6</a:t>
              </a:r>
              <a:endParaRPr lang="ko-KR" altLang="en-US" sz="2800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950824-32FF-4468-95F3-6A88F982FBF1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456661" y="2546497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2F52542-29C7-492D-8E38-F42F9FF04603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>
              <a:off x="1100471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83A83D2-111B-4AC6-A6BC-F09F9B08593F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2330530" y="2902687"/>
              <a:ext cx="697978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6D6FBA-47D9-4CC5-8E04-566D5B64E977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>
              <a:off x="3384698" y="2546497"/>
              <a:ext cx="11376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BAF5367-E8BE-43F7-ADEA-5031748A872A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3028508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EF0ECF5-D299-4B0C-932D-8134C8E86F46}"/>
                </a:ext>
              </a:extLst>
            </p:cNvPr>
            <p:cNvCxnSpPr>
              <a:cxnSpLocks/>
              <a:stCxn id="7" idx="7"/>
              <a:endCxn id="8" idx="4"/>
            </p:cNvCxnSpPr>
            <p:nvPr/>
          </p:nvCxnSpPr>
          <p:spPr>
            <a:xfrm flipV="1">
              <a:off x="4258567" y="2902687"/>
              <a:ext cx="620006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30EEE4D-45B9-484C-A604-0A3484868D4A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58567" y="4276287"/>
              <a:ext cx="724331" cy="7615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4F02A6-5AD7-44BE-B4E9-E200097510DF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434856" y="4024423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4F9EA-B00E-4AFE-9F32-A05FE5151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37457"/>
              </p:ext>
            </p:extLst>
          </p:nvPr>
        </p:nvGraphicFramePr>
        <p:xfrm>
          <a:off x="6691426" y="2144780"/>
          <a:ext cx="5351717" cy="35847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838070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8BFD26-6570-49EE-8B10-E86B1749F0CF}"/>
              </a:ext>
            </a:extLst>
          </p:cNvPr>
          <p:cNvSpPr txBox="1"/>
          <p:nvPr/>
        </p:nvSpPr>
        <p:spPr>
          <a:xfrm>
            <a:off x="277087" y="2334641"/>
            <a:ext cx="8536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int[][] con = new int[V+1][V+1]</a:t>
            </a:r>
          </a:p>
          <a:p>
            <a:r>
              <a:rPr lang="en-US" altLang="ko-KR" sz="2000" b="1" dirty="0"/>
              <a:t>for (int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=1;i&lt;=</a:t>
            </a:r>
            <a:r>
              <a:rPr lang="en-US" altLang="ko-KR" sz="2000" b="1" dirty="0" err="1"/>
              <a:t>E;i</a:t>
            </a:r>
            <a:r>
              <a:rPr lang="en-US" altLang="ko-KR" sz="2000" b="1" dirty="0"/>
              <a:t>++){</a:t>
            </a:r>
          </a:p>
          <a:p>
            <a:r>
              <a:rPr lang="en-US" altLang="ko-KR" sz="2000" b="1" dirty="0"/>
              <a:t>   </a:t>
            </a:r>
            <a:r>
              <a:rPr lang="en-US" altLang="ko-KR" sz="2000" b="1" dirty="0" err="1"/>
              <a:t>st</a:t>
            </a:r>
            <a:r>
              <a:rPr lang="en-US" altLang="ko-KR" sz="2000" b="1" dirty="0"/>
              <a:t> = new </a:t>
            </a:r>
            <a:r>
              <a:rPr lang="en-US" altLang="ko-KR" sz="2000" b="1" dirty="0" err="1"/>
              <a:t>StringTokenizer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br.readLine</a:t>
            </a:r>
            <a:r>
              <a:rPr lang="en-US" altLang="ko-KR" sz="2000" b="1" dirty="0"/>
              <a:t>());</a:t>
            </a:r>
          </a:p>
          <a:p>
            <a:r>
              <a:rPr lang="en-US" altLang="ko-KR" sz="2000" b="1" dirty="0"/>
              <a:t>   int a = </a:t>
            </a:r>
            <a:r>
              <a:rPr lang="en-US" altLang="ko-KR" sz="2000" b="1" dirty="0" err="1"/>
              <a:t>Integer.parseInt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st.nextToken</a:t>
            </a:r>
            <a:r>
              <a:rPr lang="en-US" altLang="ko-KR" sz="2000" b="1" dirty="0"/>
              <a:t>());</a:t>
            </a:r>
          </a:p>
          <a:p>
            <a:r>
              <a:rPr lang="en-US" altLang="ko-KR" sz="2000" b="1" dirty="0"/>
              <a:t>   int b = </a:t>
            </a:r>
            <a:r>
              <a:rPr lang="en-US" altLang="ko-KR" sz="2000" b="1" dirty="0" err="1"/>
              <a:t>Integer.parseInt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st.nextToken</a:t>
            </a:r>
            <a:r>
              <a:rPr lang="en-US" altLang="ko-KR" sz="2000" b="1" dirty="0"/>
              <a:t>());</a:t>
            </a:r>
          </a:p>
          <a:p>
            <a:r>
              <a:rPr lang="en-US" altLang="ko-KR" sz="2000" b="1" dirty="0"/>
              <a:t>   con[a][b] = 1;</a:t>
            </a:r>
          </a:p>
          <a:p>
            <a:r>
              <a:rPr lang="en-US" altLang="ko-KR" sz="2000" b="1" dirty="0"/>
              <a:t>   con[b][a] = 1;</a:t>
            </a:r>
          </a:p>
          <a:p>
            <a:r>
              <a:rPr lang="en-US" altLang="ko-K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83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리스트</a:t>
            </a:r>
            <a:r>
              <a:rPr lang="en-US" altLang="ko-KR" dirty="0"/>
              <a:t>_JAVA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A31342-BFAB-42D1-8D83-D2FE4C31B454}"/>
              </a:ext>
            </a:extLst>
          </p:cNvPr>
          <p:cNvGrpSpPr/>
          <p:nvPr/>
        </p:nvGrpSpPr>
        <p:grpSpPr>
          <a:xfrm>
            <a:off x="9367285" y="249369"/>
            <a:ext cx="2541180" cy="1811811"/>
            <a:chOff x="744280" y="2190306"/>
            <a:chExt cx="4846673" cy="34555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CB12D0F-101E-49F8-B0F8-FA7275BF1787}"/>
                </a:ext>
              </a:extLst>
            </p:cNvPr>
            <p:cNvSpPr/>
            <p:nvPr/>
          </p:nvSpPr>
          <p:spPr>
            <a:xfrm>
              <a:off x="744280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1</a:t>
              </a:r>
              <a:endParaRPr lang="ko-KR" altLang="en-US" sz="2800" b="1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BEE4358-BE58-4877-95C8-9987AB557A63}"/>
                </a:ext>
              </a:extLst>
            </p:cNvPr>
            <p:cNvSpPr/>
            <p:nvPr/>
          </p:nvSpPr>
          <p:spPr>
            <a:xfrm>
              <a:off x="2672317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E4ADBF-4A1C-44D8-883D-ED449E72817F}"/>
                </a:ext>
              </a:extLst>
            </p:cNvPr>
            <p:cNvSpPr/>
            <p:nvPr/>
          </p:nvSpPr>
          <p:spPr>
            <a:xfrm>
              <a:off x="1722475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4</a:t>
              </a:r>
              <a:endParaRPr lang="ko-KR" altLang="en-US" sz="2800" b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55AF23-A201-49F1-9FF1-626C919231C8}"/>
                </a:ext>
              </a:extLst>
            </p:cNvPr>
            <p:cNvSpPr/>
            <p:nvPr/>
          </p:nvSpPr>
          <p:spPr>
            <a:xfrm>
              <a:off x="3650512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323F03-E071-4AC1-A957-C0A83DD4108A}"/>
                </a:ext>
              </a:extLst>
            </p:cNvPr>
            <p:cNvSpPr/>
            <p:nvPr/>
          </p:nvSpPr>
          <p:spPr>
            <a:xfrm>
              <a:off x="4522382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5</a:t>
              </a:r>
              <a:endParaRPr lang="ko-KR" altLang="en-US" sz="2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B3711F0-9EB7-4319-8157-498FD5A11ED1}"/>
                </a:ext>
              </a:extLst>
            </p:cNvPr>
            <p:cNvSpPr/>
            <p:nvPr/>
          </p:nvSpPr>
          <p:spPr>
            <a:xfrm>
              <a:off x="4878572" y="4933507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6</a:t>
              </a:r>
              <a:endParaRPr lang="ko-KR" altLang="en-US" sz="2800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950824-32FF-4468-95F3-6A88F982FBF1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456661" y="2546497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2F52542-29C7-492D-8E38-F42F9FF04603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>
              <a:off x="1100471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83A83D2-111B-4AC6-A6BC-F09F9B08593F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2330530" y="2902687"/>
              <a:ext cx="697978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6D6FBA-47D9-4CC5-8E04-566D5B64E977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>
              <a:off x="3384698" y="2546497"/>
              <a:ext cx="11376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BAF5367-E8BE-43F7-ADEA-5031748A872A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3028508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EF0ECF5-D299-4B0C-932D-8134C8E86F46}"/>
                </a:ext>
              </a:extLst>
            </p:cNvPr>
            <p:cNvCxnSpPr>
              <a:cxnSpLocks/>
              <a:stCxn id="7" idx="7"/>
              <a:endCxn id="8" idx="4"/>
            </p:cNvCxnSpPr>
            <p:nvPr/>
          </p:nvCxnSpPr>
          <p:spPr>
            <a:xfrm flipV="1">
              <a:off x="4258567" y="2902687"/>
              <a:ext cx="620006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30EEE4D-45B9-484C-A604-0A3484868D4A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58567" y="4276287"/>
              <a:ext cx="724331" cy="7615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4F02A6-5AD7-44BE-B4E9-E200097510DF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434856" y="4024423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8BFD26-6570-49EE-8B10-E86B1749F0CF}"/>
              </a:ext>
            </a:extLst>
          </p:cNvPr>
          <p:cNvSpPr txBox="1"/>
          <p:nvPr/>
        </p:nvSpPr>
        <p:spPr>
          <a:xfrm>
            <a:off x="563525" y="2136337"/>
            <a:ext cx="8536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static </a:t>
            </a:r>
            <a:r>
              <a:rPr lang="en-US" altLang="ko-KR" sz="2000" b="1" dirty="0" err="1"/>
              <a:t>ArrayList</a:t>
            </a:r>
            <a:r>
              <a:rPr lang="en-US" altLang="ko-KR" sz="2000" b="1" dirty="0"/>
              <a:t>&lt;Integer&gt;[] con;</a:t>
            </a:r>
          </a:p>
          <a:p>
            <a:r>
              <a:rPr lang="en-US" altLang="ko-KR" sz="2000" b="1" dirty="0"/>
              <a:t>con = new </a:t>
            </a:r>
            <a:r>
              <a:rPr lang="en-US" altLang="ko-KR" sz="2000" b="1" dirty="0" err="1"/>
              <a:t>ArrayList</a:t>
            </a:r>
            <a:r>
              <a:rPr lang="en-US" altLang="ko-KR" sz="2000" b="1" dirty="0"/>
              <a:t>[N+1];</a:t>
            </a:r>
          </a:p>
          <a:p>
            <a:r>
              <a:rPr lang="nn-NO" altLang="ko-KR" sz="2000" b="1" dirty="0"/>
              <a:t>for (int i=1;i&lt;=N;i++)</a:t>
            </a:r>
          </a:p>
          <a:p>
            <a:r>
              <a:rPr lang="nn-NO" altLang="ko-KR" sz="2000" b="1" dirty="0"/>
              <a:t>   con[i] = new ArrayList&lt;&gt;();</a:t>
            </a:r>
          </a:p>
          <a:p>
            <a:r>
              <a:rPr lang="en-US" altLang="ko-KR" sz="2000" b="1" dirty="0"/>
              <a:t>for (int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=1;i&lt;=</a:t>
            </a:r>
            <a:r>
              <a:rPr lang="en-US" altLang="ko-KR" sz="2000" b="1" dirty="0" err="1"/>
              <a:t>M;i</a:t>
            </a:r>
            <a:r>
              <a:rPr lang="en-US" altLang="ko-KR" sz="2000" b="1" dirty="0"/>
              <a:t>++){</a:t>
            </a:r>
          </a:p>
          <a:p>
            <a:r>
              <a:rPr lang="en-US" altLang="ko-KR" sz="2000" b="1" dirty="0"/>
              <a:t>   </a:t>
            </a:r>
            <a:r>
              <a:rPr lang="en-US" altLang="ko-KR" sz="2000" b="1" dirty="0" err="1"/>
              <a:t>st</a:t>
            </a:r>
            <a:r>
              <a:rPr lang="en-US" altLang="ko-KR" sz="2000" b="1" dirty="0"/>
              <a:t> = new </a:t>
            </a:r>
            <a:r>
              <a:rPr lang="en-US" altLang="ko-KR" sz="2000" b="1" dirty="0" err="1"/>
              <a:t>StringTokenizer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br.readLine</a:t>
            </a:r>
            <a:r>
              <a:rPr lang="en-US" altLang="ko-KR" sz="2000" b="1" dirty="0"/>
              <a:t>());</a:t>
            </a:r>
          </a:p>
          <a:p>
            <a:r>
              <a:rPr lang="en-US" altLang="ko-KR" sz="2000" b="1" dirty="0"/>
              <a:t>   int a = </a:t>
            </a:r>
            <a:r>
              <a:rPr lang="en-US" altLang="ko-KR" sz="2000" b="1" dirty="0" err="1"/>
              <a:t>Integer.parseInt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st.nextToken</a:t>
            </a:r>
            <a:r>
              <a:rPr lang="en-US" altLang="ko-KR" sz="2000" b="1" dirty="0"/>
              <a:t>());</a:t>
            </a:r>
          </a:p>
          <a:p>
            <a:r>
              <a:rPr lang="en-US" altLang="ko-KR" sz="2000" b="1" dirty="0"/>
              <a:t>   int b = </a:t>
            </a:r>
            <a:r>
              <a:rPr lang="en-US" altLang="ko-KR" sz="2000" b="1" dirty="0" err="1"/>
              <a:t>Integer.parseInt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st.nextToken</a:t>
            </a:r>
            <a:r>
              <a:rPr lang="en-US" altLang="ko-KR" sz="2000" b="1" dirty="0"/>
              <a:t>());</a:t>
            </a:r>
          </a:p>
          <a:p>
            <a:r>
              <a:rPr lang="en-US" altLang="ko-KR" sz="2000" b="1" dirty="0"/>
              <a:t>   con[a].add(b); </a:t>
            </a:r>
          </a:p>
          <a:p>
            <a:r>
              <a:rPr lang="en-US" altLang="ko-KR" sz="2000" b="1" dirty="0"/>
              <a:t>   con[b].add(a);</a:t>
            </a:r>
          </a:p>
          <a:p>
            <a:r>
              <a:rPr lang="en-US" altLang="ko-KR" sz="2000" b="1" dirty="0"/>
              <a:t>}</a:t>
            </a:r>
          </a:p>
          <a:p>
            <a:r>
              <a:rPr lang="en-US" altLang="ko-KR" sz="2000" b="1" dirty="0"/>
              <a:t>//3</a:t>
            </a:r>
            <a:r>
              <a:rPr lang="ko-KR" altLang="en-US" sz="2000" b="1" dirty="0"/>
              <a:t>에서 갈 수 있는 점</a:t>
            </a:r>
            <a:endParaRPr lang="en-US" altLang="ko-KR" sz="2000" b="1" dirty="0"/>
          </a:p>
          <a:p>
            <a:r>
              <a:rPr lang="en-US" altLang="ko-KR" sz="2000" b="1" dirty="0"/>
              <a:t>for(int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=0;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&lt;con[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].size();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++) con[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].get(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/>
              <a:t>for(int next: con[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]) next;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CE7BE88-FC5E-4544-8739-A86D7AB0E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53861"/>
              </p:ext>
            </p:extLst>
          </p:nvPr>
        </p:nvGraphicFramePr>
        <p:xfrm>
          <a:off x="7577819" y="2546496"/>
          <a:ext cx="5351717" cy="3072606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6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리스트</a:t>
            </a:r>
            <a:r>
              <a:rPr lang="en-US" altLang="ko-KR" dirty="0"/>
              <a:t>_C++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AFD75-6C8E-457B-8524-EFB87686E0C9}"/>
              </a:ext>
            </a:extLst>
          </p:cNvPr>
          <p:cNvSpPr txBox="1"/>
          <p:nvPr/>
        </p:nvSpPr>
        <p:spPr>
          <a:xfrm>
            <a:off x="8506047" y="1540387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공간복잡도</a:t>
            </a:r>
            <a:r>
              <a:rPr lang="en-US" altLang="ko-KR" sz="2000" b="1" dirty="0"/>
              <a:t>: O(E)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47937C-1C7F-49A1-ACD4-780822551BD2}"/>
              </a:ext>
            </a:extLst>
          </p:cNvPr>
          <p:cNvGrpSpPr/>
          <p:nvPr/>
        </p:nvGrpSpPr>
        <p:grpSpPr>
          <a:xfrm>
            <a:off x="9367285" y="249369"/>
            <a:ext cx="2541180" cy="1811811"/>
            <a:chOff x="744280" y="2190306"/>
            <a:chExt cx="4846673" cy="345558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3A1BB31-E132-491B-9569-33D44F7C872B}"/>
                </a:ext>
              </a:extLst>
            </p:cNvPr>
            <p:cNvSpPr/>
            <p:nvPr/>
          </p:nvSpPr>
          <p:spPr>
            <a:xfrm>
              <a:off x="744280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1</a:t>
              </a:r>
              <a:endParaRPr lang="ko-KR" altLang="en-US" sz="2800" b="1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E187AA-B8D9-4FAD-B060-812EF2B5FB4A}"/>
                </a:ext>
              </a:extLst>
            </p:cNvPr>
            <p:cNvSpPr/>
            <p:nvPr/>
          </p:nvSpPr>
          <p:spPr>
            <a:xfrm>
              <a:off x="2672317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0EB682-D8FB-44CC-8536-5DE057AD3882}"/>
                </a:ext>
              </a:extLst>
            </p:cNvPr>
            <p:cNvSpPr/>
            <p:nvPr/>
          </p:nvSpPr>
          <p:spPr>
            <a:xfrm>
              <a:off x="1722475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4</a:t>
              </a:r>
              <a:endParaRPr lang="ko-KR" altLang="en-US" sz="2800" b="1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D90E1-EF66-4CC4-9B08-CA15F26368A2}"/>
                </a:ext>
              </a:extLst>
            </p:cNvPr>
            <p:cNvSpPr/>
            <p:nvPr/>
          </p:nvSpPr>
          <p:spPr>
            <a:xfrm>
              <a:off x="3650512" y="3668232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B36357B-61BB-40EC-A9BE-4DA5EB2CDB91}"/>
                </a:ext>
              </a:extLst>
            </p:cNvPr>
            <p:cNvSpPr/>
            <p:nvPr/>
          </p:nvSpPr>
          <p:spPr>
            <a:xfrm>
              <a:off x="4522382" y="2190306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5</a:t>
              </a:r>
              <a:endParaRPr lang="ko-KR" altLang="en-US" sz="2800" b="1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A7C3B42-E351-4C95-961D-FBE7BF79B8EF}"/>
                </a:ext>
              </a:extLst>
            </p:cNvPr>
            <p:cNvSpPr/>
            <p:nvPr/>
          </p:nvSpPr>
          <p:spPr>
            <a:xfrm>
              <a:off x="4878572" y="4933507"/>
              <a:ext cx="712381" cy="7123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6</a:t>
              </a:r>
              <a:endParaRPr lang="ko-KR" altLang="en-US" sz="2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F4D800D-93C2-42B0-B434-DFEBA8E056DA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1456661" y="2546497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84861EB-08DF-487A-9F34-2B4B6CAA8844}"/>
                </a:ext>
              </a:extLst>
            </p:cNvPr>
            <p:cNvCxnSpPr>
              <a:cxnSpLocks/>
              <a:stCxn id="23" idx="4"/>
              <a:endCxn id="26" idx="1"/>
            </p:cNvCxnSpPr>
            <p:nvPr/>
          </p:nvCxnSpPr>
          <p:spPr>
            <a:xfrm>
              <a:off x="1100471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150D549-5267-4AC4-B8A5-62B5EE2E1A26}"/>
                </a:ext>
              </a:extLst>
            </p:cNvPr>
            <p:cNvCxnSpPr>
              <a:cxnSpLocks/>
              <a:stCxn id="26" idx="7"/>
              <a:endCxn id="24" idx="4"/>
            </p:cNvCxnSpPr>
            <p:nvPr/>
          </p:nvCxnSpPr>
          <p:spPr>
            <a:xfrm flipV="1">
              <a:off x="2330530" y="2902687"/>
              <a:ext cx="697978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14D013-B9E3-4BCE-A119-BD58885CACD9}"/>
                </a:ext>
              </a:extLst>
            </p:cNvPr>
            <p:cNvCxnSpPr>
              <a:cxnSpLocks/>
              <a:stCxn id="29" idx="2"/>
              <a:endCxn id="24" idx="6"/>
            </p:cNvCxnSpPr>
            <p:nvPr/>
          </p:nvCxnSpPr>
          <p:spPr>
            <a:xfrm flipH="1">
              <a:off x="3384698" y="2546497"/>
              <a:ext cx="11376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BFA63B-7FC0-4D05-ABD2-ABC462DFAEB7}"/>
                </a:ext>
              </a:extLst>
            </p:cNvPr>
            <p:cNvCxnSpPr>
              <a:cxnSpLocks/>
              <a:stCxn id="27" idx="1"/>
              <a:endCxn id="24" idx="4"/>
            </p:cNvCxnSpPr>
            <p:nvPr/>
          </p:nvCxnSpPr>
          <p:spPr>
            <a:xfrm flipH="1" flipV="1">
              <a:off x="3028508" y="2902687"/>
              <a:ext cx="726330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E68B61E-98A4-4045-A559-E1F037C73DC1}"/>
                </a:ext>
              </a:extLst>
            </p:cNvPr>
            <p:cNvCxnSpPr>
              <a:cxnSpLocks/>
              <a:stCxn id="27" idx="7"/>
              <a:endCxn id="29" idx="4"/>
            </p:cNvCxnSpPr>
            <p:nvPr/>
          </p:nvCxnSpPr>
          <p:spPr>
            <a:xfrm flipV="1">
              <a:off x="4258567" y="2902687"/>
              <a:ext cx="620006" cy="8698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A168FF7-0287-4F25-8167-0D56903EB586}"/>
                </a:ext>
              </a:extLst>
            </p:cNvPr>
            <p:cNvCxnSpPr>
              <a:cxnSpLocks/>
              <a:stCxn id="27" idx="5"/>
              <a:endCxn id="30" idx="1"/>
            </p:cNvCxnSpPr>
            <p:nvPr/>
          </p:nvCxnSpPr>
          <p:spPr>
            <a:xfrm>
              <a:off x="4258567" y="4276287"/>
              <a:ext cx="724331" cy="7615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B18B6C8-ED8C-4525-91F4-35194FC46F9B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2434856" y="4024423"/>
              <a:ext cx="12156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56D5FF5-A56E-4B2C-B99D-A661C62C6914}"/>
              </a:ext>
            </a:extLst>
          </p:cNvPr>
          <p:cNvSpPr txBox="1"/>
          <p:nvPr/>
        </p:nvSpPr>
        <p:spPr>
          <a:xfrm>
            <a:off x="563525" y="2136337"/>
            <a:ext cx="67957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vector&lt;vector&lt;int&gt;&gt; con;</a:t>
            </a:r>
          </a:p>
          <a:p>
            <a:r>
              <a:rPr lang="en-US" altLang="ko-KR" sz="2000" b="1" dirty="0" err="1"/>
              <a:t>con.resize</a:t>
            </a:r>
            <a:r>
              <a:rPr lang="en-US" altLang="ko-KR" sz="2000" b="1" dirty="0"/>
              <a:t>(V+1);</a:t>
            </a:r>
          </a:p>
          <a:p>
            <a:r>
              <a:rPr lang="en-US" altLang="ko-KR" sz="2000" b="1" dirty="0"/>
              <a:t>for(int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&lt;=E;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++){</a:t>
            </a:r>
          </a:p>
          <a:p>
            <a:r>
              <a:rPr lang="en-US" altLang="ko-KR" sz="2000" b="1" dirty="0"/>
              <a:t>   int a, b;</a:t>
            </a:r>
          </a:p>
          <a:p>
            <a:r>
              <a:rPr lang="en-US" altLang="ko-KR" sz="2000" b="1" dirty="0"/>
              <a:t>   </a:t>
            </a:r>
            <a:r>
              <a:rPr lang="en-US" altLang="ko-KR" sz="2000" b="1" dirty="0" err="1"/>
              <a:t>scanf</a:t>
            </a:r>
            <a:r>
              <a:rPr lang="en-US" altLang="ko-KR" sz="2000" b="1" dirty="0"/>
              <a:t>(“%d %</a:t>
            </a:r>
            <a:r>
              <a:rPr lang="en-US" altLang="ko-KR" sz="2000" b="1" dirty="0" err="1"/>
              <a:t>d”,&amp;a</a:t>
            </a:r>
            <a:r>
              <a:rPr lang="en-US" altLang="ko-KR" sz="2000" b="1" dirty="0"/>
              <a:t>, &amp;b);</a:t>
            </a:r>
          </a:p>
          <a:p>
            <a:r>
              <a:rPr lang="en-US" altLang="ko-KR" sz="2000" b="1" dirty="0"/>
              <a:t>   con[a].</a:t>
            </a:r>
            <a:r>
              <a:rPr lang="en-US" altLang="ko-KR" sz="2000" b="1" dirty="0" err="1"/>
              <a:t>push_back</a:t>
            </a:r>
            <a:r>
              <a:rPr lang="en-US" altLang="ko-KR" sz="2000" b="1" dirty="0"/>
              <a:t>(b);</a:t>
            </a:r>
          </a:p>
          <a:p>
            <a:r>
              <a:rPr lang="en-US" altLang="ko-KR" sz="2000" b="1" dirty="0"/>
              <a:t>   con[b].</a:t>
            </a:r>
            <a:r>
              <a:rPr lang="en-US" altLang="ko-KR" sz="2000" b="1" dirty="0" err="1"/>
              <a:t>push_back</a:t>
            </a:r>
            <a:r>
              <a:rPr lang="en-US" altLang="ko-KR" sz="2000" b="1" dirty="0"/>
              <a:t>(a);</a:t>
            </a:r>
          </a:p>
          <a:p>
            <a:r>
              <a:rPr lang="en-US" altLang="ko-KR" sz="2000" b="1" dirty="0"/>
              <a:t>}</a:t>
            </a:r>
          </a:p>
          <a:p>
            <a:r>
              <a:rPr lang="en-US" altLang="ko-KR" sz="2000" b="1" dirty="0"/>
              <a:t>//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에서 갈 수 있는 점</a:t>
            </a:r>
            <a:endParaRPr lang="en-US" altLang="ko-KR" sz="2000" b="1" dirty="0"/>
          </a:p>
          <a:p>
            <a:r>
              <a:rPr lang="en-US" altLang="ko-KR" sz="2000" b="1" dirty="0"/>
              <a:t>for(int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=0;i&lt;con[3].size();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++) con[3][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];</a:t>
            </a:r>
          </a:p>
          <a:p>
            <a:r>
              <a:rPr lang="en-US" altLang="ko-KR" sz="2000" b="1" dirty="0"/>
              <a:t>for(int next: con[3]) next; </a:t>
            </a:r>
          </a:p>
          <a:p>
            <a:r>
              <a:rPr lang="en-US" altLang="ko-KR" sz="2000" b="1" dirty="0"/>
              <a:t>                    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range_expression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B2AAAF-0E5D-46EA-A65F-7ADCB5E1A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35282"/>
              </p:ext>
            </p:extLst>
          </p:nvPr>
        </p:nvGraphicFramePr>
        <p:xfrm>
          <a:off x="7577819" y="2546496"/>
          <a:ext cx="5351717" cy="3072606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3649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5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54923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1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21275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/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4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23393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5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FF06A8-BE9A-421F-90E9-F5390BDD77F1}"/>
              </a:ext>
            </a:extLst>
          </p:cNvPr>
          <p:cNvSpPr txBox="1"/>
          <p:nvPr/>
        </p:nvSpPr>
        <p:spPr>
          <a:xfrm>
            <a:off x="533687" y="4837778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81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0241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82269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9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2289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8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8111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72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76586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4030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4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5883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96729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0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50725"/>
              </p:ext>
            </p:extLst>
          </p:nvPr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42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A8E2-DE4D-4F12-BEEC-6A44592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5EBD5-A32C-4C91-823A-1C97870A63E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EEF7C-B553-45FF-9428-C427ABBF36D5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AF2E32-6694-4467-BF15-9F042AE66BF2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75027D-17A6-4D00-AD43-8509A34D88BD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9CF0B-2990-4176-9F0D-7794E22A2726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7D25EA-1D03-4953-9C4A-75E183CA2473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5D2A-1045-4CFA-A09C-B9747D2B77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1D6F88-5C92-4BFA-86CB-3F4D5D4E350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764D6E-03A6-4FE6-A94E-5594A0A3EAB6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726-87F7-4904-BF4B-C280C5E7C1A8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BBA738-9BD9-4224-B1B9-FCA69E2CD30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32DCEA-30E2-467B-9569-94E60966B501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BF87B-EEB6-4640-8EA6-2FE0EBAEA7A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90AF6-EDE8-4B48-A8F3-1AC9817857B8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E89B93-AA61-413A-812B-A0DE2DF85B25}"/>
              </a:ext>
            </a:extLst>
          </p:cNvPr>
          <p:cNvGraphicFramePr>
            <a:graphicFrameLocks noGrp="1"/>
          </p:cNvGraphicFramePr>
          <p:nvPr/>
        </p:nvGraphicFramePr>
        <p:xfrm>
          <a:off x="8475330" y="879153"/>
          <a:ext cx="1618512" cy="5308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3963486214"/>
                    </a:ext>
                  </a:extLst>
                </a:gridCol>
              </a:tblGrid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39831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1136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3859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67448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16010"/>
                  </a:ext>
                </a:extLst>
              </a:tr>
              <a:tr h="88483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81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BF7D3C-6FC8-4D48-91FF-0CC5E7E2661D}"/>
              </a:ext>
            </a:extLst>
          </p:cNvPr>
          <p:cNvSpPr txBox="1"/>
          <p:nvPr/>
        </p:nvSpPr>
        <p:spPr>
          <a:xfrm>
            <a:off x="688359" y="5578475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2 1 4 3 5 6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530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행렬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4F9EA-B00E-4AFE-9F32-A05FE5151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105"/>
              </p:ext>
            </p:extLst>
          </p:nvPr>
        </p:nvGraphicFramePr>
        <p:xfrm>
          <a:off x="6096000" y="2061180"/>
          <a:ext cx="5351717" cy="35847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838070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DDC3CA6-45DF-493B-843D-9D9033841801}"/>
              </a:ext>
            </a:extLst>
          </p:cNvPr>
          <p:cNvSpPr txBox="1"/>
          <p:nvPr/>
        </p:nvSpPr>
        <p:spPr>
          <a:xfrm>
            <a:off x="533687" y="4837778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3984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85BA-96B6-4AA3-A638-7DECF29A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9ECF7-2151-4AA1-B131-105E0B41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dfs</a:t>
            </a:r>
            <a:r>
              <a:rPr lang="en-US" altLang="ko-KR" dirty="0"/>
              <a:t>(x){</a:t>
            </a:r>
          </a:p>
          <a:p>
            <a:pPr marL="0" indent="0">
              <a:buNone/>
            </a:pPr>
            <a:r>
              <a:rPr lang="en-US" altLang="ko-KR" dirty="0"/>
              <a:t>    visit[x] = true</a:t>
            </a:r>
          </a:p>
          <a:p>
            <a:pPr marL="0" indent="0">
              <a:buNone/>
            </a:pPr>
            <a:r>
              <a:rPr lang="en-US" altLang="ko-KR" dirty="0"/>
              <a:t>    for(next &lt;- x</a:t>
            </a:r>
            <a:r>
              <a:rPr lang="ko-KR" altLang="en-US" dirty="0"/>
              <a:t>와 인접한 정점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if(visit[next]</a:t>
            </a:r>
            <a:r>
              <a:rPr lang="ko-KR" altLang="en-US" dirty="0"/>
              <a:t>는 </a:t>
            </a:r>
            <a:r>
              <a:rPr lang="en-US" altLang="ko-KR" dirty="0"/>
              <a:t>false)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dfs</a:t>
            </a:r>
            <a:r>
              <a:rPr lang="en-US" altLang="ko-KR" dirty="0"/>
              <a:t>(next)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287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4F5E7E-3699-45FE-A5C4-6DB82EA4E4B6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에서 원소</a:t>
            </a:r>
            <a:r>
              <a:rPr lang="en-US" altLang="ko-KR" sz="2000" dirty="0"/>
              <a:t>(v)</a:t>
            </a:r>
            <a:r>
              <a:rPr lang="ko-KR" altLang="en-US" sz="2000" dirty="0"/>
              <a:t>를 꺼낸다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3812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70505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5794745" y="3001760"/>
            <a:ext cx="935664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269D09-AB0E-460C-90AA-B9D2EFD77323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queue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에 시작점을 넣는다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. visit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체크도 한다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에서 원소</a:t>
            </a:r>
            <a:r>
              <a:rPr lang="en-US" altLang="ko-KR" sz="2000" dirty="0"/>
              <a:t>(v)</a:t>
            </a:r>
            <a:r>
              <a:rPr lang="ko-KR" altLang="en-US" sz="2000" dirty="0"/>
              <a:t>를 꺼낸다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255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72366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75EDD4-6786-4835-A3A4-F9435E4A641F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queue</a:t>
            </a:r>
            <a:r>
              <a:rPr lang="ko-KR" altLang="en-US" sz="2000" dirty="0">
                <a:solidFill>
                  <a:schemeClr val="accent6"/>
                </a:solidFill>
              </a:rPr>
              <a:t>에서 원소</a:t>
            </a:r>
            <a:r>
              <a:rPr lang="en-US" altLang="ko-KR" sz="2000" dirty="0">
                <a:solidFill>
                  <a:schemeClr val="accent6"/>
                </a:solidFill>
              </a:rPr>
              <a:t>(v)</a:t>
            </a:r>
            <a:r>
              <a:rPr lang="ko-KR" altLang="en-US" sz="2000" dirty="0">
                <a:solidFill>
                  <a:schemeClr val="accent6"/>
                </a:solidFill>
              </a:rPr>
              <a:t>를 꺼낸다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570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8095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6709145" y="2991126"/>
            <a:ext cx="935664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BB7EEC-A81E-4E81-A3F9-D46275A89205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에서 원소</a:t>
            </a:r>
            <a:r>
              <a:rPr lang="en-US" altLang="ko-KR" sz="2000" dirty="0"/>
              <a:t>(v)</a:t>
            </a:r>
            <a:r>
              <a:rPr lang="ko-KR" altLang="en-US" sz="2000" dirty="0"/>
              <a:t>를 꺼낸다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v</a:t>
            </a:r>
            <a:r>
              <a:rPr lang="ko-KR" altLang="en-US" sz="2000" dirty="0">
                <a:solidFill>
                  <a:schemeClr val="accent6"/>
                </a:solidFill>
              </a:rPr>
              <a:t>와 인접한 원소 </a:t>
            </a: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에 대해서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가 방문하지 않은 정점이면 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queue</a:t>
            </a:r>
            <a:r>
              <a:rPr lang="ko-KR" altLang="en-US" sz="2000" dirty="0">
                <a:solidFill>
                  <a:schemeClr val="accent6"/>
                </a:solidFill>
              </a:rPr>
              <a:t>에 넣는다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visit</a:t>
            </a:r>
            <a:r>
              <a:rPr lang="ko-KR" altLang="en-US" sz="2000" dirty="0">
                <a:solidFill>
                  <a:schemeClr val="accent6"/>
                </a:solidFill>
              </a:rPr>
              <a:t>체크를 한다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6544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87432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6709145" y="2991126"/>
            <a:ext cx="1850064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C56571-A54A-476C-B975-46A1EC2C26B2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에서 원소</a:t>
            </a:r>
            <a:r>
              <a:rPr lang="en-US" altLang="ko-KR" sz="2000" dirty="0"/>
              <a:t>(v)</a:t>
            </a:r>
            <a:r>
              <a:rPr lang="ko-KR" altLang="en-US" sz="2000" dirty="0"/>
              <a:t>를 꺼낸다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v</a:t>
            </a:r>
            <a:r>
              <a:rPr lang="ko-KR" altLang="en-US" sz="2000" dirty="0">
                <a:solidFill>
                  <a:schemeClr val="accent6"/>
                </a:solidFill>
              </a:rPr>
              <a:t>와 인접한 원소 </a:t>
            </a: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에 대해서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가 방문하지 않은 정점이면 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queue</a:t>
            </a:r>
            <a:r>
              <a:rPr lang="ko-KR" altLang="en-US" sz="2000" dirty="0">
                <a:solidFill>
                  <a:schemeClr val="accent6"/>
                </a:solidFill>
              </a:rPr>
              <a:t>에 넣는다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visit</a:t>
            </a:r>
            <a:r>
              <a:rPr lang="ko-KR" altLang="en-US" sz="2000" dirty="0">
                <a:solidFill>
                  <a:schemeClr val="accent6"/>
                </a:solidFill>
              </a:rPr>
              <a:t>체크를 한다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942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31433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6709145" y="2991126"/>
            <a:ext cx="280699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835C1-6D76-4177-885E-2F41793EE4DA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에서 원소</a:t>
            </a:r>
            <a:r>
              <a:rPr lang="en-US" altLang="ko-KR" sz="2000" dirty="0"/>
              <a:t>(v)</a:t>
            </a:r>
            <a:r>
              <a:rPr lang="ko-KR" altLang="en-US" sz="2000" dirty="0"/>
              <a:t>를 꺼낸다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v</a:t>
            </a:r>
            <a:r>
              <a:rPr lang="ko-KR" altLang="en-US" sz="2000" dirty="0">
                <a:solidFill>
                  <a:schemeClr val="accent6"/>
                </a:solidFill>
              </a:rPr>
              <a:t>와 인접한 원소 </a:t>
            </a: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에 대해서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가 방문하지 않은 정점이면 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queue</a:t>
            </a:r>
            <a:r>
              <a:rPr lang="ko-KR" altLang="en-US" sz="2000" dirty="0">
                <a:solidFill>
                  <a:schemeClr val="accent6"/>
                </a:solidFill>
              </a:rPr>
              <a:t>에 넣는다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visit</a:t>
            </a:r>
            <a:r>
              <a:rPr lang="ko-KR" altLang="en-US" sz="2000" dirty="0">
                <a:solidFill>
                  <a:schemeClr val="accent6"/>
                </a:solidFill>
              </a:rPr>
              <a:t>체크를 한다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0099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14286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6709145" y="2991126"/>
            <a:ext cx="374266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6ECA52-1ABB-4DA1-AC9F-1B7C6D78654C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에서 원소</a:t>
            </a:r>
            <a:r>
              <a:rPr lang="en-US" altLang="ko-KR" sz="2000" dirty="0"/>
              <a:t>(v)</a:t>
            </a:r>
            <a:r>
              <a:rPr lang="ko-KR" altLang="en-US" sz="2000" dirty="0"/>
              <a:t>를 꺼낸다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v</a:t>
            </a:r>
            <a:r>
              <a:rPr lang="ko-KR" altLang="en-US" sz="2000" dirty="0">
                <a:solidFill>
                  <a:schemeClr val="accent6"/>
                </a:solidFill>
              </a:rPr>
              <a:t>와 인접한 원소 </a:t>
            </a: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에 대해서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가 방문하지 않은 정점이면 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queue</a:t>
            </a:r>
            <a:r>
              <a:rPr lang="ko-KR" altLang="en-US" sz="2000" dirty="0">
                <a:solidFill>
                  <a:schemeClr val="accent6"/>
                </a:solidFill>
              </a:rPr>
              <a:t>에 넣는다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visit</a:t>
            </a:r>
            <a:r>
              <a:rPr lang="ko-KR" altLang="en-US" sz="2000" dirty="0">
                <a:solidFill>
                  <a:schemeClr val="accent6"/>
                </a:solidFill>
              </a:rPr>
              <a:t>체크를 한다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864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61128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7687340" y="2991126"/>
            <a:ext cx="276446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3E1EC8-1D83-4A8B-BEDC-6AFA82218E9F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queue</a:t>
            </a:r>
            <a:r>
              <a:rPr lang="ko-KR" altLang="en-US" sz="2000" dirty="0">
                <a:solidFill>
                  <a:schemeClr val="accent6"/>
                </a:solidFill>
              </a:rPr>
              <a:t>에서 원소</a:t>
            </a:r>
            <a:r>
              <a:rPr lang="en-US" altLang="ko-KR" sz="2000" dirty="0">
                <a:solidFill>
                  <a:schemeClr val="accent6"/>
                </a:solidFill>
              </a:rPr>
              <a:t>(v)</a:t>
            </a:r>
            <a:r>
              <a:rPr lang="ko-KR" altLang="en-US" sz="2000" dirty="0">
                <a:solidFill>
                  <a:schemeClr val="accent6"/>
                </a:solidFill>
              </a:rPr>
              <a:t>를 꺼낸다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792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14011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8580474" y="2991126"/>
            <a:ext cx="187133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022749-DDC0-4EE2-BA32-2A23DD80F08A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queue</a:t>
            </a:r>
            <a:r>
              <a:rPr lang="ko-KR" altLang="en-US" sz="2000" dirty="0">
                <a:solidFill>
                  <a:schemeClr val="accent6"/>
                </a:solidFill>
              </a:rPr>
              <a:t>에서 원소</a:t>
            </a:r>
            <a:r>
              <a:rPr lang="en-US" altLang="ko-KR" sz="2000" dirty="0">
                <a:solidFill>
                  <a:schemeClr val="accent6"/>
                </a:solidFill>
              </a:rPr>
              <a:t>(v)</a:t>
            </a:r>
            <a:r>
              <a:rPr lang="ko-KR" altLang="en-US" sz="2000" dirty="0">
                <a:solidFill>
                  <a:schemeClr val="accent6"/>
                </a:solidFill>
              </a:rPr>
              <a:t>를 꺼낸다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732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행렬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4F9EA-B00E-4AFE-9F32-A05FE5151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22424"/>
              </p:ext>
            </p:extLst>
          </p:nvPr>
        </p:nvGraphicFramePr>
        <p:xfrm>
          <a:off x="6096000" y="2061180"/>
          <a:ext cx="5351717" cy="35847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838070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3E6509-0050-44FE-AFB4-A56B2F38F907}"/>
              </a:ext>
            </a:extLst>
          </p:cNvPr>
          <p:cNvSpPr txBox="1"/>
          <p:nvPr/>
        </p:nvSpPr>
        <p:spPr>
          <a:xfrm>
            <a:off x="8506047" y="1540387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공간복잡도</a:t>
            </a:r>
            <a:r>
              <a:rPr lang="en-US" altLang="ko-KR" sz="2000" b="1" dirty="0"/>
              <a:t>: O(V</a:t>
            </a:r>
            <a:r>
              <a:rPr lang="en-US" altLang="ko-KR" sz="2000" b="1" baseline="30000" dirty="0"/>
              <a:t>2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CE55D-1348-41FD-AAA8-B8486C9B2C0B}"/>
              </a:ext>
            </a:extLst>
          </p:cNvPr>
          <p:cNvSpPr txBox="1"/>
          <p:nvPr/>
        </p:nvSpPr>
        <p:spPr>
          <a:xfrm>
            <a:off x="533687" y="4837778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3858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59765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9526772" y="2991126"/>
            <a:ext cx="925033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D59613-2231-472A-8255-769E6B88E31B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queue</a:t>
            </a:r>
            <a:r>
              <a:rPr lang="ko-KR" altLang="en-US" sz="2000" dirty="0">
                <a:solidFill>
                  <a:schemeClr val="accent6"/>
                </a:solidFill>
              </a:rPr>
              <a:t>에서 원소</a:t>
            </a:r>
            <a:r>
              <a:rPr lang="en-US" altLang="ko-KR" sz="2000" dirty="0">
                <a:solidFill>
                  <a:schemeClr val="accent6"/>
                </a:solidFill>
              </a:rPr>
              <a:t>(v)</a:t>
            </a:r>
            <a:r>
              <a:rPr lang="ko-KR" altLang="en-US" sz="2000" dirty="0">
                <a:solidFill>
                  <a:schemeClr val="accent6"/>
                </a:solidFill>
              </a:rPr>
              <a:t>를 꺼낸다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6041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0064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9526772" y="2991126"/>
            <a:ext cx="182702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568377-A2DC-4CFA-B4DC-A4B661A38E3F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에서 원소</a:t>
            </a:r>
            <a:r>
              <a:rPr lang="en-US" altLang="ko-KR" sz="2000" dirty="0"/>
              <a:t>(v)</a:t>
            </a:r>
            <a:r>
              <a:rPr lang="ko-KR" altLang="en-US" sz="2000" dirty="0"/>
              <a:t>를 꺼낸다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v</a:t>
            </a:r>
            <a:r>
              <a:rPr lang="ko-KR" altLang="en-US" sz="2000" dirty="0">
                <a:solidFill>
                  <a:schemeClr val="accent6"/>
                </a:solidFill>
              </a:rPr>
              <a:t>와 인접한 원소 </a:t>
            </a: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에 대해서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6"/>
                </a:solidFill>
              </a:rPr>
              <a:t>w</a:t>
            </a:r>
            <a:r>
              <a:rPr lang="ko-KR" altLang="en-US" sz="2000" dirty="0">
                <a:solidFill>
                  <a:schemeClr val="accent6"/>
                </a:solidFill>
              </a:rPr>
              <a:t>가 방문하지 않은 정점이면 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queue</a:t>
            </a:r>
            <a:r>
              <a:rPr lang="ko-KR" altLang="en-US" sz="2000" dirty="0">
                <a:solidFill>
                  <a:schemeClr val="accent6"/>
                </a:solidFill>
              </a:rPr>
              <a:t>에 넣는다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  <a:br>
              <a:rPr lang="en-US" altLang="ko-KR" sz="2000" dirty="0">
                <a:solidFill>
                  <a:schemeClr val="accent6"/>
                </a:solidFill>
              </a:rPr>
            </a:br>
            <a:r>
              <a:rPr lang="en-US" altLang="ko-KR" sz="2000" dirty="0">
                <a:solidFill>
                  <a:schemeClr val="accent6"/>
                </a:solidFill>
              </a:rPr>
              <a:t>  visit</a:t>
            </a:r>
            <a:r>
              <a:rPr lang="ko-KR" altLang="en-US" sz="2000" dirty="0">
                <a:solidFill>
                  <a:schemeClr val="accent6"/>
                </a:solidFill>
              </a:rPr>
              <a:t>체크를 한다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4588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36415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8BBD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rgbClr val="008BB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10451805" y="2991126"/>
            <a:ext cx="90199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93D4DD-F5FC-4EAD-A0C7-9EEF9D5923A3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queue</a:t>
            </a:r>
            <a:r>
              <a:rPr lang="ko-KR" altLang="en-US" sz="2000" dirty="0">
                <a:solidFill>
                  <a:schemeClr val="accent6"/>
                </a:solidFill>
              </a:rPr>
              <a:t>에서 원소</a:t>
            </a:r>
            <a:r>
              <a:rPr lang="en-US" altLang="ko-KR" sz="2000" dirty="0">
                <a:solidFill>
                  <a:schemeClr val="accent6"/>
                </a:solidFill>
              </a:rPr>
              <a:t>(v)</a:t>
            </a:r>
            <a:r>
              <a:rPr lang="ko-KR" altLang="en-US" sz="2000" dirty="0">
                <a:solidFill>
                  <a:schemeClr val="accent6"/>
                </a:solidFill>
              </a:rPr>
              <a:t>를 꺼낸다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3459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2170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8BBD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rgbClr val="008BB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11270512" y="2991126"/>
            <a:ext cx="8328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3EAB2F-B497-42B4-9614-38CA860A4F65}"/>
              </a:ext>
            </a:extLst>
          </p:cNvPr>
          <p:cNvSpPr txBox="1"/>
          <p:nvPr/>
        </p:nvSpPr>
        <p:spPr>
          <a:xfrm>
            <a:off x="5799454" y="241689"/>
            <a:ext cx="626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queue</a:t>
            </a:r>
            <a:r>
              <a:rPr lang="ko-KR" altLang="en-US" sz="2000" dirty="0">
                <a:solidFill>
                  <a:schemeClr val="accent6"/>
                </a:solidFill>
              </a:rPr>
              <a:t>에서 원소</a:t>
            </a:r>
            <a:r>
              <a:rPr lang="en-US" altLang="ko-KR" sz="2000" dirty="0">
                <a:solidFill>
                  <a:schemeClr val="accent6"/>
                </a:solidFill>
              </a:rPr>
              <a:t>(v)</a:t>
            </a:r>
            <a:r>
              <a:rPr lang="ko-KR" altLang="en-US" sz="2000" dirty="0">
                <a:solidFill>
                  <a:schemeClr val="accent6"/>
                </a:solidFill>
              </a:rPr>
              <a:t>를 꺼낸다</a:t>
            </a:r>
            <a:r>
              <a:rPr lang="en-US" altLang="ko-KR" sz="2000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230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F1E-44A5-4F3C-AF1D-A8E52B4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58C204-ED6A-48EE-9C35-1B76504AD5F0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68C8C5-DA5C-41B5-A651-44E9021CAE97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62960-9E3F-4D51-B549-FB5909B23E56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9F22B3-F53A-4E89-95BB-0E0F7433DF81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E59E5A-1298-4292-AA70-A1FD19A6BABF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F5930B-4681-4F3E-991A-DF2956CCE945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8146A-F82B-48DA-AB3A-05FFE5B47F6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19BD9B-9CEB-4B1B-8488-D5D3920BB09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E1C46-EC2B-42CC-9441-4DDD20F7BC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BD9249-D19B-42A2-A087-F5DD0C1F6C5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BF8B28-F012-47B2-BFD8-CE7DA2BC4BD9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EBDB21-3CDD-4E3C-870C-725511C384DA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1A022C-E2C2-4A59-8809-6AE215D2D7F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B73956-EA29-4EA3-A2D8-D4DA72BFD26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22B743-9CF1-4DB1-BA10-7F64CB22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74256"/>
              </p:ext>
            </p:extLst>
          </p:nvPr>
        </p:nvGraphicFramePr>
        <p:xfrm>
          <a:off x="5794745" y="3070812"/>
          <a:ext cx="6513626" cy="765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0518">
                  <a:extLst>
                    <a:ext uri="{9D8B030D-6E8A-4147-A177-3AD203B41FA5}">
                      <a16:colId xmlns:a16="http://schemas.microsoft.com/office/drawing/2014/main" val="21760708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23810219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8580958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2539735255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749795803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1869835917"/>
                    </a:ext>
                  </a:extLst>
                </a:gridCol>
                <a:gridCol w="930518">
                  <a:extLst>
                    <a:ext uri="{9D8B030D-6E8A-4147-A177-3AD203B41FA5}">
                      <a16:colId xmlns:a16="http://schemas.microsoft.com/office/drawing/2014/main" val="3846857491"/>
                    </a:ext>
                  </a:extLst>
                </a:gridCol>
              </a:tblGrid>
              <a:tr h="76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66863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1A1335-AF57-49B3-AF16-6BC492B4149F}"/>
              </a:ext>
            </a:extLst>
          </p:cNvPr>
          <p:cNvCxnSpPr>
            <a:cxnSpLocks/>
          </p:cNvCxnSpPr>
          <p:nvPr/>
        </p:nvCxnSpPr>
        <p:spPr>
          <a:xfrm>
            <a:off x="11270512" y="2991126"/>
            <a:ext cx="8328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642E00-23B3-4F19-9576-A685F445D847}"/>
              </a:ext>
            </a:extLst>
          </p:cNvPr>
          <p:cNvSpPr txBox="1"/>
          <p:nvPr/>
        </p:nvSpPr>
        <p:spPr>
          <a:xfrm>
            <a:off x="5799454" y="241689"/>
            <a:ext cx="6266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에 시작점을 넣는다</a:t>
            </a:r>
            <a:r>
              <a:rPr lang="en-US" altLang="ko-KR" sz="2000" dirty="0"/>
              <a:t>. visit</a:t>
            </a:r>
            <a:r>
              <a:rPr lang="ko-KR" altLang="en-US" sz="2000" dirty="0"/>
              <a:t>체크도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</a:rPr>
              <a:t>에서 원소</a:t>
            </a:r>
            <a:r>
              <a:rPr lang="en-US" altLang="ko-KR" sz="2000" dirty="0">
                <a:solidFill>
                  <a:schemeClr val="bg1"/>
                </a:solidFill>
              </a:rPr>
              <a:t>(v)</a:t>
            </a:r>
            <a:r>
              <a:rPr lang="ko-KR" altLang="en-US" sz="2000" dirty="0">
                <a:solidFill>
                  <a:schemeClr val="bg1"/>
                </a:solidFill>
              </a:rPr>
              <a:t>를 꺼낸다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v</a:t>
            </a:r>
            <a:r>
              <a:rPr lang="ko-KR" altLang="en-US" sz="2000" dirty="0"/>
              <a:t>와 인접한 원소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</a:t>
            </a:r>
            <a:r>
              <a:rPr lang="ko-KR" altLang="en-US" sz="2000" dirty="0"/>
              <a:t>가 방문하지 않은 정점이면 </a:t>
            </a:r>
            <a:br>
              <a:rPr lang="en-US" altLang="ko-KR" sz="2000" dirty="0"/>
            </a:br>
            <a:r>
              <a:rPr lang="en-US" altLang="ko-KR" sz="2000" dirty="0"/>
              <a:t>  queue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visit</a:t>
            </a:r>
            <a:r>
              <a:rPr lang="ko-KR" altLang="en-US" sz="2000" dirty="0"/>
              <a:t>체크를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queue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비어있지</a:t>
            </a:r>
            <a:r>
              <a:rPr lang="ko-KR" altLang="en-US" sz="2000" dirty="0"/>
              <a:t> 않으면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</a:t>
            </a:r>
            <a:r>
              <a:rPr lang="en-US" altLang="ko-KR" sz="2000" dirty="0"/>
              <a:t>..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solidFill>
                  <a:schemeClr val="accent6"/>
                </a:solidFill>
              </a:rPr>
              <a:t>끝</a:t>
            </a:r>
            <a:r>
              <a:rPr lang="en-US" altLang="ko-KR" sz="2000" dirty="0">
                <a:solidFill>
                  <a:schemeClr val="accent6"/>
                </a:solidFill>
              </a:rPr>
              <a:t>!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7801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FAF30-D766-458F-9DC3-0D4169FC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_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42FDE-06FF-41D8-957D-3980AC20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que: Queue</a:t>
            </a:r>
          </a:p>
          <a:p>
            <a:pPr marL="0" indent="0">
              <a:buNone/>
            </a:pPr>
            <a:r>
              <a:rPr lang="en-US" altLang="ko-KR" dirty="0" err="1"/>
              <a:t>que.push</a:t>
            </a:r>
            <a:r>
              <a:rPr lang="en-US" altLang="ko-KR" dirty="0"/>
              <a:t>(</a:t>
            </a:r>
            <a:r>
              <a:rPr lang="ko-KR" altLang="en-US" dirty="0"/>
              <a:t>시작점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visit[</a:t>
            </a:r>
            <a:r>
              <a:rPr lang="ko-KR" altLang="en-US" dirty="0"/>
              <a:t>시작점</a:t>
            </a:r>
            <a:r>
              <a:rPr lang="en-US" altLang="ko-KR" dirty="0"/>
              <a:t>] = true</a:t>
            </a:r>
          </a:p>
          <a:p>
            <a:pPr marL="0" indent="0">
              <a:buNone/>
            </a:pPr>
            <a:r>
              <a:rPr lang="en-US" altLang="ko-KR" dirty="0"/>
              <a:t>while(que</a:t>
            </a:r>
            <a:r>
              <a:rPr lang="ko-KR" altLang="en-US" dirty="0"/>
              <a:t>가 빌 때까지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    now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que.pop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for(next &lt;- now</a:t>
            </a:r>
            <a:r>
              <a:rPr lang="ko-KR" altLang="en-US" dirty="0"/>
              <a:t>의 인접한 정점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if(visit[next] </a:t>
            </a:r>
            <a:r>
              <a:rPr lang="ko-KR" altLang="en-US" dirty="0"/>
              <a:t>는 </a:t>
            </a:r>
            <a:r>
              <a:rPr lang="en-US" altLang="ko-KR" dirty="0"/>
              <a:t>false){</a:t>
            </a:r>
          </a:p>
          <a:p>
            <a:pPr marL="0" indent="0">
              <a:buNone/>
            </a:pPr>
            <a:r>
              <a:rPr lang="en-US" altLang="ko-KR" dirty="0"/>
              <a:t>            visit[next] = true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que.push</a:t>
            </a:r>
            <a:r>
              <a:rPr lang="en-US" altLang="ko-KR" dirty="0"/>
              <a:t>(next)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39895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리스트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FF06A8-BE9A-421F-90E9-F5390BDD77F1}"/>
              </a:ext>
            </a:extLst>
          </p:cNvPr>
          <p:cNvSpPr txBox="1"/>
          <p:nvPr/>
        </p:nvSpPr>
        <p:spPr>
          <a:xfrm>
            <a:off x="533687" y="4837778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8</a:t>
            </a:r>
            <a:endParaRPr lang="ko-KR" altLang="en-US" sz="2000" b="1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7119A57-8649-4F90-8EB2-9CBC5AB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22617"/>
              </p:ext>
            </p:extLst>
          </p:nvPr>
        </p:nvGraphicFramePr>
        <p:xfrm>
          <a:off x="6346093" y="2236255"/>
          <a:ext cx="5351717" cy="3072606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91AFD75-6C8E-457B-8524-EFB87686E0C9}"/>
              </a:ext>
            </a:extLst>
          </p:cNvPr>
          <p:cNvSpPr txBox="1"/>
          <p:nvPr/>
        </p:nvSpPr>
        <p:spPr>
          <a:xfrm>
            <a:off x="8506047" y="1540387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공간복잡도</a:t>
            </a:r>
            <a:r>
              <a:rPr lang="en-US" altLang="ko-KR" sz="2000" b="1" dirty="0"/>
              <a:t>: O(E)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9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 </a:t>
            </a:r>
            <a:r>
              <a:rPr lang="en-US" altLang="ko-KR" dirty="0"/>
              <a:t>_ </a:t>
            </a:r>
            <a:r>
              <a:rPr lang="ko-KR" altLang="en-US" dirty="0"/>
              <a:t>인접 리스트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3E6509-0050-44FE-AFB4-A56B2F38F907}"/>
              </a:ext>
            </a:extLst>
          </p:cNvPr>
          <p:cNvSpPr txBox="1"/>
          <p:nvPr/>
        </p:nvSpPr>
        <p:spPr>
          <a:xfrm>
            <a:off x="8506047" y="1540387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공간복잡도</a:t>
            </a:r>
            <a:r>
              <a:rPr lang="en-US" altLang="ko-KR" sz="2000" b="1" dirty="0"/>
              <a:t>: O(E)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CE55D-1348-41FD-AAA8-B8486C9B2C0B}"/>
              </a:ext>
            </a:extLst>
          </p:cNvPr>
          <p:cNvSpPr txBox="1"/>
          <p:nvPr/>
        </p:nvSpPr>
        <p:spPr>
          <a:xfrm>
            <a:off x="533687" y="4837778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11</a:t>
            </a:r>
            <a:endParaRPr lang="ko-KR" altLang="en-US" sz="20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C7EDB36-C15B-4E9A-8BBC-1185B17E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53574"/>
              </p:ext>
            </p:extLst>
          </p:nvPr>
        </p:nvGraphicFramePr>
        <p:xfrm>
          <a:off x="6346093" y="2236255"/>
          <a:ext cx="5351717" cy="3072606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64531">
                  <a:extLst>
                    <a:ext uri="{9D8B030D-6E8A-4147-A177-3AD203B41FA5}">
                      <a16:colId xmlns:a16="http://schemas.microsoft.com/office/drawing/2014/main" val="77443669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920451222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465906125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29512121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074093119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973229441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67736160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6830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9597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2278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694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49844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8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FF06A8-BE9A-421F-90E9-F5390BDD77F1}"/>
              </a:ext>
            </a:extLst>
          </p:cNvPr>
          <p:cNvSpPr txBox="1"/>
          <p:nvPr/>
        </p:nvSpPr>
        <p:spPr>
          <a:xfrm>
            <a:off x="533687" y="4837778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8</a:t>
            </a:r>
            <a:endParaRPr lang="ko-KR" altLang="en-US" sz="2000" b="1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A4E29B4-95C0-4513-BD4F-B7E7E05DA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28772"/>
              </p:ext>
            </p:extLst>
          </p:nvPr>
        </p:nvGraphicFramePr>
        <p:xfrm>
          <a:off x="5813704" y="701512"/>
          <a:ext cx="1844901" cy="59334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4967">
                  <a:extLst>
                    <a:ext uri="{9D8B030D-6E8A-4147-A177-3AD203B41FA5}">
                      <a16:colId xmlns:a16="http://schemas.microsoft.com/office/drawing/2014/main" val="3274591549"/>
                    </a:ext>
                  </a:extLst>
                </a:gridCol>
                <a:gridCol w="614967">
                  <a:extLst>
                    <a:ext uri="{9D8B030D-6E8A-4147-A177-3AD203B41FA5}">
                      <a16:colId xmlns:a16="http://schemas.microsoft.com/office/drawing/2014/main" val="3068878066"/>
                    </a:ext>
                  </a:extLst>
                </a:gridCol>
                <a:gridCol w="614967">
                  <a:extLst>
                    <a:ext uri="{9D8B030D-6E8A-4147-A177-3AD203B41FA5}">
                      <a16:colId xmlns:a16="http://schemas.microsoft.com/office/drawing/2014/main" val="214699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2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8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7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7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1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2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5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7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10246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618EE84E-F6D8-4A04-8A43-5461533ED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55389"/>
              </p:ext>
            </p:extLst>
          </p:nvPr>
        </p:nvGraphicFramePr>
        <p:xfrm>
          <a:off x="9063073" y="2051010"/>
          <a:ext cx="2290728" cy="22250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63576">
                  <a:extLst>
                    <a:ext uri="{9D8B030D-6E8A-4147-A177-3AD203B41FA5}">
                      <a16:colId xmlns:a16="http://schemas.microsoft.com/office/drawing/2014/main" val="3274591549"/>
                    </a:ext>
                  </a:extLst>
                </a:gridCol>
                <a:gridCol w="763576">
                  <a:extLst>
                    <a:ext uri="{9D8B030D-6E8A-4147-A177-3AD203B41FA5}">
                      <a16:colId xmlns:a16="http://schemas.microsoft.com/office/drawing/2014/main" val="3068878066"/>
                    </a:ext>
                  </a:extLst>
                </a:gridCol>
                <a:gridCol w="763576">
                  <a:extLst>
                    <a:ext uri="{9D8B030D-6E8A-4147-A177-3AD203B41FA5}">
                      <a16:colId xmlns:a16="http://schemas.microsoft.com/office/drawing/2014/main" val="214699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2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8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7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FF06A8-BE9A-421F-90E9-F5390BDD77F1}"/>
              </a:ext>
            </a:extLst>
          </p:cNvPr>
          <p:cNvSpPr txBox="1"/>
          <p:nvPr/>
        </p:nvSpPr>
        <p:spPr>
          <a:xfrm>
            <a:off x="533687" y="4837778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8</a:t>
            </a:r>
            <a:endParaRPr lang="ko-KR" altLang="en-US" sz="2000" b="1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A4E29B4-95C0-4513-BD4F-B7E7E05DA543}"/>
              </a:ext>
            </a:extLst>
          </p:cNvPr>
          <p:cNvGraphicFramePr>
            <a:graphicFrameLocks noGrp="1"/>
          </p:cNvGraphicFramePr>
          <p:nvPr/>
        </p:nvGraphicFramePr>
        <p:xfrm>
          <a:off x="5813704" y="701512"/>
          <a:ext cx="1844901" cy="59334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4967">
                  <a:extLst>
                    <a:ext uri="{9D8B030D-6E8A-4147-A177-3AD203B41FA5}">
                      <a16:colId xmlns:a16="http://schemas.microsoft.com/office/drawing/2014/main" val="3274591549"/>
                    </a:ext>
                  </a:extLst>
                </a:gridCol>
                <a:gridCol w="614967">
                  <a:extLst>
                    <a:ext uri="{9D8B030D-6E8A-4147-A177-3AD203B41FA5}">
                      <a16:colId xmlns:a16="http://schemas.microsoft.com/office/drawing/2014/main" val="3068878066"/>
                    </a:ext>
                  </a:extLst>
                </a:gridCol>
                <a:gridCol w="614967">
                  <a:extLst>
                    <a:ext uri="{9D8B030D-6E8A-4147-A177-3AD203B41FA5}">
                      <a16:colId xmlns:a16="http://schemas.microsoft.com/office/drawing/2014/main" val="214699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2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8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7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7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1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2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5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7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10246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618EE84E-F6D8-4A04-8A43-5461533ED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17368"/>
              </p:ext>
            </p:extLst>
          </p:nvPr>
        </p:nvGraphicFramePr>
        <p:xfrm>
          <a:off x="9063073" y="2051010"/>
          <a:ext cx="2290728" cy="22250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63576">
                  <a:extLst>
                    <a:ext uri="{9D8B030D-6E8A-4147-A177-3AD203B41FA5}">
                      <a16:colId xmlns:a16="http://schemas.microsoft.com/office/drawing/2014/main" val="3274591549"/>
                    </a:ext>
                  </a:extLst>
                </a:gridCol>
                <a:gridCol w="763576">
                  <a:extLst>
                    <a:ext uri="{9D8B030D-6E8A-4147-A177-3AD203B41FA5}">
                      <a16:colId xmlns:a16="http://schemas.microsoft.com/office/drawing/2014/main" val="3068878066"/>
                    </a:ext>
                  </a:extLst>
                </a:gridCol>
                <a:gridCol w="763576">
                  <a:extLst>
                    <a:ext uri="{9D8B030D-6E8A-4147-A177-3AD203B41FA5}">
                      <a16:colId xmlns:a16="http://schemas.microsoft.com/office/drawing/2014/main" val="214699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3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2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8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7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60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3333-4D0B-4F69-87CB-A13D125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B12D0F-101E-49F8-B0F8-FA7275BF1787}"/>
              </a:ext>
            </a:extLst>
          </p:cNvPr>
          <p:cNvSpPr/>
          <p:nvPr/>
        </p:nvSpPr>
        <p:spPr>
          <a:xfrm>
            <a:off x="744280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EE4358-BE58-4877-95C8-9987AB557A63}"/>
              </a:ext>
            </a:extLst>
          </p:cNvPr>
          <p:cNvSpPr/>
          <p:nvPr/>
        </p:nvSpPr>
        <p:spPr>
          <a:xfrm>
            <a:off x="2672317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4ADBF-4A1C-44D8-883D-ED449E72817F}"/>
              </a:ext>
            </a:extLst>
          </p:cNvPr>
          <p:cNvSpPr/>
          <p:nvPr/>
        </p:nvSpPr>
        <p:spPr>
          <a:xfrm>
            <a:off x="1722475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55AF23-A201-49F1-9FF1-626C919231C8}"/>
              </a:ext>
            </a:extLst>
          </p:cNvPr>
          <p:cNvSpPr/>
          <p:nvPr/>
        </p:nvSpPr>
        <p:spPr>
          <a:xfrm>
            <a:off x="3650512" y="3668232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3F03-E071-4AC1-A957-C0A83DD4108A}"/>
              </a:ext>
            </a:extLst>
          </p:cNvPr>
          <p:cNvSpPr/>
          <p:nvPr/>
        </p:nvSpPr>
        <p:spPr>
          <a:xfrm>
            <a:off x="4522382" y="2190306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3711F0-9EB7-4319-8157-498FD5A11ED1}"/>
              </a:ext>
            </a:extLst>
          </p:cNvPr>
          <p:cNvSpPr/>
          <p:nvPr/>
        </p:nvSpPr>
        <p:spPr>
          <a:xfrm>
            <a:off x="4878572" y="4933507"/>
            <a:ext cx="712381" cy="7123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950824-32FF-4468-95F3-6A88F982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56661" y="2546497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52542-29C7-492D-8E38-F42F9FF04603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100471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3A83D2-111B-4AC6-A6BC-F09F9B08593F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2330530" y="2902687"/>
            <a:ext cx="697978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6D6FBA-47D9-4CC5-8E04-566D5B64E977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384698" y="2546497"/>
            <a:ext cx="11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AF5367-E8BE-43F7-ADEA-5031748A872A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3028508" y="2902687"/>
            <a:ext cx="726330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F0ECF5-D299-4B0C-932D-8134C8E86F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258567" y="2902687"/>
            <a:ext cx="620006" cy="8698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EEE4D-45B9-484C-A604-0A3484868D4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58567" y="4276287"/>
            <a:ext cx="724331" cy="761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4F02A6-5AD7-44BE-B4E9-E200097510DF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434856" y="4024423"/>
            <a:ext cx="1215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FF06A8-BE9A-421F-90E9-F5390BDD77F1}"/>
              </a:ext>
            </a:extLst>
          </p:cNvPr>
          <p:cNvSpPr txBox="1"/>
          <p:nvPr/>
        </p:nvSpPr>
        <p:spPr>
          <a:xfrm>
            <a:off x="533687" y="4837778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V(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) = 6</a:t>
            </a:r>
          </a:p>
          <a:p>
            <a:r>
              <a:rPr lang="en-US" altLang="ko-KR" sz="2000" b="1" dirty="0"/>
              <a:t>E(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) = 8</a:t>
            </a:r>
            <a:endParaRPr lang="ko-KR" altLang="en-US" sz="2000" b="1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A4E29B4-95C0-4513-BD4F-B7E7E05DA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21750"/>
              </p:ext>
            </p:extLst>
          </p:nvPr>
        </p:nvGraphicFramePr>
        <p:xfrm>
          <a:off x="5813704" y="701512"/>
          <a:ext cx="1844901" cy="59334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4967">
                  <a:extLst>
                    <a:ext uri="{9D8B030D-6E8A-4147-A177-3AD203B41FA5}">
                      <a16:colId xmlns:a16="http://schemas.microsoft.com/office/drawing/2014/main" val="3274591549"/>
                    </a:ext>
                  </a:extLst>
                </a:gridCol>
                <a:gridCol w="614967">
                  <a:extLst>
                    <a:ext uri="{9D8B030D-6E8A-4147-A177-3AD203B41FA5}">
                      <a16:colId xmlns:a16="http://schemas.microsoft.com/office/drawing/2014/main" val="3068878066"/>
                    </a:ext>
                  </a:extLst>
                </a:gridCol>
                <a:gridCol w="614967">
                  <a:extLst>
                    <a:ext uri="{9D8B030D-6E8A-4147-A177-3AD203B41FA5}">
                      <a16:colId xmlns:a16="http://schemas.microsoft.com/office/drawing/2014/main" val="214699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2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8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67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7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1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2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5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7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10246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618EE84E-F6D8-4A04-8A43-5461533ED788}"/>
              </a:ext>
            </a:extLst>
          </p:cNvPr>
          <p:cNvGraphicFramePr>
            <a:graphicFrameLocks noGrp="1"/>
          </p:cNvGraphicFramePr>
          <p:nvPr/>
        </p:nvGraphicFramePr>
        <p:xfrm>
          <a:off x="9063073" y="2051010"/>
          <a:ext cx="2290728" cy="22250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63576">
                  <a:extLst>
                    <a:ext uri="{9D8B030D-6E8A-4147-A177-3AD203B41FA5}">
                      <a16:colId xmlns:a16="http://schemas.microsoft.com/office/drawing/2014/main" val="3274591549"/>
                    </a:ext>
                  </a:extLst>
                </a:gridCol>
                <a:gridCol w="763576">
                  <a:extLst>
                    <a:ext uri="{9D8B030D-6E8A-4147-A177-3AD203B41FA5}">
                      <a16:colId xmlns:a16="http://schemas.microsoft.com/office/drawing/2014/main" val="3068878066"/>
                    </a:ext>
                  </a:extLst>
                </a:gridCol>
                <a:gridCol w="763576">
                  <a:extLst>
                    <a:ext uri="{9D8B030D-6E8A-4147-A177-3AD203B41FA5}">
                      <a16:colId xmlns:a16="http://schemas.microsoft.com/office/drawing/2014/main" val="214699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3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2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8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7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1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2256</Words>
  <Application>Microsoft Office PowerPoint</Application>
  <PresentationFormat>와이드스크린</PresentationFormat>
  <Paragraphs>962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Arial</vt:lpstr>
      <vt:lpstr>Consolas</vt:lpstr>
      <vt:lpstr>Office 테마</vt:lpstr>
      <vt:lpstr>그래프 구현 DFS, BFS</vt:lpstr>
      <vt:lpstr>그래프 구현</vt:lpstr>
      <vt:lpstr>그래프 구현 _ 인접 행렬</vt:lpstr>
      <vt:lpstr>그래프 구현 _ 인접 행렬</vt:lpstr>
      <vt:lpstr>그래프 구현 _ 인접 리스트</vt:lpstr>
      <vt:lpstr>그래프 구현 _ 인접 리스트</vt:lpstr>
      <vt:lpstr>그래프 구현</vt:lpstr>
      <vt:lpstr>그래프 구현</vt:lpstr>
      <vt:lpstr>그래프 구현</vt:lpstr>
      <vt:lpstr>그래프 구현 _ 인접 행렬 _ C++</vt:lpstr>
      <vt:lpstr>그래프 구현 _ 인접 행렬 _ C++</vt:lpstr>
      <vt:lpstr>그래프 구현 _ 인접 행렬 _ JAVA</vt:lpstr>
      <vt:lpstr>그래프 구현 _ 인접 리스트_JAVA</vt:lpstr>
      <vt:lpstr>그래프 구현 _ 인접 리스트_C++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 _ CODE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 _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그래프 순회 DFS, BFS</dc:title>
  <dc:creator>김 태양</dc:creator>
  <cp:lastModifiedBy>김 태양</cp:lastModifiedBy>
  <cp:revision>17</cp:revision>
  <dcterms:created xsi:type="dcterms:W3CDTF">2018-10-22T23:43:02Z</dcterms:created>
  <dcterms:modified xsi:type="dcterms:W3CDTF">2019-12-11T01:42:34Z</dcterms:modified>
</cp:coreProperties>
</file>