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9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0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4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0D64-0CFE-4CDA-8B56-6D0F0A4D9A8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437D-B590-4551-A4DE-03DC4D04C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75D75-704F-43F1-9B43-BDAAFEAA6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동적배열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5A575-0B09-4F50-9678-76F2F6E2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CD6A1-3BAF-4D06-BC2B-5F7E11C0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동적배열이란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9FACE-89A7-4A8A-844D-81C2AEBE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정적배열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JAVA: int[] A = new int[100];</a:t>
            </a:r>
          </a:p>
          <a:p>
            <a:pPr marL="0" indent="0">
              <a:buNone/>
            </a:pPr>
            <a:r>
              <a:rPr lang="en-US" altLang="ko-KR" sz="1800" dirty="0"/>
              <a:t>C++ : int A[100];</a:t>
            </a:r>
          </a:p>
          <a:p>
            <a:pPr marL="0" indent="0">
              <a:buNone/>
            </a:pPr>
            <a:r>
              <a:rPr lang="en-US" altLang="ko-KR" dirty="0"/>
              <a:t>--------------------------------------</a:t>
            </a:r>
          </a:p>
          <a:p>
            <a:pPr marL="0" indent="0">
              <a:buNone/>
            </a:pPr>
            <a:r>
              <a:rPr lang="ko-KR" altLang="en-US" dirty="0"/>
              <a:t>배열의 크기가 고정되어 있지 않고</a:t>
            </a:r>
            <a:r>
              <a:rPr lang="en-US" altLang="ko-KR" dirty="0"/>
              <a:t>, </a:t>
            </a:r>
            <a:r>
              <a:rPr lang="ko-KR" altLang="en-US" dirty="0"/>
              <a:t>변할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ex. </a:t>
            </a:r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배열을 선언했지만</a:t>
            </a:r>
            <a:r>
              <a:rPr lang="en-US" altLang="ko-KR" dirty="0"/>
              <a:t>, </a:t>
            </a:r>
            <a:r>
              <a:rPr lang="ko-KR" altLang="en-US" dirty="0"/>
              <a:t>원소를 더 추가하고 싶으면</a:t>
            </a:r>
            <a:r>
              <a:rPr lang="en-US" altLang="ko-KR" dirty="0"/>
              <a:t>, </a:t>
            </a:r>
            <a:r>
              <a:rPr lang="ko-KR" altLang="en-US" dirty="0"/>
              <a:t>배열의 크기를 더 늘릴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44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A05FD6-948B-4130-BB16-6066FA7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en-US" altLang="ko-KR" dirty="0">
                <a:sym typeface="Wingdings" panose="05000000000000000000" pitchFamily="2" charset="2"/>
              </a:rPr>
              <a:t>Vector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6C6C5-4E3C-426C-9322-5F83F349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9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9D3190-F249-4AA9-8A14-37EC99C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Vector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2853F9-470B-42BA-A12B-206586AD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#include &lt;vector&gt;</a:t>
            </a:r>
          </a:p>
          <a:p>
            <a:pPr marL="0" indent="0">
              <a:buNone/>
            </a:pPr>
            <a:r>
              <a:rPr lang="en-US" altLang="ko-KR" sz="2000" dirty="0"/>
              <a:t>using</a:t>
            </a:r>
            <a:r>
              <a:rPr lang="ko-KR" altLang="en-US" sz="2000" dirty="0"/>
              <a:t> </a:t>
            </a:r>
            <a:r>
              <a:rPr lang="en-US" altLang="ko-KR" sz="2000" dirty="0"/>
              <a:t>namespace</a:t>
            </a:r>
            <a:r>
              <a:rPr lang="ko-KR" altLang="en-US" sz="2000" dirty="0"/>
              <a:t> </a:t>
            </a:r>
            <a:r>
              <a:rPr lang="en-US" altLang="ko-KR" sz="2000" dirty="0"/>
              <a:t>std;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struct X{ int x, y;};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vector&lt;int&gt; A; //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0</a:t>
            </a:r>
            <a:r>
              <a:rPr lang="ko-KR" altLang="en-US" sz="2000" dirty="0"/>
              <a:t>인 </a:t>
            </a:r>
            <a:r>
              <a:rPr lang="en-US" altLang="ko-KR" sz="2000" dirty="0"/>
              <a:t>int</a:t>
            </a:r>
            <a:r>
              <a:rPr lang="ko-KR" altLang="en-US" sz="2000" dirty="0"/>
              <a:t> 배열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vector&lt;int&gt; B(10); //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10</a:t>
            </a:r>
            <a:r>
              <a:rPr lang="ko-KR" altLang="en-US" sz="2000" dirty="0"/>
              <a:t>인 </a:t>
            </a:r>
            <a:r>
              <a:rPr lang="en-US" altLang="ko-KR" sz="2000" dirty="0"/>
              <a:t>int </a:t>
            </a:r>
            <a:r>
              <a:rPr lang="ko-KR" altLang="en-US" sz="2000" dirty="0"/>
              <a:t>배열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vector&lt;long long&gt; A(20); //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20</a:t>
            </a:r>
            <a:r>
              <a:rPr lang="ko-KR" altLang="en-US" sz="2000" dirty="0"/>
              <a:t>인 </a:t>
            </a:r>
            <a:r>
              <a:rPr lang="en-US" altLang="ko-KR" sz="2000" dirty="0"/>
              <a:t>long </a:t>
            </a:r>
            <a:r>
              <a:rPr lang="en-US" altLang="ko-KR" sz="2000" dirty="0" err="1"/>
              <a:t>long</a:t>
            </a:r>
            <a:r>
              <a:rPr lang="en-US" altLang="ko-KR" sz="2000" dirty="0"/>
              <a:t> </a:t>
            </a:r>
            <a:r>
              <a:rPr lang="ko-KR" altLang="en-US" sz="2000" dirty="0"/>
              <a:t>배열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vector&lt;char&gt; C; //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0</a:t>
            </a:r>
            <a:r>
              <a:rPr lang="ko-KR" altLang="en-US" sz="2000" dirty="0"/>
              <a:t>인 </a:t>
            </a:r>
            <a:r>
              <a:rPr lang="en-US" altLang="ko-KR" sz="2000" dirty="0"/>
              <a:t>char </a:t>
            </a:r>
            <a:r>
              <a:rPr lang="ko-KR" altLang="en-US" sz="2000" dirty="0"/>
              <a:t>배열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vector&lt;X&gt; D; //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0</a:t>
            </a:r>
            <a:r>
              <a:rPr lang="ko-KR" altLang="en-US" sz="2000" dirty="0"/>
              <a:t>인 구조체 </a:t>
            </a:r>
            <a:r>
              <a:rPr lang="en-US" altLang="ko-KR" sz="2000" dirty="0"/>
              <a:t>X</a:t>
            </a:r>
            <a:r>
              <a:rPr lang="ko-KR" altLang="en-US" sz="2000" dirty="0"/>
              <a:t>의 배열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2870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9D3190-F249-4AA9-8A14-37EC99C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Vector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2853F9-470B-42BA-A12B-206586AD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vector&lt;int&gt; A(10); // 0</a:t>
            </a:r>
            <a:r>
              <a:rPr lang="ko-KR" altLang="en-US" sz="2000" dirty="0"/>
              <a:t>으로 초기화된 크기가 </a:t>
            </a:r>
            <a:r>
              <a:rPr lang="en-US" altLang="ko-KR" sz="2000" dirty="0"/>
              <a:t>10</a:t>
            </a:r>
            <a:r>
              <a:rPr lang="ko-KR" altLang="en-US" sz="2000" dirty="0"/>
              <a:t>인 </a:t>
            </a:r>
            <a:r>
              <a:rPr lang="en-US" altLang="ko-KR" sz="2000" dirty="0"/>
              <a:t>int</a:t>
            </a:r>
            <a:r>
              <a:rPr lang="ko-KR" altLang="en-US" sz="2000" dirty="0"/>
              <a:t>배열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A.push_back</a:t>
            </a:r>
            <a:r>
              <a:rPr lang="en-US" altLang="ko-KR" sz="2000" dirty="0"/>
              <a:t>(2); // </a:t>
            </a:r>
            <a:r>
              <a:rPr lang="ko-KR" altLang="en-US" sz="2000" dirty="0"/>
              <a:t>맨 마지막에 </a:t>
            </a:r>
            <a:r>
              <a:rPr lang="en-US" altLang="ko-KR" sz="2000" dirty="0"/>
              <a:t>2</a:t>
            </a:r>
            <a:r>
              <a:rPr lang="ko-KR" altLang="en-US" sz="2000" dirty="0"/>
              <a:t>가 추가됨</a:t>
            </a:r>
            <a:r>
              <a:rPr lang="en-US" altLang="ko-KR" sz="2000" dirty="0"/>
              <a:t>, A</a:t>
            </a:r>
            <a:r>
              <a:rPr lang="ko-KR" altLang="en-US" sz="2000" dirty="0"/>
              <a:t>의 크기는 </a:t>
            </a:r>
            <a:r>
              <a:rPr lang="en-US" altLang="ko-KR" sz="2000" dirty="0"/>
              <a:t>11</a:t>
            </a:r>
          </a:p>
          <a:p>
            <a:pPr marL="0" indent="0">
              <a:buNone/>
            </a:pPr>
            <a:r>
              <a:rPr lang="en-US" altLang="ko-KR" sz="2000" dirty="0" err="1"/>
              <a:t>A.pop_back</a:t>
            </a:r>
            <a:r>
              <a:rPr lang="en-US" altLang="ko-KR" sz="2000" dirty="0"/>
              <a:t>(); // </a:t>
            </a:r>
            <a:r>
              <a:rPr lang="ko-KR" altLang="en-US" sz="2000" dirty="0"/>
              <a:t>맨 마지막 칸이 사라짐</a:t>
            </a:r>
            <a:r>
              <a:rPr lang="en-US" altLang="ko-KR" sz="2000" dirty="0"/>
              <a:t>. A</a:t>
            </a:r>
            <a:r>
              <a:rPr lang="ko-KR" altLang="en-US" sz="2000" dirty="0"/>
              <a:t>의 크기는 </a:t>
            </a:r>
            <a:r>
              <a:rPr lang="en-US" altLang="ko-KR" sz="2000" dirty="0"/>
              <a:t>10</a:t>
            </a:r>
          </a:p>
          <a:p>
            <a:pPr marL="0" indent="0">
              <a:buNone/>
            </a:pPr>
            <a:r>
              <a:rPr lang="en-US" altLang="ko-KR" sz="2000" dirty="0"/>
              <a:t>N = </a:t>
            </a:r>
            <a:r>
              <a:rPr lang="en-US" altLang="ko-KR" sz="2000" dirty="0" err="1"/>
              <a:t>A.size</a:t>
            </a:r>
            <a:r>
              <a:rPr lang="en-US" altLang="ko-KR" sz="2000" dirty="0"/>
              <a:t>(); // A</a:t>
            </a:r>
            <a:r>
              <a:rPr lang="ko-KR" altLang="en-US" sz="2000" dirty="0"/>
              <a:t>의 배열 크기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180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9D3190-F249-4AA9-8A14-37EC99C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Vector _ for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2853F9-470B-42BA-A12B-206586AD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vector&lt;int&gt; A;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for(int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A.size</a:t>
            </a:r>
            <a:r>
              <a:rPr lang="en-US" altLang="ko-KR" sz="2000" dirty="0"/>
              <a:t>();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S += A[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for(int a: A) S += a;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for(auto a: A) S += a;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http://www.cplusplus.com/reference/vector/vector/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1258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A05FD6-948B-4130-BB16-6066FA7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en-US" altLang="ko-KR" dirty="0" err="1">
                <a:sym typeface="Wingdings" panose="05000000000000000000" pitchFamily="2" charset="2"/>
              </a:rPr>
              <a:t>ArrayList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6C6C5-4E3C-426C-9322-5F83F349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2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01EDD-2D0A-4A85-829E-B3F07267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en-US" altLang="ko-KR" dirty="0" err="1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F43EE-3DB3-4211-AF94-C3878A80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ArrayList</a:t>
            </a:r>
            <a:r>
              <a:rPr lang="en-US" altLang="ko-KR" sz="2400" dirty="0"/>
              <a:t>&lt;Integer&gt; A = new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&lt;&gt;();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A.add</a:t>
            </a:r>
            <a:r>
              <a:rPr lang="en-US" altLang="ko-KR" sz="2400" dirty="0"/>
              <a:t>(5);</a:t>
            </a:r>
          </a:p>
          <a:p>
            <a:pPr marL="0" indent="0">
              <a:buNone/>
            </a:pPr>
            <a:r>
              <a:rPr lang="en-US" altLang="ko-KR" sz="2400" dirty="0" err="1"/>
              <a:t>A.get</a:t>
            </a:r>
            <a:r>
              <a:rPr lang="en-US" altLang="ko-KR" sz="2400" dirty="0"/>
              <a:t>(3); //</a:t>
            </a:r>
            <a:r>
              <a:rPr lang="ko-KR" altLang="en-US" sz="2400" dirty="0"/>
              <a:t>배열의 </a:t>
            </a:r>
            <a:r>
              <a:rPr lang="en-US" altLang="ko-KR" sz="2400" dirty="0"/>
              <a:t>3</a:t>
            </a:r>
            <a:r>
              <a:rPr lang="ko-KR" altLang="en-US" sz="2400" dirty="0"/>
              <a:t>번지에 있는 값을 가져온다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for(int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A.size</a:t>
            </a:r>
            <a:r>
              <a:rPr lang="en-US" altLang="ko-KR" sz="2400" dirty="0"/>
              <a:t>();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 S += </a:t>
            </a:r>
            <a:r>
              <a:rPr lang="en-US" altLang="ko-KR" sz="2400" dirty="0" err="1"/>
              <a:t>A.get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for(int</a:t>
            </a:r>
            <a:r>
              <a:rPr lang="ko-KR" altLang="en-US" sz="2400" dirty="0"/>
              <a:t> </a:t>
            </a:r>
            <a:r>
              <a:rPr lang="en-US" altLang="ko-KR" sz="2400" dirty="0"/>
              <a:t>a:</a:t>
            </a:r>
            <a:r>
              <a:rPr lang="ko-KR" altLang="en-US" sz="2400" dirty="0"/>
              <a:t> </a:t>
            </a:r>
            <a:r>
              <a:rPr lang="en-US" altLang="ko-KR" sz="2400" dirty="0"/>
              <a:t>A) S += a;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1050" dirty="0">
                <a:hlinkClick r:id="rId2"/>
              </a:rPr>
              <a:t>https://docs.oracle.com/javase/8/docs/api/java/util/ArrayList.html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012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371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Consolas</vt:lpstr>
      <vt:lpstr>Office 테마</vt:lpstr>
      <vt:lpstr>동적배열</vt:lpstr>
      <vt:lpstr>동적배열이란?</vt:lpstr>
      <vt:lpstr>C++ Vector</vt:lpstr>
      <vt:lpstr>C++ Vector</vt:lpstr>
      <vt:lpstr>C++ Vector</vt:lpstr>
      <vt:lpstr>C++ Vector _ for문</vt:lpstr>
      <vt:lpstr>Java ArrayList</vt:lpstr>
      <vt:lpstr>Java ArrayList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동적배열</dc:title>
  <dc:creator>태양 김</dc:creator>
  <cp:lastModifiedBy>김 태양</cp:lastModifiedBy>
  <cp:revision>9</cp:revision>
  <dcterms:created xsi:type="dcterms:W3CDTF">2019-04-24T15:08:52Z</dcterms:created>
  <dcterms:modified xsi:type="dcterms:W3CDTF">2019-12-11T01:42:52Z</dcterms:modified>
</cp:coreProperties>
</file>