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양" userId="299603488_tp_dropbox" providerId="OAuth2" clId="{2C4EE432-D141-B04C-A7FF-DA160F706789}"/>
    <pc:docChg chg="delSld">
      <pc:chgData name="김태양" userId="299603488_tp_dropbox" providerId="OAuth2" clId="{2C4EE432-D141-B04C-A7FF-DA160F706789}" dt="2018-11-20T02:16:59.807" v="0" actId="2696"/>
      <pc:docMkLst>
        <pc:docMk/>
      </pc:docMkLst>
      <pc:sldChg chg="del">
        <pc:chgData name="김태양" userId="299603488_tp_dropbox" providerId="OAuth2" clId="{2C4EE432-D141-B04C-A7FF-DA160F706789}" dt="2018-11-20T02:16:59.807" v="0" actId="2696"/>
        <pc:sldMkLst>
          <pc:docMk/>
          <pc:sldMk cId="375437130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638D-D76C-43A0-921F-F63BD0C8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6E34DE-94E7-4008-B60C-333E6CF1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07C74-1B2E-484A-8785-1C629F57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9D980-81AF-4178-BE6E-7F5D0D51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EA22C-A420-408D-9598-796E203D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15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A5508-9AD5-4A0F-B76A-582DFBF7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10216C-0F58-423E-928D-2CD8FC610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32193-65C4-473F-8529-011BB6E2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97397-A86A-4190-A41E-4462BD26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AE80A-3D47-4298-A6A8-F3E8AB65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80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CA998-9C59-493E-B329-BB126F947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0E7520-5E49-442E-85A0-2998BAF4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199CA-86DE-4EFA-AC66-734D3557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FB414-AA15-4FC2-AEF6-4930EB40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00F86-B556-4F3C-8BD5-106DC30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D36E-C369-464F-B1F1-D0421E74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87B99-B68A-4277-8098-3DE39D6A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B4137-A9E2-4BF9-9DED-17F478EF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5EAF8-27C8-4845-AAF7-374475EB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10A67-4AE5-46E0-B6B4-29E1F82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1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53707-6B34-4087-B939-8A0B10DF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2AB06-EEA1-4EA6-9E1E-EA6B7C7C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6D58A-0355-474D-8EF3-1F1C1B59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5E98-57C9-4638-A723-7BC7FB18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F4732-6F86-4C8E-9371-BFE6481A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3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C259F-1ABA-47F3-B4F1-48359C9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C6242-3F67-47F8-B2EA-FDB7C600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08CCE-5D6D-41AF-99FE-59B3D9F0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984B-E415-47D6-9FF4-74A8F81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B96EB5-E649-4B29-B38C-0ECC2BA5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7F639-F27B-4AD6-8E5C-DB77A11A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8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F9CB-3182-4F1B-9CC3-FFE7F07A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75762-7C78-47C6-BF90-5EE7AD44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FC1D0-D90A-40F9-8FFF-80117B05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FB2F7C-5C59-4F96-841B-2802E9F1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1D3D1D-0649-4BB4-AA5F-5E1E59BE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D947A-C95F-4F70-8028-D29DCA98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A9560B-DF0F-4020-943F-37C43197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3C84EA-2BF5-4A4A-B35E-6091EAC2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CBDF9-A078-4A98-A2CA-183856BB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371F4-2B6B-4C47-8E18-D6611222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2D61F5-C3A9-4F89-8AC4-9BCB0663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47FC63-E2B2-4CBF-B758-5A406FE2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2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E708F-D6C2-4478-B35C-7ABFAE36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A6CDCC-BB4B-47E3-9B4F-DA202F3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A4184-D11E-42EB-A43F-589DD190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13C5-A16B-42FF-8538-240D2060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8F037-105F-41DB-887B-5E087E42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DB4D11-3615-427D-BD31-F6AC6DA6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B918B-AC4C-4871-A215-9E315B38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ED08A-2EBB-48A2-9CDE-6073B1C9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0C628-A15E-4B37-983F-2FC7DAAE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2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B71A-7636-40B3-A7FE-69220638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0E1F0-AE60-4E7B-9293-7FA9A164D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1FA2F-FBFB-422B-8621-4C7EA559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951A4F-4178-4FE3-8E77-74EDC20B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83D7B-3186-456A-8E9C-7AB5053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2AD567-A525-4266-AF82-259C2AF3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2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1A676-575D-4CFE-B003-D70F364D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41234-9DF2-4491-8390-1D2DE08F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94B3F-0BDC-432E-A004-8DA259052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79C7-0958-47F1-AC26-21CB430EA026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5B817-234C-4F58-BBCF-070F73716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16215-3201-441E-AA54-48EC62A7A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9053-1843-4E55-9AB2-E0BD9BD2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2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63F14-602D-4B59-8D38-90CD4175B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위상정렬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58EC13-2C0B-4364-AA34-379C98455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5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4352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4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088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09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00298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76245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0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79319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2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89976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13161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56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7474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54270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06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7858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35157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14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01712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14545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66113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69563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3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060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6002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2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1F769C44-9688-4285-B3A6-5C8028F63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6797" cy="4351338"/>
          </a:xfrm>
        </p:spPr>
        <p:txBody>
          <a:bodyPr/>
          <a:lstStyle/>
          <a:p>
            <a:r>
              <a:rPr lang="en-US" altLang="ko-KR" dirty="0"/>
              <a:t>DAG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 err="1"/>
              <a:t>위상정렬</a:t>
            </a:r>
            <a:r>
              <a:rPr lang="ko-KR" altLang="en-US" dirty="0"/>
              <a:t> 순서를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90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89674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1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66482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18829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7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7263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907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924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41736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2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16098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81819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0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56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1116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143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39695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13117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59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22206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20340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09238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69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40946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40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482784"/>
              </p:ext>
            </p:extLst>
          </p:nvPr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96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01891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539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6E7E1C-2A9A-4271-BF61-351064B51E25}"/>
              </a:ext>
            </a:extLst>
          </p:cNvPr>
          <p:cNvCxnSpPr>
            <a:cxnSpLocks/>
          </p:cNvCxnSpPr>
          <p:nvPr/>
        </p:nvCxnSpPr>
        <p:spPr>
          <a:xfrm>
            <a:off x="4657060" y="2171286"/>
            <a:ext cx="0" cy="354902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E3B1BF-2813-44DA-AD49-9893DDE64096}"/>
              </a:ext>
            </a:extLst>
          </p:cNvPr>
          <p:cNvSpPr txBox="1"/>
          <p:nvPr/>
        </p:nvSpPr>
        <p:spPr>
          <a:xfrm>
            <a:off x="4677793" y="36332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답</a:t>
            </a:r>
          </a:p>
        </p:txBody>
      </p:sp>
    </p:spTree>
    <p:extLst>
      <p:ext uri="{BB962C8B-B14F-4D97-AF65-F5344CB8AC3E}">
        <p14:creationId xmlns:p14="http://schemas.microsoft.com/office/powerpoint/2010/main" val="86011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53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129041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0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98788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4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/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24001"/>
              </p:ext>
            </p:extLst>
          </p:nvPr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5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6210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89D13-3649-4C86-80C2-64B506C0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풀이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FA2719F-A7D9-4529-B189-40B34837E278}"/>
              </a:ext>
            </a:extLst>
          </p:cNvPr>
          <p:cNvSpPr/>
          <p:nvPr/>
        </p:nvSpPr>
        <p:spPr>
          <a:xfrm>
            <a:off x="9540323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4CBBC2-CC08-4000-9847-A9D4F0D5194D}"/>
              </a:ext>
            </a:extLst>
          </p:cNvPr>
          <p:cNvSpPr/>
          <p:nvPr/>
        </p:nvSpPr>
        <p:spPr>
          <a:xfrm>
            <a:off x="7725139" y="1305688"/>
            <a:ext cx="686406" cy="72301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8739918-D4DE-470C-B34C-0D3F5C016E63}"/>
              </a:ext>
            </a:extLst>
          </p:cNvPr>
          <p:cNvSpPr/>
          <p:nvPr/>
        </p:nvSpPr>
        <p:spPr>
          <a:xfrm>
            <a:off x="5882770" y="2277169"/>
            <a:ext cx="686406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5</a:t>
            </a:r>
            <a:endParaRPr lang="ko-KR" altLang="en-US" sz="3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E0C5638-AC13-483B-B1E4-7EF3B25CB71B}"/>
              </a:ext>
            </a:extLst>
          </p:cNvPr>
          <p:cNvSpPr/>
          <p:nvPr/>
        </p:nvSpPr>
        <p:spPr>
          <a:xfrm>
            <a:off x="588277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9</a:t>
            </a:r>
            <a:endParaRPr lang="ko-KR" altLang="en-US" sz="3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50E748-CC25-4A87-A5A5-3B803FF18F1B}"/>
              </a:ext>
            </a:extLst>
          </p:cNvPr>
          <p:cNvSpPr/>
          <p:nvPr/>
        </p:nvSpPr>
        <p:spPr>
          <a:xfrm>
            <a:off x="7288540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3</a:t>
            </a:r>
            <a:endParaRPr lang="ko-KR" altLang="en-US" sz="32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8A5EFE-A70F-44FC-B067-EC2B22E0A125}"/>
              </a:ext>
            </a:extLst>
          </p:cNvPr>
          <p:cNvSpPr/>
          <p:nvPr/>
        </p:nvSpPr>
        <p:spPr>
          <a:xfrm>
            <a:off x="8801479" y="3273292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6</a:t>
            </a:r>
            <a:endParaRPr lang="ko-KR" altLang="en-US" sz="32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97C77-F4A5-4DBF-B165-6B9B4426B51A}"/>
              </a:ext>
            </a:extLst>
          </p:cNvPr>
          <p:cNvSpPr/>
          <p:nvPr/>
        </p:nvSpPr>
        <p:spPr>
          <a:xfrm>
            <a:off x="11125789" y="2171286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4</a:t>
            </a:r>
            <a:endParaRPr lang="ko-KR" altLang="en-US" sz="3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1923558-DDA5-4BBF-9651-B0E9B02B9E5A}"/>
              </a:ext>
            </a:extLst>
          </p:cNvPr>
          <p:cNvSpPr/>
          <p:nvPr/>
        </p:nvSpPr>
        <p:spPr>
          <a:xfrm>
            <a:off x="11143507" y="448162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7</a:t>
            </a:r>
            <a:endParaRPr lang="ko-KR" altLang="en-US" sz="3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A1CDE0-F88F-47D3-81C4-57D39DF83D8C}"/>
              </a:ext>
            </a:extLst>
          </p:cNvPr>
          <p:cNvSpPr/>
          <p:nvPr/>
        </p:nvSpPr>
        <p:spPr>
          <a:xfrm>
            <a:off x="7868854" y="4600117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10</a:t>
            </a:r>
            <a:endParaRPr lang="ko-KR" altLang="en-US" sz="20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D6A19C-3841-4F9C-BC0C-9968002C0123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6468654" y="1922819"/>
            <a:ext cx="1357007" cy="4602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D2978B9-8C57-4EF6-BA48-B834E5B1A726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6468654" y="2894300"/>
            <a:ext cx="920408" cy="48487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EBD044C-ECF8-4E90-BF13-0BF45E6EEA6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569176" y="3634799"/>
            <a:ext cx="719364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F9D9A7-B1B8-4779-BE9C-8F5F0E35A3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974946" y="3634799"/>
            <a:ext cx="826533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E17829-3C5B-4B81-A139-FD59D2D9DEA6}"/>
              </a:ext>
            </a:extLst>
          </p:cNvPr>
          <p:cNvCxnSpPr>
            <a:cxnSpLocks/>
            <a:stCxn id="5" idx="5"/>
            <a:endCxn id="4" idx="1"/>
          </p:cNvCxnSpPr>
          <p:nvPr/>
        </p:nvCxnSpPr>
        <p:spPr>
          <a:xfrm>
            <a:off x="8311023" y="1922819"/>
            <a:ext cx="1329822" cy="35435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D9782F-14BF-43E5-BC7C-041801FD6921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 flipV="1">
            <a:off x="6569176" y="2532793"/>
            <a:ext cx="2971147" cy="1058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E5C4D01-1420-4BDA-B485-EB34555498C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226729" y="2532793"/>
            <a:ext cx="899060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1E299C-5A4C-4FD8-8398-3608F0569B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87885" y="3634799"/>
            <a:ext cx="1655622" cy="120833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D59541-0655-4178-AFC7-7F368004809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11468992" y="2894300"/>
            <a:ext cx="17718" cy="158732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99FC78F-F260-4B71-8DC5-58195D74678E}"/>
              </a:ext>
            </a:extLst>
          </p:cNvPr>
          <p:cNvCxnSpPr>
            <a:cxnSpLocks/>
            <a:stCxn id="4" idx="5"/>
            <a:endCxn id="11" idx="1"/>
          </p:cNvCxnSpPr>
          <p:nvPr/>
        </p:nvCxnSpPr>
        <p:spPr>
          <a:xfrm>
            <a:off x="10126207" y="2788417"/>
            <a:ext cx="1117822" cy="17990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F2A0017B-33D2-4D86-A71E-9FA58BCC3464}"/>
              </a:ext>
            </a:extLst>
          </p:cNvPr>
          <p:cNvSpPr/>
          <p:nvPr/>
        </p:nvSpPr>
        <p:spPr>
          <a:xfrm>
            <a:off x="9443444" y="4621383"/>
            <a:ext cx="686406" cy="72301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8</a:t>
            </a:r>
            <a:endParaRPr lang="ko-KR" altLang="en-US" sz="3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901539-B67D-4706-8918-9BC8C75FA103}"/>
              </a:ext>
            </a:extLst>
          </p:cNvPr>
          <p:cNvCxnSpPr>
            <a:cxnSpLocks/>
            <a:stCxn id="9" idx="4"/>
            <a:endCxn id="56" idx="1"/>
          </p:cNvCxnSpPr>
          <p:nvPr/>
        </p:nvCxnSpPr>
        <p:spPr>
          <a:xfrm>
            <a:off x="9144682" y="3996306"/>
            <a:ext cx="399284" cy="73096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18FA9C-253C-4E9D-91C7-66A28367ABB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flipH="1">
            <a:off x="8212057" y="3996306"/>
            <a:ext cx="932625" cy="60381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DF9D52-690F-4AC3-AF74-9245B87049C5}"/>
              </a:ext>
            </a:extLst>
          </p:cNvPr>
          <p:cNvGraphicFramePr>
            <a:graphicFrameLocks noGrp="1"/>
          </p:cNvGraphicFramePr>
          <p:nvPr/>
        </p:nvGraphicFramePr>
        <p:xfrm>
          <a:off x="425876" y="1690688"/>
          <a:ext cx="79626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6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1E3118-6DF9-4B38-A96E-67447F7A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8116"/>
              </p:ext>
            </p:extLst>
          </p:nvPr>
        </p:nvGraphicFramePr>
        <p:xfrm>
          <a:off x="1291877" y="1690688"/>
          <a:ext cx="14660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6001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in_degree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4D780D8-021D-4DAE-921C-E1BBB7F1C519}"/>
              </a:ext>
            </a:extLst>
          </p:cNvPr>
          <p:cNvGraphicFramePr>
            <a:graphicFrameLocks noGrp="1"/>
          </p:cNvGraphicFramePr>
          <p:nvPr/>
        </p:nvGraphicFramePr>
        <p:xfrm>
          <a:off x="3415013" y="1690688"/>
          <a:ext cx="105185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1850">
                  <a:extLst>
                    <a:ext uri="{9D8B030D-6E8A-4147-A177-3AD203B41FA5}">
                      <a16:colId xmlns:a16="http://schemas.microsoft.com/office/drawing/2014/main" val="331923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8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7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6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3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1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86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2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79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9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1209</Words>
  <Application>Microsoft Office PowerPoint</Application>
  <PresentationFormat>와이드스크린</PresentationFormat>
  <Paragraphs>1145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Arial</vt:lpstr>
      <vt:lpstr>Consolas</vt:lpstr>
      <vt:lpstr>Office 테마</vt:lpstr>
      <vt:lpstr>위상정렬</vt:lpstr>
      <vt:lpstr>문제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위상정렬</dc:title>
  <dc:creator>김 태양</dc:creator>
  <cp:lastModifiedBy>김 태양</cp:lastModifiedBy>
  <cp:revision>6</cp:revision>
  <dcterms:created xsi:type="dcterms:W3CDTF">2018-10-23T01:42:18Z</dcterms:created>
  <dcterms:modified xsi:type="dcterms:W3CDTF">2019-12-11T00:06:19Z</dcterms:modified>
</cp:coreProperties>
</file>