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7" r:id="rId33"/>
    <p:sldId id="290" r:id="rId34"/>
    <p:sldId id="291" r:id="rId35"/>
    <p:sldId id="292" r:id="rId36"/>
    <p:sldId id="293" r:id="rId37"/>
    <p:sldId id="294" r:id="rId38"/>
    <p:sldId id="298" r:id="rId39"/>
    <p:sldId id="295" r:id="rId40"/>
    <p:sldId id="29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27328728-C50E-0548-8EB5-003F15450BA8}"/>
    <pc:docChg chg="modSld">
      <pc:chgData name="김태양" userId="299603488_tp_dropbox" providerId="OAuth2" clId="{27328728-C50E-0548-8EB5-003F15450BA8}" dt="2018-12-11T23:55:55.408" v="5" actId="20577"/>
      <pc:docMkLst>
        <pc:docMk/>
      </pc:docMkLst>
      <pc:sldChg chg="modSp">
        <pc:chgData name="김태양" userId="299603488_tp_dropbox" providerId="OAuth2" clId="{27328728-C50E-0548-8EB5-003F15450BA8}" dt="2018-12-11T23:55:21.570" v="1" actId="20577"/>
        <pc:sldMkLst>
          <pc:docMk/>
          <pc:sldMk cId="2618581753" sldId="259"/>
        </pc:sldMkLst>
        <pc:spChg chg="mod">
          <ac:chgData name="김태양" userId="299603488_tp_dropbox" providerId="OAuth2" clId="{27328728-C50E-0548-8EB5-003F15450BA8}" dt="2018-12-11T23:55:21.570" v="1" actId="20577"/>
          <ac:spMkLst>
            <pc:docMk/>
            <pc:sldMk cId="2618581753" sldId="259"/>
            <ac:spMk id="4" creationId="{598CE2EE-184F-49D7-9409-BC8588674206}"/>
          </ac:spMkLst>
        </pc:spChg>
      </pc:sldChg>
      <pc:sldChg chg="modSp">
        <pc:chgData name="김태양" userId="299603488_tp_dropbox" providerId="OAuth2" clId="{27328728-C50E-0548-8EB5-003F15450BA8}" dt="2018-12-11T23:55:47.111" v="3" actId="20577"/>
        <pc:sldMkLst>
          <pc:docMk/>
          <pc:sldMk cId="962086887" sldId="276"/>
        </pc:sldMkLst>
        <pc:spChg chg="mod">
          <ac:chgData name="김태양" userId="299603488_tp_dropbox" providerId="OAuth2" clId="{27328728-C50E-0548-8EB5-003F15450BA8}" dt="2018-12-11T23:55:47.111" v="3" actId="20577"/>
          <ac:spMkLst>
            <pc:docMk/>
            <pc:sldMk cId="962086887" sldId="276"/>
            <ac:spMk id="4" creationId="{A198D958-8DB3-4F14-9A0A-487C48C94568}"/>
          </ac:spMkLst>
        </pc:spChg>
      </pc:sldChg>
      <pc:sldChg chg="modSp">
        <pc:chgData name="김태양" userId="299603488_tp_dropbox" providerId="OAuth2" clId="{27328728-C50E-0548-8EB5-003F15450BA8}" dt="2018-12-11T23:55:55.408" v="5" actId="20577"/>
        <pc:sldMkLst>
          <pc:docMk/>
          <pc:sldMk cId="1228089392" sldId="279"/>
        </pc:sldMkLst>
        <pc:spChg chg="mod">
          <ac:chgData name="김태양" userId="299603488_tp_dropbox" providerId="OAuth2" clId="{27328728-C50E-0548-8EB5-003F15450BA8}" dt="2018-12-11T23:55:55.408" v="5" actId="20577"/>
          <ac:spMkLst>
            <pc:docMk/>
            <pc:sldMk cId="1228089392" sldId="279"/>
            <ac:spMk id="4" creationId="{35BD47EB-FF7E-4E5B-87EF-471CDC734714}"/>
          </ac:spMkLst>
        </pc:spChg>
      </pc:sldChg>
    </pc:docChg>
  </pc:docChgLst>
  <pc:docChgLst>
    <pc:chgData name="김태양" userId="299603488_tp_dropbox" providerId="OAuth2" clId="{73F5F445-BF6C-D343-AC5B-9B7594EAFA41}"/>
    <pc:docChg chg="undo custSel addSld delSld modSld">
      <pc:chgData name="김태양" userId="299603488_tp_dropbox" providerId="OAuth2" clId="{73F5F445-BF6C-D343-AC5B-9B7594EAFA41}" dt="2018-11-20T23:02:14.332" v="15" actId="20577"/>
      <pc:docMkLst>
        <pc:docMk/>
      </pc:docMkLst>
      <pc:sldChg chg="modSp">
        <pc:chgData name="김태양" userId="299603488_tp_dropbox" providerId="OAuth2" clId="{73F5F445-BF6C-D343-AC5B-9B7594EAFA41}" dt="2018-11-20T23:01:17.932" v="3" actId="20577"/>
        <pc:sldMkLst>
          <pc:docMk/>
          <pc:sldMk cId="2618581753" sldId="259"/>
        </pc:sldMkLst>
        <pc:spChg chg="mod">
          <ac:chgData name="김태양" userId="299603488_tp_dropbox" providerId="OAuth2" clId="{73F5F445-BF6C-D343-AC5B-9B7594EAFA41}" dt="2018-11-20T23:01:17.932" v="3" actId="20577"/>
          <ac:spMkLst>
            <pc:docMk/>
            <pc:sldMk cId="2618581753" sldId="259"/>
            <ac:spMk id="7" creationId="{A35B6D6E-F42F-415F-8ADA-CC5973E6D3D8}"/>
          </ac:spMkLst>
        </pc:spChg>
      </pc:sldChg>
      <pc:sldChg chg="modSp">
        <pc:chgData name="김태양" userId="299603488_tp_dropbox" providerId="OAuth2" clId="{73F5F445-BF6C-D343-AC5B-9B7594EAFA41}" dt="2018-11-20T23:01:36.538" v="7" actId="20577"/>
        <pc:sldMkLst>
          <pc:docMk/>
          <pc:sldMk cId="962086887" sldId="276"/>
        </pc:sldMkLst>
        <pc:spChg chg="mod">
          <ac:chgData name="김태양" userId="299603488_tp_dropbox" providerId="OAuth2" clId="{73F5F445-BF6C-D343-AC5B-9B7594EAFA41}" dt="2018-11-20T23:01:36.538" v="7" actId="20577"/>
          <ac:spMkLst>
            <pc:docMk/>
            <pc:sldMk cId="962086887" sldId="276"/>
            <ac:spMk id="5" creationId="{7A9AA163-ADC2-4408-B4E8-A354E7EA046C}"/>
          </ac:spMkLst>
        </pc:spChg>
      </pc:sldChg>
      <pc:sldChg chg="modSp">
        <pc:chgData name="김태양" userId="299603488_tp_dropbox" providerId="OAuth2" clId="{73F5F445-BF6C-D343-AC5B-9B7594EAFA41}" dt="2018-11-20T23:02:14.332" v="15" actId="20577"/>
        <pc:sldMkLst>
          <pc:docMk/>
          <pc:sldMk cId="1228089392" sldId="279"/>
        </pc:sldMkLst>
        <pc:spChg chg="mod">
          <ac:chgData name="김태양" userId="299603488_tp_dropbox" providerId="OAuth2" clId="{73F5F445-BF6C-D343-AC5B-9B7594EAFA41}" dt="2018-11-20T23:02:14.332" v="15" actId="20577"/>
          <ac:spMkLst>
            <pc:docMk/>
            <pc:sldMk cId="1228089392" sldId="279"/>
            <ac:spMk id="5" creationId="{A739265C-BBD6-4362-B185-94063147B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A8096-6EBB-B24B-9482-198651A4463B}" type="datetimeFigureOut">
              <a:rPr lang="en-US" altLang="ko-KR" smtClean="0"/>
              <a:t>12/11/2019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8487-80FE-464B-BD78-A6B2C0CD6761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5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08487-80FE-464B-BD78-A6B2C0CD6761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F609-20EB-4297-95E0-07523B146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004F4-9272-449E-B6D0-0BAC015E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A32DD-C509-43BF-9279-43DE6746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D0B97-4807-49CF-B7F7-D69F588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7C05-2E0E-433A-B358-6DE44DE4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6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8E180-8C3D-477A-8953-0EEE340E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C04E5-F776-4C1B-B32F-0B1F451B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4787D-78A5-4F5A-8379-7B5C1FA0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89A7-6FDC-48CB-81EF-ED22F6B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A7C96-5FF6-4DC5-AB50-87C46F9F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9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CA9BFE-2C0D-490D-AFB4-7E041602A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A95AE-D495-49B6-9717-581E5102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97FB0-5DAB-4BF5-9F56-BCA3EA29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E4290-7EA7-4D00-9976-03617DE7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BC410-49B1-4945-90E3-647691B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58B3-0128-431F-85B0-F52CB40C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A5961-B915-4973-9033-12FE2D7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89A55-18C5-43E5-8929-778ECA15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85777-5408-4E75-A001-1697993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26310-33D7-4B1C-AFA2-1BB37C7F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E7A4-8E04-4E9A-891A-F4BC5493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6C05F-71E0-4C54-9680-5AC757C1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6715F-957D-436E-A687-9566AAF3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401AC-A897-488D-A393-AED30D8C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DBF3-EA9D-407E-9618-880D86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B31E1-1EB2-4E36-A514-F916DE51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44BE1-92C4-4942-B47E-69596489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95114-8230-4796-8A0B-E57AA2A3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6E11B-3F60-47E2-AB69-E9491EA0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6755A-52D3-47D5-98CB-17686E7A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58594-C5DB-41D1-ACF2-182B196C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9B85-13DB-40ED-9892-99C73558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97223-0C0A-4448-85F7-E7944096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E04F-738E-4DA7-9D47-36A681D6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1FAD0D-4ECE-41FC-B72B-EDD70CC27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63ADB-AB34-46B2-8F30-0531CED23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871C97-5679-4A7C-BDF4-8A26E65D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8EA38D-90AB-4559-98DB-C6EDD98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E3AE1-71E4-4199-BB77-A5F36B6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5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D9850-12B6-452C-B996-7C48E3B5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A3C65-D0A4-4D9B-B470-B10FA6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E5A53-EE29-46E5-8790-14339BA6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1AF11-91A0-4DB1-BCBA-2A45168F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EC9386-E3D7-4567-A7C4-864C838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2CDC11-D158-4AED-95CE-E0C95638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CF08A-E964-4E65-92E8-EF74C9DE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749E-DC4A-4DEE-884D-49414E9A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8EE78-4F06-4CE7-BEDE-6B3F0FE2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2C824-F153-452A-AF4F-76AD78D1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BCD46-3953-4E34-892B-B9F3E011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6F4FC-C1B6-453C-8346-14E4BAB3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E8DB4-D757-40D2-8AAA-ABCD08ED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80ED-64D8-4EE0-802A-08EF4F5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EB92F-D2BA-4C1B-A877-3240B3AA9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9B338-D6A7-4BB4-8FB2-220B6C84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0B126-9017-40A8-8A0C-12457D70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1F717-C7FC-44DB-8143-2155FC0B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FD72F-CB9C-49EC-9A9D-CA29EA36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6BBB38-CA42-4A5D-BAA8-66792F15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FFB08-079D-46E2-8955-A55BBEDE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3B42E-CB43-4F7D-9F70-370C05FC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FA66-13F4-40EF-BECB-BDAECB55CCD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054B4-1743-4E50-95AB-599FD887B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11FFD-7FE5-4BE0-B1A4-3AD3CAFB6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6565-C9F1-4C8A-A428-627E3EABF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1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4C411-DF4E-4F4C-97BB-8B0CA1161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최단 경로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796C7-9065-4D68-B57E-59E37172F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3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51028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367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66296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608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181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3994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699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97336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57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3637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995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28502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110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449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51109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830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15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B8878-1D3F-4C78-9E3A-DC749072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E22CC-B348-4E65-B202-A2B40BB1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정점과 </a:t>
            </a:r>
            <a:r>
              <a:rPr lang="en-US" altLang="ko-KR" dirty="0"/>
              <a:t>M</a:t>
            </a:r>
            <a:r>
              <a:rPr lang="ko-KR" altLang="en-US" dirty="0"/>
              <a:t>개의 간선이 입력으로 들어온다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으로 가는 최단거리를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48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E525-11CA-4EC2-A9D1-3FFADF32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98D958-8DB3-4F14-9A0A-487C48C94568}"/>
              </a:ext>
            </a:extLst>
          </p:cNvPr>
          <p:cNvSpPr/>
          <p:nvPr/>
        </p:nvSpPr>
        <p:spPr>
          <a:xfrm>
            <a:off x="2459663" y="1909449"/>
            <a:ext cx="7272672" cy="930348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번 정점에서 다른 정점으로 가는 거리를 </a:t>
            </a:r>
            <a:r>
              <a:rPr lang="en-US" altLang="ko-KR" sz="2000" dirty="0">
                <a:solidFill>
                  <a:schemeClr val="tx1"/>
                </a:solidFill>
              </a:rPr>
              <a:t>-1</a:t>
            </a:r>
            <a:r>
              <a:rPr lang="ko-KR" altLang="en-US" sz="2000" dirty="0">
                <a:solidFill>
                  <a:schemeClr val="tx1"/>
                </a:solidFill>
              </a:rPr>
              <a:t>로 초기화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D[i] = -1, D[1] = 0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9AA163-ADC2-4408-B4E8-A354E7EA046C}"/>
              </a:ext>
            </a:extLst>
          </p:cNvPr>
          <p:cNvSpPr/>
          <p:nvPr/>
        </p:nvSpPr>
        <p:spPr>
          <a:xfrm>
            <a:off x="1290079" y="3376176"/>
            <a:ext cx="9611837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방문하지 않은 정점 중 거리</a:t>
            </a:r>
            <a:r>
              <a:rPr lang="en-US" altLang="ko-KR" sz="2000" dirty="0">
                <a:solidFill>
                  <a:schemeClr val="tx1"/>
                </a:solidFill>
              </a:rPr>
              <a:t>(D[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])</a:t>
            </a:r>
            <a:r>
              <a:rPr lang="ko-KR" altLang="en-US" sz="2000" dirty="0">
                <a:solidFill>
                  <a:schemeClr val="tx1"/>
                </a:solidFill>
              </a:rPr>
              <a:t>가 가장 작은 것 선택</a:t>
            </a:r>
            <a:r>
              <a:rPr lang="en-US" altLang="ko-KR" sz="2000" dirty="0">
                <a:solidFill>
                  <a:schemeClr val="tx1"/>
                </a:solidFill>
              </a:rPr>
              <a:t>(v)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B26870-FB9D-41D5-BEA2-8200E02E573D}"/>
              </a:ext>
            </a:extLst>
          </p:cNvPr>
          <p:cNvSpPr/>
          <p:nvPr/>
        </p:nvSpPr>
        <p:spPr>
          <a:xfrm>
            <a:off x="2893826" y="4786236"/>
            <a:ext cx="6404344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그 정점과 연결된 정점들의 거리정보를 갱신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86E950-DCB0-4F89-868C-68C23960856F}"/>
              </a:ext>
            </a:extLst>
          </p:cNvPr>
          <p:cNvCxnSpPr>
            <a:stCxn id="6" idx="2"/>
          </p:cNvCxnSpPr>
          <p:nvPr/>
        </p:nvCxnSpPr>
        <p:spPr>
          <a:xfrm flipH="1">
            <a:off x="6095997" y="5659917"/>
            <a:ext cx="1" cy="517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0CCDD8-78FD-4A61-8D75-F559F9240E45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6145712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AD4DA2-2040-4420-8740-B49D9BB7827A}"/>
              </a:ext>
            </a:extLst>
          </p:cNvPr>
          <p:cNvCxnSpPr>
            <a:cxnSpLocks/>
          </p:cNvCxnSpPr>
          <p:nvPr/>
        </p:nvCxnSpPr>
        <p:spPr>
          <a:xfrm>
            <a:off x="653331" y="3058558"/>
            <a:ext cx="0" cy="3095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B81BB9-0DF2-4874-8D53-19F7D75750A1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3058558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C302DA-9119-40ED-811C-8F1856E3EE8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5997" y="3077338"/>
            <a:ext cx="1" cy="2988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9A8057-239B-4714-BD11-4A086392E2A2}"/>
              </a:ext>
            </a:extLst>
          </p:cNvPr>
          <p:cNvSpPr txBox="1"/>
          <p:nvPr/>
        </p:nvSpPr>
        <p:spPr>
          <a:xfrm>
            <a:off x="653331" y="267606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r>
              <a:rPr lang="ko-KR" altLang="en-US" dirty="0"/>
              <a:t>번 반복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5F2CD8-41B8-4B74-B81D-CA1EE7B31B94}"/>
              </a:ext>
            </a:extLst>
          </p:cNvPr>
          <p:cNvCxnSpPr>
            <a:cxnSpLocks/>
          </p:cNvCxnSpPr>
          <p:nvPr/>
        </p:nvCxnSpPr>
        <p:spPr>
          <a:xfrm>
            <a:off x="6449846" y="283979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755CCD-CB6E-40B0-8E01-0FF924357481}"/>
              </a:ext>
            </a:extLst>
          </p:cNvPr>
          <p:cNvCxnSpPr>
            <a:cxnSpLocks/>
          </p:cNvCxnSpPr>
          <p:nvPr/>
        </p:nvCxnSpPr>
        <p:spPr>
          <a:xfrm>
            <a:off x="6111900" y="424985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8D1A01-077F-4102-8485-DA74F35D6FF5}"/>
              </a:ext>
            </a:extLst>
          </p:cNvPr>
          <p:cNvSpPr txBox="1"/>
          <p:nvPr/>
        </p:nvSpPr>
        <p:spPr>
          <a:xfrm>
            <a:off x="7627930" y="3994826"/>
            <a:ext cx="45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</a:t>
            </a:r>
            <a:r>
              <a:rPr lang="ko-KR" altLang="en-US" sz="2800" b="1" dirty="0"/>
              <a:t>만큼 돌면서 최소값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090F-0ACC-4240-9313-404E76C6DB2F}"/>
              </a:ext>
            </a:extLst>
          </p:cNvPr>
          <p:cNvSpPr txBox="1"/>
          <p:nvPr/>
        </p:nvSpPr>
        <p:spPr>
          <a:xfrm>
            <a:off x="6789725" y="5379595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이 부분은 총 </a:t>
            </a:r>
            <a:r>
              <a:rPr lang="en-US" altLang="ko-KR" sz="2800" b="1" dirty="0"/>
              <a:t>E</a:t>
            </a:r>
            <a:r>
              <a:rPr lang="ko-KR" altLang="en-US" sz="2800" b="1" dirty="0"/>
              <a:t>만큼 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1C289E-968E-495D-9980-BE58D732A80D}"/>
              </a:ext>
            </a:extLst>
          </p:cNvPr>
          <p:cNvSpPr/>
          <p:nvPr/>
        </p:nvSpPr>
        <p:spPr>
          <a:xfrm>
            <a:off x="-17194" y="4201461"/>
            <a:ext cx="56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V</a:t>
            </a:r>
            <a:r>
              <a:rPr lang="en-US" altLang="ko-KR" sz="3200" b="1" baseline="30000" dirty="0"/>
              <a:t>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20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17E8-3399-4C41-AFE3-723C72F6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 err="1"/>
              <a:t>힙</a:t>
            </a:r>
            <a:r>
              <a:rPr lang="ko-KR" altLang="en-US" dirty="0"/>
              <a:t> 응용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BD47EB-FF7E-4E5B-87EF-471CDC734714}"/>
              </a:ext>
            </a:extLst>
          </p:cNvPr>
          <p:cNvSpPr/>
          <p:nvPr/>
        </p:nvSpPr>
        <p:spPr>
          <a:xfrm>
            <a:off x="2459663" y="1909449"/>
            <a:ext cx="7272672" cy="930348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번 정점에서 다른 정점으로 가는 거리를 </a:t>
            </a:r>
            <a:r>
              <a:rPr lang="en-US" altLang="ko-KR" sz="2000" dirty="0">
                <a:solidFill>
                  <a:schemeClr val="tx1"/>
                </a:solidFill>
              </a:rPr>
              <a:t>-1</a:t>
            </a:r>
            <a:r>
              <a:rPr lang="ko-KR" altLang="en-US" sz="2000" dirty="0">
                <a:solidFill>
                  <a:schemeClr val="tx1"/>
                </a:solidFill>
              </a:rPr>
              <a:t>로 초기화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D[i] = -1, D[1] = 0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39265C-BBD6-4362-B185-94063147B723}"/>
              </a:ext>
            </a:extLst>
          </p:cNvPr>
          <p:cNvSpPr/>
          <p:nvPr/>
        </p:nvSpPr>
        <p:spPr>
          <a:xfrm>
            <a:off x="1290079" y="3376176"/>
            <a:ext cx="9611837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방문하지 않은 정점 중 거리</a:t>
            </a:r>
            <a:r>
              <a:rPr lang="en-US" altLang="ko-KR" sz="2000" dirty="0">
                <a:solidFill>
                  <a:schemeClr val="tx1"/>
                </a:solidFill>
              </a:rPr>
              <a:t>(D[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])</a:t>
            </a:r>
            <a:r>
              <a:rPr lang="ko-KR" altLang="en-US" sz="2000" dirty="0">
                <a:solidFill>
                  <a:schemeClr val="tx1"/>
                </a:solidFill>
              </a:rPr>
              <a:t>가 가장 작은 것 선택</a:t>
            </a:r>
            <a:r>
              <a:rPr lang="en-US" altLang="ko-KR" sz="2000" dirty="0">
                <a:solidFill>
                  <a:schemeClr val="tx1"/>
                </a:solidFill>
              </a:rPr>
              <a:t>(v)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B0E198-4F4C-46F8-9D0D-91BA3D0BB1F2}"/>
              </a:ext>
            </a:extLst>
          </p:cNvPr>
          <p:cNvSpPr/>
          <p:nvPr/>
        </p:nvSpPr>
        <p:spPr>
          <a:xfrm>
            <a:off x="2893826" y="4786236"/>
            <a:ext cx="6404344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그 정점과 연결된 정점들의 거리정보를 갱신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759399-F00A-47B5-869B-F6F48485EEBB}"/>
              </a:ext>
            </a:extLst>
          </p:cNvPr>
          <p:cNvCxnSpPr>
            <a:stCxn id="6" idx="2"/>
          </p:cNvCxnSpPr>
          <p:nvPr/>
        </p:nvCxnSpPr>
        <p:spPr>
          <a:xfrm flipH="1">
            <a:off x="6095997" y="5659917"/>
            <a:ext cx="1" cy="517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EE1F0E-23F8-4AE3-98AF-FC7392D21474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6145712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0D197B-6FB5-4B6B-B40B-F9DA6708E3C9}"/>
              </a:ext>
            </a:extLst>
          </p:cNvPr>
          <p:cNvCxnSpPr>
            <a:cxnSpLocks/>
          </p:cNvCxnSpPr>
          <p:nvPr/>
        </p:nvCxnSpPr>
        <p:spPr>
          <a:xfrm>
            <a:off x="653331" y="3058558"/>
            <a:ext cx="0" cy="3095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4AD21B-1D88-45BF-B5A0-04EBF2BD85BF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3058558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17B485-7F18-48F3-8968-F8B0286AA6D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5997" y="3077338"/>
            <a:ext cx="1" cy="2988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10B28-4D58-4616-8559-0D329077A7E5}"/>
              </a:ext>
            </a:extLst>
          </p:cNvPr>
          <p:cNvSpPr txBox="1"/>
          <p:nvPr/>
        </p:nvSpPr>
        <p:spPr>
          <a:xfrm>
            <a:off x="653331" y="267606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r>
              <a:rPr lang="ko-KR" altLang="en-US" dirty="0"/>
              <a:t>번 반복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6DC8DF-0725-4AF3-9D97-046019AA230E}"/>
              </a:ext>
            </a:extLst>
          </p:cNvPr>
          <p:cNvCxnSpPr>
            <a:cxnSpLocks/>
          </p:cNvCxnSpPr>
          <p:nvPr/>
        </p:nvCxnSpPr>
        <p:spPr>
          <a:xfrm>
            <a:off x="6449846" y="283979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254F2-08EB-47CE-A80F-F84E7D6C1F39}"/>
              </a:ext>
            </a:extLst>
          </p:cNvPr>
          <p:cNvCxnSpPr>
            <a:cxnSpLocks/>
          </p:cNvCxnSpPr>
          <p:nvPr/>
        </p:nvCxnSpPr>
        <p:spPr>
          <a:xfrm>
            <a:off x="6111900" y="424985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A6A64D-9F4A-4E40-AF9F-C020C038BBFE}"/>
              </a:ext>
            </a:extLst>
          </p:cNvPr>
          <p:cNvCxnSpPr>
            <a:cxnSpLocks/>
          </p:cNvCxnSpPr>
          <p:nvPr/>
        </p:nvCxnSpPr>
        <p:spPr>
          <a:xfrm flipH="1">
            <a:off x="9859353" y="2638615"/>
            <a:ext cx="453656" cy="77197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D70A1B-53F2-4F81-9430-FABC1F8C6257}"/>
              </a:ext>
            </a:extLst>
          </p:cNvPr>
          <p:cNvSpPr txBox="1"/>
          <p:nvPr/>
        </p:nvSpPr>
        <p:spPr>
          <a:xfrm>
            <a:off x="9696297" y="226928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이 부분에 </a:t>
            </a:r>
            <a:r>
              <a:rPr lang="ko-KR" altLang="en-US" dirty="0" err="1">
                <a:solidFill>
                  <a:schemeClr val="accent1"/>
                </a:solidFill>
              </a:rPr>
              <a:t>힙을</a:t>
            </a:r>
            <a:r>
              <a:rPr lang="ko-KR" altLang="en-US" dirty="0">
                <a:solidFill>
                  <a:schemeClr val="accent1"/>
                </a:solidFill>
              </a:rPr>
              <a:t> 응용</a:t>
            </a:r>
          </a:p>
        </p:txBody>
      </p:sp>
    </p:spTree>
    <p:extLst>
      <p:ext uri="{BB962C8B-B14F-4D97-AF65-F5344CB8AC3E}">
        <p14:creationId xmlns:p14="http://schemas.microsoft.com/office/powerpoint/2010/main" val="12280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E6D8-3862-4F47-8EF3-5F9FD96F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 err="1"/>
              <a:t>힙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9F48B-E560-4444-847E-E2BF3AD9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방문하지 않은 정점에 대해서 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heap</a:t>
            </a:r>
            <a:r>
              <a:rPr lang="ko-KR" altLang="en-US" dirty="0"/>
              <a:t>에 넣고</a:t>
            </a:r>
            <a:r>
              <a:rPr lang="en-US" altLang="ko-KR" dirty="0"/>
              <a:t>, </a:t>
            </a:r>
            <a:r>
              <a:rPr lang="ko-KR" altLang="en-US" dirty="0"/>
              <a:t>거리에 대한 </a:t>
            </a:r>
            <a:r>
              <a:rPr lang="en-US" altLang="ko-KR" dirty="0" err="1"/>
              <a:t>min_heap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에서 꺼낸 원소에 대해서</a:t>
            </a:r>
            <a:endParaRPr lang="en-US" altLang="ko-KR" dirty="0"/>
          </a:p>
          <a:p>
            <a:pPr lvl="1"/>
            <a:r>
              <a:rPr lang="ko-KR" altLang="en-US" dirty="0"/>
              <a:t>이미 방문한 정점이면 </a:t>
            </a:r>
            <a:r>
              <a:rPr lang="en-US" altLang="ko-KR" dirty="0"/>
              <a:t>pass</a:t>
            </a:r>
          </a:p>
          <a:p>
            <a:pPr lvl="1"/>
            <a:r>
              <a:rPr lang="ko-KR" altLang="en-US" dirty="0"/>
              <a:t>방문하지 않은 정점이면 값 갱신</a:t>
            </a:r>
          </a:p>
        </p:txBody>
      </p:sp>
    </p:spTree>
    <p:extLst>
      <p:ext uri="{BB962C8B-B14F-4D97-AF65-F5344CB8AC3E}">
        <p14:creationId xmlns:p14="http://schemas.microsoft.com/office/powerpoint/2010/main" val="55863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187AEC-013E-48DD-A812-9E277B37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47908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(1, 0)</a:t>
                      </a:r>
                      <a:endParaRPr lang="ko-KR" altLang="en-US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B6AC536-3DD5-4C6C-86EE-60679484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23205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8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2C6D2DB-5792-43AE-B56D-EEAC8BA97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11077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(3, 4)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(2, 2)</a:t>
                      </a:r>
                      <a:endParaRPr lang="ko-KR" altLang="en-US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3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A6AA7E-DB2E-4B21-ABCA-C51B2A67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04051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(3, 4)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(2, 2)</a:t>
                      </a:r>
                      <a:endParaRPr lang="ko-KR" altLang="en-US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3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4F84666-7AB1-491E-A88F-A1D91926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28477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(3, 4)</a:t>
                      </a:r>
                      <a:endParaRPr lang="ko-KR" altLang="en-US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1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1C567C-6F29-4C3D-A5FD-83C0F351F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78468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(5, 4)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(3, 4)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(3, 3)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6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4FB31E-0EA9-4E30-AE87-72124D1B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81968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(5, 4)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(3, 4)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(3, 3)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132-E3C0-4C71-AF16-1A1C322F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거리 알고리즘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B9F6FE2-5B6F-4A68-BBD2-6737BCD12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17796"/>
              </p:ext>
            </p:extLst>
          </p:nvPr>
        </p:nvGraphicFramePr>
        <p:xfrm>
          <a:off x="838200" y="1825624"/>
          <a:ext cx="10515600" cy="42774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76493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1703834"/>
                    </a:ext>
                  </a:extLst>
                </a:gridCol>
                <a:gridCol w="2781123">
                  <a:extLst>
                    <a:ext uri="{9D8B030D-6E8A-4147-A177-3AD203B41FA5}">
                      <a16:colId xmlns:a16="http://schemas.microsoft.com/office/drawing/2014/main" val="890513188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3591705"/>
                    </a:ext>
                  </a:extLst>
                </a:gridCol>
                <a:gridCol w="1912088">
                  <a:extLst>
                    <a:ext uri="{9D8B030D-6E8A-4147-A177-3AD203B41FA5}">
                      <a16:colId xmlns:a16="http://schemas.microsoft.com/office/drawing/2014/main" val="684148406"/>
                    </a:ext>
                  </a:extLst>
                </a:gridCol>
              </a:tblGrid>
              <a:tr h="855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음수 가중치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시간복잡도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206681"/>
                  </a:ext>
                </a:extLst>
              </a:tr>
              <a:tr h="855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BFS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 Source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간선 가중치 모두 같음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O(V+E)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996987"/>
                  </a:ext>
                </a:extLst>
              </a:tr>
              <a:tr h="855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Dijkstra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 Source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O((V+E)</a:t>
                      </a:r>
                      <a:r>
                        <a:rPr lang="en-US" altLang="ko-KR" dirty="0" err="1"/>
                        <a:t>logE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132415"/>
                  </a:ext>
                </a:extLst>
              </a:tr>
              <a:tr h="855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Floyd_Warshall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 pair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O(V</a:t>
                      </a:r>
                      <a:r>
                        <a:rPr lang="en-US" altLang="ko-KR" baseline="30000" dirty="0"/>
                        <a:t>3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202987"/>
                  </a:ext>
                </a:extLst>
              </a:tr>
              <a:tr h="855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Bellman Ford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 Source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O(VE)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66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2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6C88364-7DC8-4D91-86D0-CB2E997E4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4375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(5, 4)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(3, 4)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3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97711B0-661C-489C-905D-19A145D5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62861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(5, 4)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(3, 4)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312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97711B0-661C-489C-905D-19A145D5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0063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(5, 4)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57026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AA30A6D-DA64-4C47-96B9-591B3FBE1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97339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6B8371B-780C-4617-AE55-476EF4D67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25866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(6, 6)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(4, 5)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134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0FAB95-A721-4606-88EB-39643D0C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18926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(6, 6)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(4, 5)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9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A91BB86-45B5-464C-917F-41859428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29578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(6, 6)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37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4DB28C1-E432-4F10-9AE9-0CCE9311E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76489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(6, 6)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(4, 6)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11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4DB28C1-E432-4F10-9AE9-0CCE9311E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43802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(6, 6)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2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263EAA9-A5D8-4E4F-9F4F-D386B7AF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99641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1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A8ABA-AB85-485C-9CF3-EA23FBBA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8CE2EE-184F-49D7-9409-BC8588674206}"/>
              </a:ext>
            </a:extLst>
          </p:cNvPr>
          <p:cNvSpPr/>
          <p:nvPr/>
        </p:nvSpPr>
        <p:spPr>
          <a:xfrm>
            <a:off x="2459663" y="1909449"/>
            <a:ext cx="7272672" cy="930348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번 정점에서 다른 정점으로 가는 거리를 </a:t>
            </a:r>
            <a:r>
              <a:rPr lang="en-US" altLang="ko-KR" sz="2000" dirty="0">
                <a:solidFill>
                  <a:schemeClr val="tx1"/>
                </a:solidFill>
              </a:rPr>
              <a:t>-1</a:t>
            </a:r>
            <a:r>
              <a:rPr lang="ko-KR" altLang="en-US" sz="2000" dirty="0">
                <a:solidFill>
                  <a:schemeClr val="tx1"/>
                </a:solidFill>
              </a:rPr>
              <a:t>로 초기화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D[i] = -1, D[1] = 0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5B6D6E-F42F-415F-8ADA-CC5973E6D3D8}"/>
              </a:ext>
            </a:extLst>
          </p:cNvPr>
          <p:cNvSpPr/>
          <p:nvPr/>
        </p:nvSpPr>
        <p:spPr>
          <a:xfrm>
            <a:off x="1290079" y="3376176"/>
            <a:ext cx="9611837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방문하지 않은 정점 중 거리</a:t>
            </a:r>
            <a:r>
              <a:rPr lang="en-US" altLang="ko-KR" sz="2000" dirty="0">
                <a:solidFill>
                  <a:schemeClr val="tx1"/>
                </a:solidFill>
              </a:rPr>
              <a:t>(D[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])</a:t>
            </a:r>
            <a:r>
              <a:rPr lang="ko-KR" altLang="en-US" sz="2000" dirty="0">
                <a:solidFill>
                  <a:schemeClr val="tx1"/>
                </a:solidFill>
              </a:rPr>
              <a:t>가 가장 작은 것 선택</a:t>
            </a:r>
            <a:r>
              <a:rPr lang="en-US" altLang="ko-KR" sz="2000" dirty="0">
                <a:solidFill>
                  <a:schemeClr val="tx1"/>
                </a:solidFill>
              </a:rPr>
              <a:t>(v)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40BA37-D400-46E1-BC54-FBB2017969F2}"/>
              </a:ext>
            </a:extLst>
          </p:cNvPr>
          <p:cNvSpPr/>
          <p:nvPr/>
        </p:nvSpPr>
        <p:spPr>
          <a:xfrm>
            <a:off x="2893826" y="4786236"/>
            <a:ext cx="6404344" cy="873681"/>
          </a:xfrm>
          <a:prstGeom prst="roundRect">
            <a:avLst>
              <a:gd name="adj" fmla="val 330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그 정점과 연결된 정점들의 거리정보를 갱신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922B21-7660-4D47-B263-38B0F53A2996}"/>
              </a:ext>
            </a:extLst>
          </p:cNvPr>
          <p:cNvCxnSpPr>
            <a:stCxn id="8" idx="2"/>
          </p:cNvCxnSpPr>
          <p:nvPr/>
        </p:nvCxnSpPr>
        <p:spPr>
          <a:xfrm flipH="1">
            <a:off x="6095997" y="5659917"/>
            <a:ext cx="1" cy="517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E13672-631A-49DB-BDEA-2C3DB20B829C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6145712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26D04E-6626-4FBD-AA7D-0150BCA5CE11}"/>
              </a:ext>
            </a:extLst>
          </p:cNvPr>
          <p:cNvCxnSpPr>
            <a:cxnSpLocks/>
          </p:cNvCxnSpPr>
          <p:nvPr/>
        </p:nvCxnSpPr>
        <p:spPr>
          <a:xfrm>
            <a:off x="653331" y="3058558"/>
            <a:ext cx="0" cy="3095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60E223-46E2-428F-B89D-1FB2AC79ECF1}"/>
              </a:ext>
            </a:extLst>
          </p:cNvPr>
          <p:cNvCxnSpPr>
            <a:cxnSpLocks/>
          </p:cNvCxnSpPr>
          <p:nvPr/>
        </p:nvCxnSpPr>
        <p:spPr>
          <a:xfrm flipH="1" flipV="1">
            <a:off x="636104" y="3058558"/>
            <a:ext cx="5475796" cy="18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1D436C-D46B-4DE0-A6AA-9F0A735BA69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997" y="3077338"/>
            <a:ext cx="1" cy="2988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42B0D1-E127-4762-891E-E32500BEE2EB}"/>
              </a:ext>
            </a:extLst>
          </p:cNvPr>
          <p:cNvSpPr txBox="1"/>
          <p:nvPr/>
        </p:nvSpPr>
        <p:spPr>
          <a:xfrm>
            <a:off x="653331" y="267606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r>
              <a:rPr lang="ko-KR" altLang="en-US" dirty="0"/>
              <a:t>번 반복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025E445-5F5D-4B77-90ED-EEBDCC017B49}"/>
              </a:ext>
            </a:extLst>
          </p:cNvPr>
          <p:cNvCxnSpPr>
            <a:cxnSpLocks/>
          </p:cNvCxnSpPr>
          <p:nvPr/>
        </p:nvCxnSpPr>
        <p:spPr>
          <a:xfrm>
            <a:off x="6449846" y="283979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EF7B4F-AFF0-4E29-9509-C192A2C51193}"/>
              </a:ext>
            </a:extLst>
          </p:cNvPr>
          <p:cNvCxnSpPr>
            <a:cxnSpLocks/>
          </p:cNvCxnSpPr>
          <p:nvPr/>
        </p:nvCxnSpPr>
        <p:spPr>
          <a:xfrm>
            <a:off x="6111900" y="4249857"/>
            <a:ext cx="0" cy="5363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81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  <a:solidFill>
            <a:srgbClr val="7F7F7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/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0E0E828-FA35-4BA5-B272-1A34C7A89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98933"/>
              </p:ext>
            </p:extLst>
          </p:nvPr>
        </p:nvGraphicFramePr>
        <p:xfrm>
          <a:off x="7270532" y="1218971"/>
          <a:ext cx="1763596" cy="355130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63596">
                  <a:extLst>
                    <a:ext uri="{9D8B030D-6E8A-4147-A177-3AD203B41FA5}">
                      <a16:colId xmlns:a16="http://schemas.microsoft.com/office/drawing/2014/main" val="2876192456"/>
                    </a:ext>
                  </a:extLst>
                </a:gridCol>
              </a:tblGrid>
              <a:tr h="3551303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216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88406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639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3369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14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68621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-1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37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48678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49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A272-5051-4CCD-A22F-22AFC9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73617A-C540-409D-B1C7-114C8A4CEB43}"/>
              </a:ext>
            </a:extLst>
          </p:cNvPr>
          <p:cNvSpPr/>
          <p:nvPr/>
        </p:nvSpPr>
        <p:spPr>
          <a:xfrm>
            <a:off x="1126172" y="1747511"/>
            <a:ext cx="595422" cy="5954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D71C69-8ED0-4D99-893E-ED75F2383387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48473" y="2255735"/>
            <a:ext cx="364897" cy="663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6BD680C-BCFA-4372-AFC6-B3363FA44A91}"/>
              </a:ext>
            </a:extLst>
          </p:cNvPr>
          <p:cNvSpPr/>
          <p:nvPr/>
        </p:nvSpPr>
        <p:spPr>
          <a:xfrm>
            <a:off x="340249" y="2831919"/>
            <a:ext cx="595422" cy="59542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927472-880B-49D5-96CB-078A80EF8441}"/>
              </a:ext>
            </a:extLst>
          </p:cNvPr>
          <p:cNvSpPr/>
          <p:nvPr/>
        </p:nvSpPr>
        <p:spPr>
          <a:xfrm>
            <a:off x="1052628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A737F4-54FA-4C2C-BE18-61D70BAFC2FB}"/>
              </a:ext>
            </a:extLst>
          </p:cNvPr>
          <p:cNvSpPr/>
          <p:nvPr/>
        </p:nvSpPr>
        <p:spPr>
          <a:xfrm>
            <a:off x="2562452" y="3973258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E72A93-722B-4F1D-BD6D-C985875CB37A}"/>
              </a:ext>
            </a:extLst>
          </p:cNvPr>
          <p:cNvSpPr/>
          <p:nvPr/>
        </p:nvSpPr>
        <p:spPr>
          <a:xfrm>
            <a:off x="3327995" y="2831919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83AC5-8B9D-4BB2-8F11-4F4E23AD1E7A}"/>
              </a:ext>
            </a:extLst>
          </p:cNvPr>
          <p:cNvSpPr/>
          <p:nvPr/>
        </p:nvSpPr>
        <p:spPr>
          <a:xfrm>
            <a:off x="2838897" y="1766892"/>
            <a:ext cx="595422" cy="5954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00518B-F58F-4A0D-BCEC-63B0AE84E1B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48473" y="3340143"/>
            <a:ext cx="291353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8B01F5-C169-4725-B3D4-0306AF16077E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648050" y="3340143"/>
            <a:ext cx="1767143" cy="93082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273E00-7477-4448-AA3F-2B06EE1CC678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3070676" y="3427341"/>
            <a:ext cx="555030" cy="6331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331548-A681-4E4A-A51E-AF6E753EFBC4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848473" y="3340143"/>
            <a:ext cx="1801177" cy="72031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1D61AA-317E-41D5-9A24-7C12B7AA7B4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350339" y="2342933"/>
            <a:ext cx="73544" cy="16303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4914C1-44B6-4634-A6E1-D5C1B03A4D4B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860163" y="2362314"/>
            <a:ext cx="276445" cy="16109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6CB79-BA1C-449E-AEF7-E8CF26F0A928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935671" y="3129630"/>
            <a:ext cx="239232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4D4B3-6025-4B49-B5F6-A2EA3908EBCF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3347121" y="2275116"/>
            <a:ext cx="278585" cy="5568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4B3B582-CF1F-4039-BCD4-4F459F90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30137"/>
              </p:ext>
            </p:extLst>
          </p:nvPr>
        </p:nvGraphicFramePr>
        <p:xfrm>
          <a:off x="1770330" y="5201795"/>
          <a:ext cx="8128001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08805">
                  <a:extLst>
                    <a:ext uri="{9D8B030D-6E8A-4147-A177-3AD203B41FA5}">
                      <a16:colId xmlns:a16="http://schemas.microsoft.com/office/drawing/2014/main" val="573537367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3631925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047725701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707864488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4157416560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1855914972"/>
                    </a:ext>
                  </a:extLst>
                </a:gridCol>
                <a:gridCol w="1119866">
                  <a:extLst>
                    <a:ext uri="{9D8B030D-6E8A-4147-A177-3AD203B41FA5}">
                      <a16:colId xmlns:a16="http://schemas.microsoft.com/office/drawing/2014/main" val="25223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방문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7933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3BFE55-65DA-491E-9B98-F38EEE0B7ADA}"/>
              </a:ext>
            </a:extLst>
          </p:cNvPr>
          <p:cNvSpPr txBox="1"/>
          <p:nvPr/>
        </p:nvSpPr>
        <p:spPr>
          <a:xfrm>
            <a:off x="741324" y="2293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C40EF-CA4B-4909-94F5-BB1E14E09FC6}"/>
              </a:ext>
            </a:extLst>
          </p:cNvPr>
          <p:cNvSpPr txBox="1"/>
          <p:nvPr/>
        </p:nvSpPr>
        <p:spPr>
          <a:xfrm>
            <a:off x="1363930" y="2366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1D7E94-DD14-474F-A72A-AA8FE1CF3A03}"/>
              </a:ext>
            </a:extLst>
          </p:cNvPr>
          <p:cNvSpPr txBox="1"/>
          <p:nvPr/>
        </p:nvSpPr>
        <p:spPr>
          <a:xfrm>
            <a:off x="2016287" y="28099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B8715-08A7-4322-AC64-15B598954880}"/>
              </a:ext>
            </a:extLst>
          </p:cNvPr>
          <p:cNvSpPr txBox="1"/>
          <p:nvPr/>
        </p:nvSpPr>
        <p:spPr>
          <a:xfrm>
            <a:off x="3427523" y="226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B13FA7-9BCF-4E5E-B2C4-EB3B824BE7A5}"/>
              </a:ext>
            </a:extLst>
          </p:cNvPr>
          <p:cNvSpPr txBox="1"/>
          <p:nvPr/>
        </p:nvSpPr>
        <p:spPr>
          <a:xfrm>
            <a:off x="3332777" y="3651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B1EE6C-97ED-49CF-803F-0E9BB88C4522}"/>
              </a:ext>
            </a:extLst>
          </p:cNvPr>
          <p:cNvSpPr txBox="1"/>
          <p:nvPr/>
        </p:nvSpPr>
        <p:spPr>
          <a:xfrm>
            <a:off x="2738106" y="2428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F4D805-7933-40BE-B84F-03CC5D40773B}"/>
              </a:ext>
            </a:extLst>
          </p:cNvPr>
          <p:cNvSpPr txBox="1"/>
          <p:nvPr/>
        </p:nvSpPr>
        <p:spPr>
          <a:xfrm>
            <a:off x="654006" y="3617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FE293-A010-43E4-B86F-AA564E99808C}"/>
              </a:ext>
            </a:extLst>
          </p:cNvPr>
          <p:cNvSpPr txBox="1"/>
          <p:nvPr/>
        </p:nvSpPr>
        <p:spPr>
          <a:xfrm>
            <a:off x="1536029" y="337473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28081-58E7-476D-B1FA-0073D5BFB788}"/>
              </a:ext>
            </a:extLst>
          </p:cNvPr>
          <p:cNvSpPr txBox="1"/>
          <p:nvPr/>
        </p:nvSpPr>
        <p:spPr>
          <a:xfrm>
            <a:off x="2375969" y="341037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06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1842</Words>
  <Application>Microsoft Office PowerPoint</Application>
  <PresentationFormat>와이드스크린</PresentationFormat>
  <Paragraphs>1217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Consolas</vt:lpstr>
      <vt:lpstr>Wingdings</vt:lpstr>
      <vt:lpstr>Office 테마</vt:lpstr>
      <vt:lpstr>최단 경로</vt:lpstr>
      <vt:lpstr>문제</vt:lpstr>
      <vt:lpstr>최단 거리 알고리즘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시간복잡도</vt:lpstr>
      <vt:lpstr>Dijkstra 힙 응용</vt:lpstr>
      <vt:lpstr>Dijkstra 힙 응용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  <vt:lpstr>Dijkstra(다익스트라)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최단 경로</dc:title>
  <dc:creator>김 태양</dc:creator>
  <cp:lastModifiedBy>김 태양</cp:lastModifiedBy>
  <cp:revision>12</cp:revision>
  <dcterms:created xsi:type="dcterms:W3CDTF">2018-10-24T00:10:42Z</dcterms:created>
  <dcterms:modified xsi:type="dcterms:W3CDTF">2019-12-11T00:09:30Z</dcterms:modified>
</cp:coreProperties>
</file>