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2DA5-45EC-466D-AC89-3969389A223E}" type="datetimeFigureOut">
              <a:rPr lang="fr-BE" smtClean="0"/>
              <a:t>29-04-19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A96D-AC04-4417-9A7C-01EA04E1407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08056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2DA5-45EC-466D-AC89-3969389A223E}" type="datetimeFigureOut">
              <a:rPr lang="fr-BE" smtClean="0"/>
              <a:t>29-04-19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A96D-AC04-4417-9A7C-01EA04E1407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81959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2DA5-45EC-466D-AC89-3969389A223E}" type="datetimeFigureOut">
              <a:rPr lang="fr-BE" smtClean="0"/>
              <a:t>29-04-19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A96D-AC04-4417-9A7C-01EA04E1407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5921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2DA5-45EC-466D-AC89-3969389A223E}" type="datetimeFigureOut">
              <a:rPr lang="fr-BE" smtClean="0"/>
              <a:t>29-04-19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A96D-AC04-4417-9A7C-01EA04E1407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467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2DA5-45EC-466D-AC89-3969389A223E}" type="datetimeFigureOut">
              <a:rPr lang="fr-BE" smtClean="0"/>
              <a:t>29-04-19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A96D-AC04-4417-9A7C-01EA04E1407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3149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2DA5-45EC-466D-AC89-3969389A223E}" type="datetimeFigureOut">
              <a:rPr lang="fr-BE" smtClean="0"/>
              <a:t>29-04-19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A96D-AC04-4417-9A7C-01EA04E1407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4699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2DA5-45EC-466D-AC89-3969389A223E}" type="datetimeFigureOut">
              <a:rPr lang="fr-BE" smtClean="0"/>
              <a:t>29-04-19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A96D-AC04-4417-9A7C-01EA04E1407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15021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2DA5-45EC-466D-AC89-3969389A223E}" type="datetimeFigureOut">
              <a:rPr lang="fr-BE" smtClean="0"/>
              <a:t>29-04-19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A96D-AC04-4417-9A7C-01EA04E1407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0975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2DA5-45EC-466D-AC89-3969389A223E}" type="datetimeFigureOut">
              <a:rPr lang="fr-BE" smtClean="0"/>
              <a:t>29-04-19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A96D-AC04-4417-9A7C-01EA04E1407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4232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2DA5-45EC-466D-AC89-3969389A223E}" type="datetimeFigureOut">
              <a:rPr lang="fr-BE" smtClean="0"/>
              <a:t>29-04-19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A96D-AC04-4417-9A7C-01EA04E1407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69218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2DA5-45EC-466D-AC89-3969389A223E}" type="datetimeFigureOut">
              <a:rPr lang="fr-BE" smtClean="0"/>
              <a:t>29-04-19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A96D-AC04-4417-9A7C-01EA04E1407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0457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D2DA5-45EC-466D-AC89-3969389A223E}" type="datetimeFigureOut">
              <a:rPr lang="fr-BE" smtClean="0"/>
              <a:t>29-04-19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EA96D-AC04-4417-9A7C-01EA04E1407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0307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Legal</a:t>
            </a:r>
            <a:r>
              <a:rPr lang="fr-BE" dirty="0" smtClean="0"/>
              <a:t> </a:t>
            </a:r>
            <a:r>
              <a:rPr lang="fr-BE" dirty="0" err="1" smtClean="0"/>
              <a:t>entity</a:t>
            </a:r>
            <a:r>
              <a:rPr lang="fr-BE" dirty="0" smtClean="0"/>
              <a:t> types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899592" y="2852936"/>
            <a:ext cx="14401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err="1" smtClean="0"/>
              <a:t>Contracting</a:t>
            </a:r>
            <a:r>
              <a:rPr lang="fr-BE" dirty="0"/>
              <a:t> </a:t>
            </a:r>
            <a:r>
              <a:rPr lang="fr-BE" dirty="0" err="1" smtClean="0"/>
              <a:t>Authority</a:t>
            </a:r>
            <a:endParaRPr lang="fr-BE" dirty="0"/>
          </a:p>
        </p:txBody>
      </p:sp>
      <p:sp>
        <p:nvSpPr>
          <p:cNvPr id="5" name="Rectangle 4"/>
          <p:cNvSpPr/>
          <p:nvPr/>
        </p:nvSpPr>
        <p:spPr>
          <a:xfrm>
            <a:off x="6226217" y="2852936"/>
            <a:ext cx="14401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err="1" smtClean="0"/>
              <a:t>Contracting</a:t>
            </a:r>
            <a:r>
              <a:rPr lang="fr-BE" dirty="0" smtClean="0"/>
              <a:t> organisation</a:t>
            </a:r>
            <a:endParaRPr lang="fr-BE" dirty="0"/>
          </a:p>
        </p:txBody>
      </p:sp>
      <p:sp>
        <p:nvSpPr>
          <p:cNvPr id="6" name="Rectangle 5"/>
          <p:cNvSpPr/>
          <p:nvPr/>
        </p:nvSpPr>
        <p:spPr>
          <a:xfrm>
            <a:off x="3491880" y="2852936"/>
            <a:ext cx="14401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err="1" smtClean="0"/>
              <a:t>Contracting</a:t>
            </a:r>
            <a:endParaRPr lang="fr-BE" dirty="0" smtClean="0"/>
          </a:p>
          <a:p>
            <a:pPr algn="ctr"/>
            <a:r>
              <a:rPr lang="fr-BE" dirty="0" err="1" smtClean="0"/>
              <a:t>Entity</a:t>
            </a:r>
            <a:endParaRPr lang="fr-BE" dirty="0" smtClean="0"/>
          </a:p>
        </p:txBody>
      </p:sp>
      <p:sp>
        <p:nvSpPr>
          <p:cNvPr id="7" name="Oval 6"/>
          <p:cNvSpPr/>
          <p:nvPr/>
        </p:nvSpPr>
        <p:spPr>
          <a:xfrm>
            <a:off x="467544" y="4293096"/>
            <a:ext cx="2160240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/>
              <a:t>CA </a:t>
            </a:r>
            <a:r>
              <a:rPr lang="fr-BE" sz="1400" dirty="0" err="1" smtClean="0"/>
              <a:t>Legal</a:t>
            </a:r>
            <a:r>
              <a:rPr lang="fr-BE" sz="1400" dirty="0" smtClean="0"/>
              <a:t> Type</a:t>
            </a:r>
          </a:p>
          <a:p>
            <a:pPr marL="228600" indent="-228600">
              <a:buFont typeface="+mj-lt"/>
              <a:buAutoNum type="arabicPeriod"/>
            </a:pPr>
            <a:r>
              <a:rPr lang="fr-BE" sz="800" dirty="0" smtClean="0"/>
              <a:t>Central </a:t>
            </a:r>
            <a:r>
              <a:rPr lang="fr-BE" sz="800" dirty="0" err="1" smtClean="0"/>
              <a:t>government</a:t>
            </a:r>
            <a:r>
              <a:rPr lang="fr-BE" sz="800" dirty="0" smtClean="0"/>
              <a:t> </a:t>
            </a:r>
            <a:r>
              <a:rPr lang="fr-BE" sz="800" dirty="0" err="1" smtClean="0"/>
              <a:t>authority</a:t>
            </a:r>
            <a:endParaRPr lang="fr-BE" sz="800" dirty="0" smtClean="0"/>
          </a:p>
          <a:p>
            <a:pPr marL="228600" indent="-228600">
              <a:buFont typeface="+mj-lt"/>
              <a:buAutoNum type="arabicPeriod"/>
            </a:pPr>
            <a:r>
              <a:rPr lang="fr-BE" sz="800" dirty="0" err="1" smtClean="0"/>
              <a:t>Regional</a:t>
            </a:r>
            <a:r>
              <a:rPr lang="fr-BE" sz="800" dirty="0" smtClean="0"/>
              <a:t> </a:t>
            </a:r>
            <a:r>
              <a:rPr lang="fr-BE" sz="800" dirty="0" err="1" smtClean="0"/>
              <a:t>authority</a:t>
            </a:r>
            <a:endParaRPr lang="fr-BE" sz="800" dirty="0" smtClean="0"/>
          </a:p>
          <a:p>
            <a:pPr marL="228600" indent="-228600">
              <a:buFont typeface="+mj-lt"/>
              <a:buAutoNum type="arabicPeriod"/>
            </a:pPr>
            <a:r>
              <a:rPr lang="fr-BE" sz="800" dirty="0" smtClean="0"/>
              <a:t>Local </a:t>
            </a:r>
            <a:r>
              <a:rPr lang="fr-BE" sz="800" dirty="0" err="1" smtClean="0"/>
              <a:t>authority</a:t>
            </a:r>
            <a:endParaRPr lang="fr-BE" sz="800" dirty="0" smtClean="0"/>
          </a:p>
          <a:p>
            <a:pPr marL="228600" indent="-228600">
              <a:buFont typeface="+mj-lt"/>
              <a:buAutoNum type="arabicPeriod"/>
            </a:pPr>
            <a:r>
              <a:rPr lang="fr-BE" sz="800" dirty="0" smtClean="0"/>
              <a:t>Body </a:t>
            </a:r>
            <a:r>
              <a:rPr lang="fr-BE" sz="800" dirty="0" err="1" smtClean="0"/>
              <a:t>governed</a:t>
            </a:r>
            <a:r>
              <a:rPr lang="fr-BE" sz="800" dirty="0" smtClean="0"/>
              <a:t> by public </a:t>
            </a:r>
            <a:r>
              <a:rPr lang="fr-BE" sz="800" dirty="0" err="1" smtClean="0"/>
              <a:t>laq</a:t>
            </a:r>
            <a:endParaRPr lang="fr-BE" sz="800" dirty="0"/>
          </a:p>
        </p:txBody>
      </p:sp>
      <p:sp>
        <p:nvSpPr>
          <p:cNvPr id="8" name="Oval 7"/>
          <p:cNvSpPr/>
          <p:nvPr/>
        </p:nvSpPr>
        <p:spPr>
          <a:xfrm>
            <a:off x="3203848" y="4509120"/>
            <a:ext cx="2448272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/>
              <a:t>CE </a:t>
            </a:r>
            <a:r>
              <a:rPr lang="fr-BE" sz="1400" dirty="0" err="1"/>
              <a:t>Legal</a:t>
            </a:r>
            <a:r>
              <a:rPr lang="fr-BE" sz="1400" dirty="0"/>
              <a:t> </a:t>
            </a:r>
            <a:r>
              <a:rPr lang="fr-BE" sz="1400" dirty="0" smtClean="0"/>
              <a:t>Type</a:t>
            </a:r>
            <a:endParaRPr lang="fr-BE" sz="1400" dirty="0"/>
          </a:p>
          <a:p>
            <a:pPr marL="228600" indent="-228600">
              <a:buFont typeface="+mj-lt"/>
              <a:buAutoNum type="arabicPeriod"/>
            </a:pPr>
            <a:r>
              <a:rPr lang="fr-BE" sz="800" dirty="0" smtClean="0"/>
              <a:t>Central </a:t>
            </a:r>
            <a:r>
              <a:rPr lang="fr-BE" sz="800" dirty="0" err="1" smtClean="0"/>
              <a:t>government</a:t>
            </a:r>
            <a:r>
              <a:rPr lang="fr-BE" sz="800" dirty="0" smtClean="0"/>
              <a:t> </a:t>
            </a:r>
            <a:r>
              <a:rPr lang="fr-BE" sz="800" dirty="0" err="1" smtClean="0"/>
              <a:t>authority</a:t>
            </a:r>
            <a:endParaRPr lang="fr-BE" sz="800" dirty="0" smtClean="0"/>
          </a:p>
          <a:p>
            <a:pPr marL="228600" indent="-228600">
              <a:buFont typeface="+mj-lt"/>
              <a:buAutoNum type="arabicPeriod"/>
            </a:pPr>
            <a:r>
              <a:rPr lang="fr-BE" sz="800" dirty="0" err="1" smtClean="0"/>
              <a:t>Regional</a:t>
            </a:r>
            <a:r>
              <a:rPr lang="fr-BE" sz="800" dirty="0" smtClean="0"/>
              <a:t> </a:t>
            </a:r>
            <a:r>
              <a:rPr lang="fr-BE" sz="800" dirty="0" err="1" smtClean="0"/>
              <a:t>authority</a:t>
            </a:r>
            <a:endParaRPr lang="fr-BE" sz="800" dirty="0" smtClean="0"/>
          </a:p>
          <a:p>
            <a:pPr marL="228600" indent="-228600">
              <a:buFont typeface="+mj-lt"/>
              <a:buAutoNum type="arabicPeriod"/>
            </a:pPr>
            <a:r>
              <a:rPr lang="fr-BE" sz="800" dirty="0" smtClean="0"/>
              <a:t>Local </a:t>
            </a:r>
            <a:r>
              <a:rPr lang="fr-BE" sz="800" dirty="0" err="1" smtClean="0"/>
              <a:t>authority</a:t>
            </a:r>
            <a:endParaRPr lang="fr-BE" sz="800" dirty="0" smtClean="0"/>
          </a:p>
          <a:p>
            <a:pPr marL="228600" indent="-228600">
              <a:buFont typeface="+mj-lt"/>
              <a:buAutoNum type="arabicPeriod"/>
            </a:pPr>
            <a:r>
              <a:rPr lang="fr-BE" sz="800" dirty="0" smtClean="0"/>
              <a:t>Body </a:t>
            </a:r>
            <a:r>
              <a:rPr lang="fr-BE" sz="800" dirty="0" err="1" smtClean="0"/>
              <a:t>governed</a:t>
            </a:r>
            <a:r>
              <a:rPr lang="fr-BE" sz="800" dirty="0" smtClean="0"/>
              <a:t> by public </a:t>
            </a:r>
            <a:r>
              <a:rPr lang="fr-BE" sz="800" dirty="0" err="1" smtClean="0"/>
              <a:t>laq</a:t>
            </a:r>
            <a:endParaRPr lang="fr-BE" sz="800" dirty="0" smtClean="0"/>
          </a:p>
          <a:p>
            <a:pPr marL="228600" indent="-228600">
              <a:buFont typeface="+mj-lt"/>
              <a:buAutoNum type="arabicPeriod"/>
            </a:pPr>
            <a:r>
              <a:rPr lang="fr-BE" sz="800" dirty="0" smtClean="0"/>
              <a:t>Public </a:t>
            </a:r>
            <a:r>
              <a:rPr lang="fr-BE" sz="800" dirty="0" err="1" smtClean="0"/>
              <a:t>undertaking</a:t>
            </a:r>
            <a:endParaRPr lang="fr-BE" sz="800" dirty="0" smtClean="0"/>
          </a:p>
          <a:p>
            <a:pPr marL="228600" indent="-228600">
              <a:buFont typeface="+mj-lt"/>
              <a:buAutoNum type="arabicPeriod"/>
            </a:pPr>
            <a:r>
              <a:rPr lang="fr-BE" sz="800" dirty="0" err="1" smtClean="0"/>
              <a:t>Entity</a:t>
            </a:r>
            <a:r>
              <a:rPr lang="fr-BE" sz="800" dirty="0" smtClean="0"/>
              <a:t> </a:t>
            </a:r>
            <a:r>
              <a:rPr lang="fr-BE" sz="800" dirty="0" err="1" smtClean="0"/>
              <a:t>with</a:t>
            </a:r>
            <a:r>
              <a:rPr lang="fr-BE" sz="800" dirty="0" smtClean="0"/>
              <a:t> </a:t>
            </a:r>
            <a:r>
              <a:rPr lang="fr-BE" sz="800" dirty="0" err="1" smtClean="0"/>
              <a:t>special</a:t>
            </a:r>
            <a:r>
              <a:rPr lang="fr-BE" sz="800" dirty="0" smtClean="0"/>
              <a:t> </a:t>
            </a:r>
            <a:r>
              <a:rPr lang="fr-BE" sz="800" dirty="0" err="1" smtClean="0"/>
              <a:t>rights</a:t>
            </a:r>
            <a:endParaRPr lang="fr-BE" sz="800" dirty="0"/>
          </a:p>
        </p:txBody>
      </p:sp>
      <p:sp>
        <p:nvSpPr>
          <p:cNvPr id="9" name="Oval 8"/>
          <p:cNvSpPr/>
          <p:nvPr/>
        </p:nvSpPr>
        <p:spPr>
          <a:xfrm>
            <a:off x="6276026" y="4496548"/>
            <a:ext cx="2184406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err="1" smtClean="0"/>
              <a:t>Contracting</a:t>
            </a:r>
            <a:r>
              <a:rPr lang="fr-BE" sz="1400" dirty="0" smtClean="0"/>
              <a:t> Organisation </a:t>
            </a:r>
            <a:r>
              <a:rPr lang="fr-BE" sz="1400" dirty="0" err="1" smtClean="0"/>
              <a:t>Legal</a:t>
            </a:r>
            <a:r>
              <a:rPr lang="fr-BE" sz="1400" dirty="0" smtClean="0"/>
              <a:t> Type</a:t>
            </a:r>
          </a:p>
          <a:p>
            <a:pPr marL="228600" indent="-228600">
              <a:buFont typeface="+mj-lt"/>
              <a:buAutoNum type="arabicPeriod"/>
            </a:pPr>
            <a:r>
              <a:rPr lang="fr-BE" sz="800" dirty="0" smtClean="0"/>
              <a:t>Organisation </a:t>
            </a:r>
            <a:r>
              <a:rPr lang="fr-BE" sz="800" dirty="0" err="1" smtClean="0"/>
              <a:t>awarding</a:t>
            </a:r>
            <a:r>
              <a:rPr lang="fr-BE" sz="800" dirty="0" smtClean="0"/>
              <a:t> a </a:t>
            </a:r>
            <a:r>
              <a:rPr lang="fr-BE" sz="800" dirty="0" err="1" smtClean="0"/>
              <a:t>contract</a:t>
            </a:r>
            <a:r>
              <a:rPr lang="fr-BE" sz="800" dirty="0" smtClean="0"/>
              <a:t> </a:t>
            </a:r>
            <a:r>
              <a:rPr lang="fr-BE" sz="800" dirty="0" err="1" smtClean="0"/>
              <a:t>subsidised</a:t>
            </a:r>
            <a:r>
              <a:rPr lang="fr-BE" sz="800" dirty="0" smtClean="0"/>
              <a:t> by a </a:t>
            </a:r>
            <a:r>
              <a:rPr lang="fr-BE" sz="800" dirty="0" err="1" smtClean="0"/>
              <a:t>contracting</a:t>
            </a:r>
            <a:r>
              <a:rPr lang="fr-BE" sz="800" dirty="0" smtClean="0"/>
              <a:t> </a:t>
            </a:r>
            <a:r>
              <a:rPr lang="fr-BE" sz="800" dirty="0" err="1" smtClean="0"/>
              <a:t>authority</a:t>
            </a:r>
            <a:endParaRPr lang="fr-BE" sz="800" dirty="0" smtClean="0"/>
          </a:p>
          <a:p>
            <a:pPr marL="228600" indent="-228600">
              <a:buFont typeface="+mj-lt"/>
              <a:buAutoNum type="arabicPeriod"/>
            </a:pPr>
            <a:r>
              <a:rPr lang="fr-BE" sz="800" dirty="0" err="1" smtClean="0"/>
              <a:t>Defense</a:t>
            </a:r>
            <a:r>
              <a:rPr lang="fr-BE" sz="800" dirty="0" smtClean="0"/>
              <a:t> </a:t>
            </a:r>
            <a:r>
              <a:rPr lang="fr-BE" sz="800" dirty="0" err="1" smtClean="0"/>
              <a:t>Contractor</a:t>
            </a:r>
            <a:endParaRPr lang="fr-BE" sz="800" dirty="0" smtClean="0"/>
          </a:p>
          <a:p>
            <a:pPr marL="228600" indent="-228600">
              <a:buFont typeface="+mj-lt"/>
              <a:buAutoNum type="arabicPeriod"/>
            </a:pPr>
            <a:r>
              <a:rPr lang="fr-BE" sz="800" dirty="0" smtClean="0"/>
              <a:t>International organisation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195736" y="2012757"/>
            <a:ext cx="3615681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err="1" smtClean="0"/>
              <a:t>Buyer</a:t>
            </a:r>
            <a:endParaRPr lang="fr-BE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907704" y="2444805"/>
            <a:ext cx="576064" cy="408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923928" y="3789040"/>
            <a:ext cx="432048" cy="7075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652120" y="2444805"/>
            <a:ext cx="1152128" cy="408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2"/>
          </p:cNvCxnSpPr>
          <p:nvPr/>
        </p:nvCxnSpPr>
        <p:spPr>
          <a:xfrm flipH="1">
            <a:off x="1547664" y="3789040"/>
            <a:ext cx="7200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804248" y="3789040"/>
            <a:ext cx="36004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358208" y="2423301"/>
            <a:ext cx="1152128" cy="408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003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63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Legal entity types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MURIC Natalie (OP)</dc:creator>
  <cp:lastModifiedBy>MURIC Natalie (OP)</cp:lastModifiedBy>
  <cp:revision>7</cp:revision>
  <dcterms:created xsi:type="dcterms:W3CDTF">2018-09-28T13:52:02Z</dcterms:created>
  <dcterms:modified xsi:type="dcterms:W3CDTF">2019-04-29T14:16:12Z</dcterms:modified>
</cp:coreProperties>
</file>