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9AD3A-28B8-46FC-A027-45D001C53F32}" v="63" dt="2019-02-06T20:37:26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son, Patrick G" userId="b0df62ef-2774-4648-a1b3-1c1d265090a6" providerId="ADAL" clId="{7919AD3A-28B8-46FC-A027-45D001C53F32}"/>
    <pc:docChg chg="custSel addSld modSld">
      <pc:chgData name="Paulson, Patrick G" userId="b0df62ef-2774-4648-a1b3-1c1d265090a6" providerId="ADAL" clId="{7919AD3A-28B8-46FC-A027-45D001C53F32}" dt="2019-02-06T20:37:26.079" v="62" actId="20577"/>
      <pc:docMkLst>
        <pc:docMk/>
      </pc:docMkLst>
      <pc:sldChg chg="modSp add">
        <pc:chgData name="Paulson, Patrick G" userId="b0df62ef-2774-4648-a1b3-1c1d265090a6" providerId="ADAL" clId="{7919AD3A-28B8-46FC-A027-45D001C53F32}" dt="2019-02-06T20:37:26.079" v="62" actId="20577"/>
        <pc:sldMkLst>
          <pc:docMk/>
          <pc:sldMk cId="908925291" sldId="268"/>
        </pc:sldMkLst>
        <pc:spChg chg="mod">
          <ac:chgData name="Paulson, Patrick G" userId="b0df62ef-2774-4648-a1b3-1c1d265090a6" providerId="ADAL" clId="{7919AD3A-28B8-46FC-A027-45D001C53F32}" dt="2019-02-06T20:37:16.568" v="40" actId="20577"/>
          <ac:spMkLst>
            <pc:docMk/>
            <pc:sldMk cId="908925291" sldId="268"/>
            <ac:spMk id="2" creationId="{8D46EAD9-E7E5-4BDF-9648-79CA9747DAE2}"/>
          </ac:spMkLst>
        </pc:spChg>
        <pc:spChg chg="mod">
          <ac:chgData name="Paulson, Patrick G" userId="b0df62ef-2774-4648-a1b3-1c1d265090a6" providerId="ADAL" clId="{7919AD3A-28B8-46FC-A027-45D001C53F32}" dt="2019-02-06T20:37:26.079" v="62" actId="20577"/>
          <ac:spMkLst>
            <pc:docMk/>
            <pc:sldMk cId="908925291" sldId="268"/>
            <ac:spMk id="3" creationId="{9C3A7680-8FB7-448D-98F9-6D76F17937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5DF0-5DAC-4C34-8EE3-0EA816F3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18719-F2A1-4286-AC5F-E7D248746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A5055-0BE5-483C-9771-80952993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92A0-D4E4-4AEA-A28E-C1CA6FC0B22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4CF5-447E-43EC-80E6-41615EC7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240F4-6E76-48EF-97AD-AB4C9FF4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281B-C726-45C4-B659-B7E06559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67F2-A17D-4FE4-84BB-BB58CD2A7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BUSA 353 Project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2830C10-E8C4-49EC-B8A9-639A5715E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111009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588-AC3B-4A17-A60D-B0BFE0F0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8. Key Partnerships: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2030-AE10-4322-B1CA-4A5729406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16E9-46CB-4F23-AB13-49F8FD27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9. Cost Structure: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9566E-18AA-431A-844C-4510F1E00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6E6-2B9A-491B-A3C2-7D07AD92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b="0" i="0" u="none" strike="noStrike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A7E0-49DA-4133-90A5-3C2742E3E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EAD9-E7E5-4BDF-9648-79CA9747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- # - [place team title here]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7680-8FB7-448D-98F9-6D76F179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90892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CF52-6A89-4D86-9BE5-3270BCDC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1. Customer Segments: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889FE-9715-4111-99AA-AAB478E5E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948F-32D8-4DB2-A6A0-996386B7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2. Value Propositions: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11D41-D6EC-469D-8EB5-28A36B8A0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66FD-A3DA-47EE-923D-FE1893FE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3. Channels: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18C4C-F3A1-4CDB-9EDF-347346EF6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A5B3-A0A6-43DD-A7DC-461A0685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4. Customer Relationships: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77F1-E74B-4E1D-8A17-55A00EB82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25F-ED1B-433F-A6B3-F4B0F63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5. Revenue Streams: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0B796-3CFF-4C4A-8BD9-6A6968A0D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5F63-30F3-4174-A279-19D5684E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6. Key Resources: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6E7DD-CEA4-4627-B860-61A8B614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2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1ED7-7286-4A90-AA70-15E7EF5F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7. Key Activities: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34420-F145-45EE-BDE3-1F8268452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00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73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Circuit</vt:lpstr>
      <vt:lpstr>BUSA 353 Project 2</vt:lpstr>
      <vt:lpstr>Team - # - [place team title here]</vt:lpstr>
      <vt:lpstr>1. Customer Segments: </vt:lpstr>
      <vt:lpstr> 2. Value Propositions:</vt:lpstr>
      <vt:lpstr> 3. Channels:</vt:lpstr>
      <vt:lpstr> 4. Customer Relationships:</vt:lpstr>
      <vt:lpstr> 5. Revenue Streams:</vt:lpstr>
      <vt:lpstr> 6. Key Resources:</vt:lpstr>
      <vt:lpstr> 7. Key Activities:</vt:lpstr>
      <vt:lpstr> 8. Key Partnerships:</vt:lpstr>
      <vt:lpstr> 9. Cost Structure: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BUSA 353 Project 2</dc:title>
  <dc:creator>Paulson, Patrick G</dc:creator>
  <cp:lastModifiedBy>Paulson, Patrick G</cp:lastModifiedBy>
  <cp:revision>1</cp:revision>
  <dcterms:created xsi:type="dcterms:W3CDTF">2019-02-06T20:33:42Z</dcterms:created>
  <dcterms:modified xsi:type="dcterms:W3CDTF">2019-02-06T20:37:33Z</dcterms:modified>
</cp:coreProperties>
</file>