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424" y="-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1F11-E6C3-44E1-B6F3-366F87A0315F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B5AE-D047-4D1C-AFF0-B7A0A26A7D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45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1F11-E6C3-44E1-B6F3-366F87A0315F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B5AE-D047-4D1C-AFF0-B7A0A26A7D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504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1F11-E6C3-44E1-B6F3-366F87A0315F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B5AE-D047-4D1C-AFF0-B7A0A26A7D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523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1F11-E6C3-44E1-B6F3-366F87A0315F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B5AE-D047-4D1C-AFF0-B7A0A26A7D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830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1F11-E6C3-44E1-B6F3-366F87A0315F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B5AE-D047-4D1C-AFF0-B7A0A26A7D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41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1F11-E6C3-44E1-B6F3-366F87A0315F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B5AE-D047-4D1C-AFF0-B7A0A26A7D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752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1F11-E6C3-44E1-B6F3-366F87A0315F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B5AE-D047-4D1C-AFF0-B7A0A26A7D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43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1F11-E6C3-44E1-B6F3-366F87A0315F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B5AE-D047-4D1C-AFF0-B7A0A26A7D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258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1F11-E6C3-44E1-B6F3-366F87A0315F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B5AE-D047-4D1C-AFF0-B7A0A26A7D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739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1F11-E6C3-44E1-B6F3-366F87A0315F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B5AE-D047-4D1C-AFF0-B7A0A26A7D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907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1F11-E6C3-44E1-B6F3-366F87A0315F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B5AE-D047-4D1C-AFF0-B7A0A26A7D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32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1F11-E6C3-44E1-B6F3-366F87A0315F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0B5AE-D047-4D1C-AFF0-B7A0A26A7D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685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832"/>
            <a:ext cx="9144000" cy="682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24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86" y="0"/>
            <a:ext cx="91679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9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40308" y="2292014"/>
            <a:ext cx="4713708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08055"/>
              </p:ext>
            </p:extLst>
          </p:nvPr>
        </p:nvGraphicFramePr>
        <p:xfrm>
          <a:off x="3491880" y="1228178"/>
          <a:ext cx="4680560" cy="45259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0337"/>
                <a:gridCol w="2738540"/>
                <a:gridCol w="311683"/>
              </a:tblGrid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MALZEME ADI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ACIKLAMA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ADET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PC817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DIP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78L05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DIP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ULN2003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SMD SO16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PIC16F876A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DIP 28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BC846B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SMD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LED KIRMIZI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3mm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7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LED YESİL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3mm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1N4007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SMD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5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 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 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 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0R22 DIRENÇ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DIP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100R DIRENÇ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0805 SMD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330R DIRENÇ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0805 SMD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1K DIRENÇ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0805 SMD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2K2 DIRENÇ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0805 SMD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22K DIRENÇ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0805 SMD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4K7 DIRENÇ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0805 SMD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24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 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 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 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22pF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0805 SMD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2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100nF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0805 SMD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2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220uF 35V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DIP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2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 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 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 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91914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24V ROLE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TIANBO HJR1-2C L-24V VEYA BENZERI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6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2X12V 5W TRANSFORMATOR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KAPALI TIP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28PIN ENTEGRE SOKETİ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DAR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KRISTAL 20MHZ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SMD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2PIN PCB KLEMENS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NO1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u="none" strike="noStrike">
                          <a:effectLst/>
                        </a:rPr>
                        <a:t>18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 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>
                          <a:effectLst/>
                        </a:rPr>
                        <a:t> 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900" u="none" strike="noStrike" dirty="0">
                          <a:effectLst/>
                        </a:rPr>
                        <a:t> </a:t>
                      </a:r>
                      <a:endParaRPr lang="tr-T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6" marR="7996" marT="799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70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" y="0"/>
            <a:ext cx="913373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88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106</Words>
  <Application>Microsoft Office PowerPoint</Application>
  <PresentationFormat>Ekran Gösterisi (4:3)</PresentationFormat>
  <Paragraphs>84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Ofis Teması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User</dc:creator>
  <cp:lastModifiedBy>Windows User</cp:lastModifiedBy>
  <cp:revision>2</cp:revision>
  <dcterms:created xsi:type="dcterms:W3CDTF">2015-04-30T05:34:40Z</dcterms:created>
  <dcterms:modified xsi:type="dcterms:W3CDTF">2015-04-30T06:00:03Z</dcterms:modified>
</cp:coreProperties>
</file>