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B4A89-063F-4F8D-BCB1-ECD4EDEED391}" v="58" dt="2023-08-29T18:34:55.171"/>
    <p1510:client id="{C9673323-E64F-44E4-ABE1-06B158228554}" v="53" dt="2023-08-29T19:19:07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4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ifmo.ru/file/pdf/1952.pdf" TargetMode="External"/><Relationship Id="rId2" Type="http://schemas.openxmlformats.org/officeDocument/2006/relationships/hyperlink" Target="https://www.techeiscatel.ru/media/books/nesterov-vacuu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D1F6669A-D5E2-DDFA-28A8-DB176EB9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6" r="14956" b="-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74080" y="1463040"/>
            <a:ext cx="5455920" cy="23469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ru-RU" sz="32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Расчет коэффициента </a:t>
            </a:r>
            <a:r>
              <a:rPr lang="ru-RU" sz="32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Клаузинга</a:t>
            </a:r>
            <a:r>
              <a:rPr lang="ru-RU" sz="32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 для каналов прямоугольного сечения методом угловых коэффициентов</a:t>
            </a:r>
            <a:endParaRPr lang="ru-RU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Тестовое задание в рамках преддипломной практики студента 4 </a:t>
            </a:r>
            <a:r>
              <a:rPr lang="ru-RU" sz="20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курса МФТИ 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ru-RU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Павлович Егора Романович</a:t>
            </a:r>
            <a:endParaRPr lang="ru-RU" i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5CB44-B3D7-0E58-3B13-CFDB8173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8F7D3-5607-92A5-0444-897D44FC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0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8FAA-1353-A848-96B5-950235A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Источники: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2CB87-017A-EF8F-B6F6-B123D984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Методы вакуумных систем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"; С.Б. Нестеров, Ю.К. Васильев, А.В. Андросов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"Вакуумная техника"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В.И. Иванов</a:t>
            </a:r>
          </a:p>
        </p:txBody>
      </p:sp>
    </p:spTree>
    <p:extLst>
      <p:ext uri="{BB962C8B-B14F-4D97-AF65-F5344CB8AC3E}">
        <p14:creationId xmlns:p14="http://schemas.microsoft.com/office/powerpoint/2010/main" val="64230477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PebbleVTI</vt:lpstr>
      <vt:lpstr>Расчет коэффициента Клаузинга для каналов прямоугольного сечения методом угловых коэффициентов</vt:lpstr>
      <vt:lpstr>Презентация PowerPoint</vt:lpstr>
      <vt:lpstr>Источники: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69</cp:revision>
  <dcterms:created xsi:type="dcterms:W3CDTF">2023-08-29T18:02:32Z</dcterms:created>
  <dcterms:modified xsi:type="dcterms:W3CDTF">2023-08-29T19:23:50Z</dcterms:modified>
</cp:coreProperties>
</file>