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A6C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D8F87-85C7-7C16-D581-A165B5011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8F0327-9625-EF0C-BFF9-3B3D8951D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9C4F35-AFB3-F806-AFDA-26A699AA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3F622E-6845-E68D-340C-1CF4AF21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892D64-382E-C76D-32D1-78311AE4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1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937E8-21D6-C5D7-829F-6117F149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719F24-F3BF-4D32-495C-3F4A974DE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3D9BB0-58F1-F199-DD90-E3490DB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DBAFF1-A226-B869-CADE-A7B9F850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E2BA25-45AE-8F26-F710-B68E331C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82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AFEACD-292F-8CC3-760E-6551214A6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C1BDE7-6C62-FE18-5656-F832CCC67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6AFC9-4DAB-7F24-A91F-A30A29C2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87C7A-95EB-D576-7527-84BDDD8F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FB0351-2915-3F47-C2BF-86BA6FA1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93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D19AC-CA41-0AB5-464D-9C378138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99FA9A-D12E-FB57-058D-D37769E3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CFCEB-9542-7080-D342-18DE1506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56909D-9664-C307-68AE-D55BD33C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3E4230-2EAE-47E3-72E2-06536631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9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409BE-6AC4-45E2-2BAF-47D238DD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050C28-B1CD-B72B-A047-4AA90946A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82AAC-A527-F070-96BB-6F3C5026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7D0F1E-9CBD-CF86-7D31-2DA94EB6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CD0149-9EB0-30A0-BEE6-5ED33C19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0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FBE19-AA6F-A8C6-9225-702D6DE2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0448F-005C-B484-A56B-8A242806C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70A333-EB36-E34C-008D-CAD97187D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23A379-1D51-4B52-FBCF-0FE32CE0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0B8881-689F-6D96-B29B-2C3BDC18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A0BE55-A7EA-57C5-F728-240639DA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23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334BC-BEBA-18FF-A470-894C5192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F53C4E-33B5-0E87-B232-925B03632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544019-FBBF-E761-F0EE-5BC9DD248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8D7D8D-BBD9-7A31-998A-BF551823A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E588D3-7FFA-219E-5FC9-B9658828E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DDD60C-C022-F028-DC91-BC4E7F5C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648DE2-49D9-7F48-3413-4C200D6B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CED368-C0C9-362B-E143-51884C9F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4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25CAC-0A94-1CDC-B725-9A8F710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763103-2D5F-FCE1-E667-72DD48DB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0219A0-1D34-100D-F4E1-FA3FE15C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FE4F6C-5506-119B-173B-C033DFCD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7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EA9345-882C-C516-EFB1-AA572416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8D18A0-9563-E38A-C2FD-33A8A0EC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07F48A-5B69-57C6-7B1E-9E6604DA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9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8290C-5B06-5AA5-7D3E-4EC9C3DF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76CDB-0C24-F08C-81DA-5D38B188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A9E717-3DC7-F419-D9E4-B2B640FDA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F45106-FFE2-EE2B-BC73-2163AC93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5A5519-487B-B102-8C83-6C67AE85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200A5A-FC17-75CF-DEA8-D5AFBB4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5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CD07B-C47F-82DC-DD39-67F3CAC1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5ACBE6-6686-EADF-858F-C17291974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FE420C-BD97-C8F8-38AA-3DAF8AE85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9B9127-9BF4-F4C3-591B-CC8D9410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85B4E7-3AEE-EFFF-AFCF-FDE2F1EF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E6C03E-68F5-EED4-3879-0AD0276B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68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71B6B-3519-6E9D-69EF-A204C8F2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107215-8C98-72E0-C602-523968315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C91EAA-6295-0E6D-2ADA-A99D66C39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A948B3-A814-4F37-87E2-D1B694183908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34EFE6-194A-3743-72C1-E3A9FF63A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EC25EF-807D-1A08-268A-A5C335E57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02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41128-8CFB-BDDA-0CCE-1F9ADB7D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506"/>
            <a:ext cx="9144000" cy="991352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Мобильная робототехника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0670DD-1959-58AD-9393-08B57CABF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Результат выполнения</a:t>
            </a:r>
          </a:p>
          <a:p>
            <a:r>
              <a:rPr lang="ru-RU" sz="40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Лабораторной работы №1_А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322C-6824-424D-8D7E-6812FEB5E46D}"/>
              </a:ext>
            </a:extLst>
          </p:cNvPr>
          <p:cNvSpPr txBox="1"/>
          <p:nvPr/>
        </p:nvSpPr>
        <p:spPr>
          <a:xfrm>
            <a:off x="1524000" y="496168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Выполнил</a:t>
            </a:r>
            <a:br>
              <a:rPr lang="ru-RU" sz="40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</a:br>
            <a:r>
              <a:rPr lang="ru-RU" sz="4000" dirty="0" err="1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Ёда</a:t>
            </a:r>
            <a:r>
              <a:rPr lang="ru-RU" sz="40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Никита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184403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DD0A9-13F8-85A8-CA22-9834D38A42C4}"/>
              </a:ext>
            </a:extLst>
          </p:cNvPr>
          <p:cNvSpPr txBox="1"/>
          <p:nvPr/>
        </p:nvSpPr>
        <p:spPr>
          <a:xfrm>
            <a:off x="3048000" y="982176"/>
            <a:ext cx="6096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4E95D9"/>
                </a:solidFill>
                <a:latin typeface="Gabriola" panose="04040605051002020D02" pitchFamily="82" charset="0"/>
              </a:rPr>
              <a:t>Начальная мощность на каждом двигателе - 50 %, таймер для двигателей 1820 с.</a:t>
            </a:r>
          </a:p>
          <a:p>
            <a:r>
              <a:rPr lang="ru-RU" sz="2400" dirty="0">
                <a:solidFill>
                  <a:srgbClr val="4E95D9"/>
                </a:solidFill>
                <a:latin typeface="Gabriola" panose="04040605051002020D02" pitchFamily="82" charset="0"/>
              </a:rPr>
              <a:t>Машина делает танковый разворот на 180 градусов</a:t>
            </a:r>
          </a:p>
          <a:p>
            <a:endParaRPr lang="ru-RU" sz="2400" dirty="0">
              <a:solidFill>
                <a:srgbClr val="4E95D9"/>
              </a:solidFill>
              <a:latin typeface="Gabriola" panose="04040605051002020D02" pitchFamily="82" charset="0"/>
            </a:endParaRPr>
          </a:p>
          <a:p>
            <a:r>
              <a:rPr lang="ru-RU" sz="2400" dirty="0">
                <a:solidFill>
                  <a:srgbClr val="4E95D9"/>
                </a:solidFill>
                <a:latin typeface="Gabriola" panose="04040605051002020D02" pitchFamily="82" charset="0"/>
              </a:rPr>
              <a:t>Мощность на каждом двигателе - 25 %, таймер для двигателей 1820 с.</a:t>
            </a:r>
          </a:p>
          <a:p>
            <a:r>
              <a:rPr lang="ru-RU" sz="2400" dirty="0">
                <a:solidFill>
                  <a:srgbClr val="4E95D9"/>
                </a:solidFill>
                <a:latin typeface="Gabriola" panose="04040605051002020D02" pitchFamily="82" charset="0"/>
              </a:rPr>
              <a:t>Машина делает танковый разворот на 90 градусов</a:t>
            </a:r>
          </a:p>
          <a:p>
            <a:r>
              <a:rPr lang="ru-RU" sz="2400" dirty="0">
                <a:solidFill>
                  <a:srgbClr val="4E95D9"/>
                </a:solidFill>
                <a:latin typeface="Gabriola" panose="04040605051002020D02" pitchFamily="82" charset="0"/>
              </a:rPr>
              <a:t>Скорость разворота уменьшилась в два раза</a:t>
            </a:r>
          </a:p>
          <a:p>
            <a:endParaRPr lang="ru-RU" sz="2400" dirty="0">
              <a:solidFill>
                <a:srgbClr val="4E95D9"/>
              </a:solidFill>
              <a:latin typeface="Gabriola" panose="04040605051002020D02" pitchFamily="82" charset="0"/>
            </a:endParaRPr>
          </a:p>
          <a:p>
            <a:r>
              <a:rPr lang="ru-RU" sz="2400" dirty="0">
                <a:solidFill>
                  <a:srgbClr val="4E95D9"/>
                </a:solidFill>
                <a:latin typeface="Gabriola" panose="04040605051002020D02" pitchFamily="82" charset="0"/>
              </a:rPr>
              <a:t>Мощность на каждом двигателе - 75 %, таймер для двигателей 1820 с.</a:t>
            </a:r>
          </a:p>
          <a:p>
            <a:r>
              <a:rPr lang="ru-RU" sz="2400" dirty="0">
                <a:solidFill>
                  <a:srgbClr val="4E95D9"/>
                </a:solidFill>
                <a:latin typeface="Gabriola" panose="04040605051002020D02" pitchFamily="82" charset="0"/>
              </a:rPr>
              <a:t>Машина делает танковый разворот на 260 градусов</a:t>
            </a:r>
          </a:p>
          <a:p>
            <a:r>
              <a:rPr lang="ru-RU" sz="2400" dirty="0">
                <a:solidFill>
                  <a:srgbClr val="4E95D9"/>
                </a:solidFill>
                <a:latin typeface="Gabriola" panose="04040605051002020D02" pitchFamily="82" charset="0"/>
              </a:rPr>
              <a:t>Скорость разворота увеличилась в два раза от начальной</a:t>
            </a:r>
          </a:p>
        </p:txBody>
      </p:sp>
    </p:spTree>
    <p:extLst>
      <p:ext uri="{BB962C8B-B14F-4D97-AF65-F5344CB8AC3E}">
        <p14:creationId xmlns:p14="http://schemas.microsoft.com/office/powerpoint/2010/main" val="376457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1F511A-805D-676E-5C6D-59DF76D8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260" y="2776446"/>
            <a:ext cx="451548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2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2731D-3ADD-2BAD-9E63-9CFD0C97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E070C-E9D2-5D3B-1E0D-EB9093981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C75924-DCC8-08CA-4EF1-9C2337350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0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919C7-40D1-5D22-060E-416C3C5B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5AC33-55D4-048C-D25A-62F252EB3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DD56A1-2ABD-CE70-0048-6954982A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94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E67C11-233C-1A7E-55FD-79A240A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2900288"/>
            <a:ext cx="738290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8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17348-8943-5415-3CEA-E64B523E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BA8B34-9736-BC94-1568-DA428323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D04CFC-0B0E-D8C1-D332-A47691F36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09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54F2C-02EE-846C-9292-53FFB1CD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AC15F2-BBCF-49F0-5F6C-FC3D2FDC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8ABDAC-6AE7-B0E5-D669-8E5CDFBE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0"/>
            <a:ext cx="12192000" cy="68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4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FB962A-8D04-2270-64BA-DC99A07A5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16" y="2871754"/>
            <a:ext cx="7857168" cy="111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6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D4352-F130-0062-3DB6-82C82248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4823C0-8887-0F75-160B-90962FEDD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5F7E7B-CDFC-168C-6BED-9B25C9F4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5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09166-F5A6-7E92-F224-3F0A12B3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B84AC6-1BA7-5E2D-490C-4ED94B82D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79B347-7DDB-35C0-75E9-7403000C3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643D442-EB44-0578-CF3F-DE7BFF1C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1680918"/>
            <a:ext cx="4344006" cy="34961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6FE2C5-C1E0-F193-55C1-6E7F3346D411}"/>
              </a:ext>
            </a:extLst>
          </p:cNvPr>
          <p:cNvSpPr txBox="1"/>
          <p:nvPr/>
        </p:nvSpPr>
        <p:spPr>
          <a:xfrm>
            <a:off x="5130030" y="657225"/>
            <a:ext cx="193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Gabriola" panose="04040605051002020D02" pitchFamily="82" charset="0"/>
              </a:rPr>
              <a:t>Примечание: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58379D-A3DA-74B2-9333-D252AD8E183E}"/>
              </a:ext>
            </a:extLst>
          </p:cNvPr>
          <p:cNvSpPr txBox="1"/>
          <p:nvPr/>
        </p:nvSpPr>
        <p:spPr>
          <a:xfrm>
            <a:off x="5289528" y="1017055"/>
            <a:ext cx="1612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Gabriola" panose="04040605051002020D02" pitchFamily="82" charset="0"/>
              </a:rPr>
              <a:t>Вариант 2</a:t>
            </a:r>
          </a:p>
        </p:txBody>
      </p:sp>
    </p:spTree>
    <p:extLst>
      <p:ext uri="{BB962C8B-B14F-4D97-AF65-F5344CB8AC3E}">
        <p14:creationId xmlns:p14="http://schemas.microsoft.com/office/powerpoint/2010/main" val="63848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888922-FBF9-2D80-F7E6-56412C171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3038420"/>
            <a:ext cx="74210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7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B45E8-F2C7-97B1-E601-414EABEB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ED7F5-CBF7-BFE0-654D-F63049A0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E1F20F-002F-C297-C98F-605F8A844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7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193FB-1EF5-74E6-E90A-806BCA24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0DEE10-9F7D-19E8-94DC-262197FF9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FAB375-D0C6-3A67-B638-58195B083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BF30E8-CA22-78B1-2709-12884C476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4" y="3171789"/>
            <a:ext cx="7392432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959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94</Words>
  <Application>Microsoft Office PowerPoint</Application>
  <PresentationFormat>Широкоэкранный</PresentationFormat>
  <Paragraphs>16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Gabriola</vt:lpstr>
      <vt:lpstr>Тема Office</vt:lpstr>
      <vt:lpstr>Мобильная робототехника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Nikita Yoda</dc:creator>
  <cp:lastModifiedBy>Nikita Yoda</cp:lastModifiedBy>
  <cp:revision>4</cp:revision>
  <dcterms:created xsi:type="dcterms:W3CDTF">2024-10-17T09:16:17Z</dcterms:created>
  <dcterms:modified xsi:type="dcterms:W3CDTF">2024-10-17T09:56:44Z</dcterms:modified>
</cp:coreProperties>
</file>