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  <p:sldId id="294" r:id="rId4"/>
    <p:sldId id="293" r:id="rId5"/>
    <p:sldId id="292" r:id="rId6"/>
    <p:sldId id="295" r:id="rId7"/>
    <p:sldId id="296" r:id="rId8"/>
    <p:sldId id="29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5D9"/>
    <a:srgbClr val="A6C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D8F87-85C7-7C16-D581-A165B5011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8F0327-9625-EF0C-BFF9-3B3D8951D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9C4F35-AFB3-F806-AFDA-26A699AA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48B3-A814-4F37-87E2-D1B694183908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3F622E-6845-E68D-340C-1CF4AF21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892D64-382E-C76D-32D1-78311AE4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1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937E8-21D6-C5D7-829F-6117F149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719F24-F3BF-4D32-495C-3F4A974DE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3D9BB0-58F1-F199-DD90-E3490DB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48B3-A814-4F37-87E2-D1B694183908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DBAFF1-A226-B869-CADE-A7B9F8500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E2BA25-45AE-8F26-F710-B68E331C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82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AFEACD-292F-8CC3-760E-6551214A6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C1BDE7-6C62-FE18-5656-F832CCC67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66AFC9-4DAB-7F24-A91F-A30A29C2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48B3-A814-4F37-87E2-D1B694183908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87C7A-95EB-D576-7527-84BDDD8F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FB0351-2915-3F47-C2BF-86BA6FA1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93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2D19AC-CA41-0AB5-464D-9C378138D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99FA9A-D12E-FB57-058D-D37769E30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3CFCEB-9542-7080-D342-18DE1506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48B3-A814-4F37-87E2-D1B694183908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56909D-9664-C307-68AE-D55BD33C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3E4230-2EAE-47E3-72E2-06536631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59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7409BE-6AC4-45E2-2BAF-47D238DD9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050C28-B1CD-B72B-A047-4AA90946A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782AAC-A527-F070-96BB-6F3C5026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48B3-A814-4F37-87E2-D1B694183908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7D0F1E-9CBD-CF86-7D31-2DA94EB6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CD0149-9EB0-30A0-BEE6-5ED33C19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08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6FBE19-AA6F-A8C6-9225-702D6DE2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80448F-005C-B484-A56B-8A242806C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70A333-EB36-E34C-008D-CAD97187D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23A379-1D51-4B52-FBCF-0FE32CE0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48B3-A814-4F37-87E2-D1B694183908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0B8881-689F-6D96-B29B-2C3BDC18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A0BE55-A7EA-57C5-F728-240639DA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23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334BC-BEBA-18FF-A470-894C51928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F53C4E-33B5-0E87-B232-925B03632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544019-FBBF-E761-F0EE-5BC9DD248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88D7D8D-BBD9-7A31-998A-BF551823A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5E588D3-7FFA-219E-5FC9-B9658828E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0DDD60C-C022-F028-DC91-BC4E7F5C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48B3-A814-4F37-87E2-D1B694183908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9648DE2-49D9-7F48-3413-4C200D6B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3CED368-C0C9-362B-E143-51884C9F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47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25CAC-0A94-1CDC-B725-9A8F7101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8763103-2D5F-FCE1-E667-72DD48DB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48B3-A814-4F37-87E2-D1B694183908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F0219A0-1D34-100D-F4E1-FA3FE15C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FE4F6C-5506-119B-173B-C033DFCD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47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1EA9345-882C-C516-EFB1-AA572416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48B3-A814-4F37-87E2-D1B694183908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C8D18A0-9563-E38A-C2FD-33A8A0EC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07F48A-5B69-57C6-7B1E-9E6604DA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98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8290C-5B06-5AA5-7D3E-4EC9C3DFE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976CDB-0C24-F08C-81DA-5D38B188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A9E717-3DC7-F419-D9E4-B2B640FDA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F45106-FFE2-EE2B-BC73-2163AC93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48B3-A814-4F37-87E2-D1B694183908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5A5519-487B-B102-8C83-6C67AE85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200A5A-FC17-75CF-DEA8-D5AFBB45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45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3CD07B-C47F-82DC-DD39-67F3CAC13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F5ACBE6-6686-EADF-858F-C17291974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FE420C-BD97-C8F8-38AA-3DAF8AE85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9B9127-9BF4-F4C3-591B-CC8D9410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48B3-A814-4F37-87E2-D1B694183908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85B4E7-3AEE-EFFF-AFCF-FDE2F1EFF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E6C03E-68F5-EED4-3879-0AD0276B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68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C71B6B-3519-6E9D-69EF-A204C8F2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107215-8C98-72E0-C602-523968315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C91EAA-6295-0E6D-2ADA-A99D66C39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A948B3-A814-4F37-87E2-D1B694183908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34EFE6-194A-3743-72C1-E3A9FF63A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EC25EF-807D-1A08-268A-A5C335E57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02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41128-8CFB-BDDA-0CCE-1F9ADB7D3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506"/>
            <a:ext cx="9144000" cy="991352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Мобильная робототехника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0670DD-1959-58AD-9393-08B57CABF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Результат выполнения</a:t>
            </a:r>
          </a:p>
          <a:p>
            <a:r>
              <a:rPr lang="ru-RU" sz="4000" dirty="0">
                <a:solidFill>
                  <a:schemeClr val="bg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Лабораторной работы №</a:t>
            </a:r>
            <a:r>
              <a:rPr lang="en-US" sz="4000" dirty="0">
                <a:solidFill>
                  <a:schemeClr val="bg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6</a:t>
            </a:r>
            <a:endParaRPr lang="ru-RU" sz="4000" dirty="0">
              <a:solidFill>
                <a:schemeClr val="bg1"/>
              </a:solidFill>
              <a:latin typeface="Gabriola" panose="04040605051002020D02" pitchFamily="82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E322C-6824-424D-8D7E-6812FEB5E46D}"/>
              </a:ext>
            </a:extLst>
          </p:cNvPr>
          <p:cNvSpPr txBox="1"/>
          <p:nvPr/>
        </p:nvSpPr>
        <p:spPr>
          <a:xfrm>
            <a:off x="1524000" y="496168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Выполнил</a:t>
            </a:r>
            <a:br>
              <a:rPr lang="ru-RU" sz="4000" dirty="0">
                <a:solidFill>
                  <a:schemeClr val="bg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</a:br>
            <a:r>
              <a:rPr lang="ru-RU" sz="4000" dirty="0" err="1">
                <a:solidFill>
                  <a:schemeClr val="bg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Ёда</a:t>
            </a:r>
            <a:r>
              <a:rPr lang="ru-RU" sz="4000" dirty="0">
                <a:solidFill>
                  <a:schemeClr val="bg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 Никита Дмитриевич</a:t>
            </a:r>
          </a:p>
        </p:txBody>
      </p:sp>
    </p:spTree>
    <p:extLst>
      <p:ext uri="{BB962C8B-B14F-4D97-AF65-F5344CB8AC3E}">
        <p14:creationId xmlns:p14="http://schemas.microsoft.com/office/powerpoint/2010/main" val="184403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99F5DF-50F1-9B71-1915-F07D3B651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84" y="1933306"/>
            <a:ext cx="6668431" cy="3848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75A2EB-45FC-8122-6B57-744B8075698D}"/>
              </a:ext>
            </a:extLst>
          </p:cNvPr>
          <p:cNvSpPr txBox="1"/>
          <p:nvPr/>
        </p:nvSpPr>
        <p:spPr>
          <a:xfrm>
            <a:off x="5124450" y="742950"/>
            <a:ext cx="5191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Gabriola" panose="04040605051002020D02" pitchFamily="82" charset="0"/>
              </a:rPr>
              <a:t>Примечание: </a:t>
            </a:r>
            <a:br>
              <a:rPr lang="ru-RU" sz="3200" dirty="0">
                <a:solidFill>
                  <a:schemeClr val="bg1"/>
                </a:solidFill>
                <a:latin typeface="Gabriola" panose="04040605051002020D02" pitchFamily="82" charset="0"/>
              </a:rPr>
            </a:br>
            <a:r>
              <a:rPr lang="ru-RU" sz="3200" dirty="0">
                <a:solidFill>
                  <a:schemeClr val="bg1"/>
                </a:solidFill>
                <a:latin typeface="Gabriola" panose="04040605051002020D02" pitchFamily="82" charset="0"/>
              </a:rPr>
              <a:t>Вариант 2</a:t>
            </a:r>
          </a:p>
        </p:txBody>
      </p:sp>
    </p:spTree>
    <p:extLst>
      <p:ext uri="{BB962C8B-B14F-4D97-AF65-F5344CB8AC3E}">
        <p14:creationId xmlns:p14="http://schemas.microsoft.com/office/powerpoint/2010/main" val="386682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FC34D5-E2DA-AD43-4E65-C3F3FF30C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64" y="3119394"/>
            <a:ext cx="6249272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4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EF562-2449-8601-158E-F4D60613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D73404-FDA2-1829-1D0B-4EED177B7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DA20C9-2E8D-7126-A90D-C07D40A02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3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65906-3892-FF5E-4122-B83A37FB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53DEAC-3C8E-33F6-A990-65C794BFF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493DAD-08CE-8723-1C41-C08F24707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0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8651EA-E3E9-F3B9-78E9-B1BB10A95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890" y="3109868"/>
            <a:ext cx="6230219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7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EC905-ABEF-999C-77A3-C78C6379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6370DB-2B87-8E8A-2B11-CB5106A16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D33596-E01D-EE72-5E43-2C0FE62EC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1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6601B-FF35-AEDA-74DB-4E49430D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C0D082-FDD7-4047-7AB0-D5223BD34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2D2809-9FD7-9B7E-3E45-3631B5B4B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837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18</Words>
  <Application>Microsoft Office PowerPoint</Application>
  <PresentationFormat>Широкоэкранный</PresentationFormat>
  <Paragraphs>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Gabriola</vt:lpstr>
      <vt:lpstr>Тема Office</vt:lpstr>
      <vt:lpstr>Мобильная робототехника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Nikita Yoda</dc:creator>
  <cp:lastModifiedBy>Nikita Yoda</cp:lastModifiedBy>
  <cp:revision>9</cp:revision>
  <dcterms:created xsi:type="dcterms:W3CDTF">2024-10-17T09:16:17Z</dcterms:created>
  <dcterms:modified xsi:type="dcterms:W3CDTF">2024-10-21T12:24:50Z</dcterms:modified>
</cp:coreProperties>
</file>