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8" r:id="rId4"/>
    <p:sldId id="294" r:id="rId5"/>
    <p:sldId id="292" r:id="rId6"/>
    <p:sldId id="295" r:id="rId7"/>
    <p:sldId id="293" r:id="rId8"/>
    <p:sldId id="296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D8F87-85C7-7C16-D581-A165B5011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F0327-9625-EF0C-BFF9-3B3D8951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C4F35-AFB3-F806-AFDA-26A699A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F622E-6845-E68D-340C-1CF4AF2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92D64-382E-C76D-32D1-78311A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37E8-21D6-C5D7-829F-6117F149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719F24-F3BF-4D32-495C-3F4A974DE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D9BB0-58F1-F199-DD90-E3490DB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BAFF1-A226-B869-CADE-A7B9F85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2BA25-45AE-8F26-F710-B68E331C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2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AFEACD-292F-8CC3-760E-6551214A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C1BDE7-6C62-FE18-5656-F832CCC6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6AFC9-4DAB-7F24-A91F-A30A29C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87C7A-95EB-D576-7527-84BDDD8F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B0351-2915-3F47-C2BF-86BA6FA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D19AC-CA41-0AB5-464D-9C378138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9FA9A-D12E-FB57-058D-D37769E3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CFCEB-9542-7080-D342-18DE150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6909D-9664-C307-68AE-D55BD33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E4230-2EAE-47E3-72E2-0653663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409BE-6AC4-45E2-2BAF-47D238DD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050C28-B1CD-B72B-A047-4AA90946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82AAC-A527-F070-96BB-6F3C5026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D0F1E-9CBD-CF86-7D31-2DA94EB6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D0149-9EB0-30A0-BEE6-5ED33C1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0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FBE19-AA6F-A8C6-9225-702D6DE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0448F-005C-B484-A56B-8A242806C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70A333-EB36-E34C-008D-CAD97187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3A379-1D51-4B52-FBCF-0FE32CE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0B8881-689F-6D96-B29B-2C3BDC18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0BE55-A7EA-57C5-F728-240639D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3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34BC-BEBA-18FF-A470-894C5192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53C4E-33B5-0E87-B232-925B0363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44019-FBBF-E761-F0EE-5BC9DD24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8D7D8D-BBD9-7A31-998A-BF551823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588D3-7FFA-219E-5FC9-B9658828E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DDD60C-C022-F028-DC91-BC4E7F5C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648DE2-49D9-7F48-3413-4C200D6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ED368-C0C9-362B-E143-51884C9F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25CAC-0A94-1CDC-B725-9A8F710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763103-2D5F-FCE1-E667-72DD48DB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0219A0-1D34-100D-F4E1-FA3FE15C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FE4F6C-5506-119B-173B-C033DFC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EA9345-882C-C516-EFB1-AA572416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8D18A0-9563-E38A-C2FD-33A8A0EC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07F48A-5B69-57C6-7B1E-9E6604DA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8290C-5B06-5AA5-7D3E-4EC9C3DF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76CDB-0C24-F08C-81DA-5D38B188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A9E717-3DC7-F419-D9E4-B2B640FDA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F45106-FFE2-EE2B-BC73-2163AC9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A5519-487B-B102-8C83-6C67AE8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200A5A-FC17-75CF-DEA8-D5AFBB4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CD07B-C47F-82DC-DD39-67F3CAC1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5ACBE6-6686-EADF-858F-C17291974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E420C-BD97-C8F8-38AA-3DAF8AE8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B9127-9BF4-F4C3-591B-CC8D9410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5B4E7-3AEE-EFFF-AFCF-FDE2F1EF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6C03E-68F5-EED4-3879-0AD0276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1B6B-3519-6E9D-69EF-A204C8F2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07215-8C98-72E0-C602-523968315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91EAA-6295-0E6D-2ADA-A99D66C39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48B3-A814-4F37-87E2-D1B694183908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4EFE6-194A-3743-72C1-E3A9FF63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C25EF-807D-1A08-268A-A5C335E5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3DF4-4083-4747-ABAC-945FCC41A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1128-8CFB-BDDA-0CCE-1F9ADB7D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506"/>
            <a:ext cx="9144000" cy="99135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Мобильная робототехника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0670DD-1959-58AD-9393-08B57CAB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Результат выполнения</a:t>
            </a:r>
          </a:p>
          <a:p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Лабораторной работы №</a:t>
            </a:r>
            <a:r>
              <a:rPr lang="en-US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7</a:t>
            </a:r>
            <a:endParaRPr lang="ru-RU" sz="4000" dirty="0">
              <a:solidFill>
                <a:schemeClr val="bg1"/>
              </a:solidFill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E322C-6824-424D-8D7E-6812FEB5E46D}"/>
              </a:ext>
            </a:extLst>
          </p:cNvPr>
          <p:cNvSpPr txBox="1"/>
          <p:nvPr/>
        </p:nvSpPr>
        <p:spPr>
          <a:xfrm>
            <a:off x="1524000" y="496168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Выполнил</a:t>
            </a:r>
            <a:b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</a:br>
            <a:r>
              <a:rPr lang="ru-RU" sz="4000" dirty="0" err="1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Ёда</a:t>
            </a:r>
            <a:r>
              <a:rPr lang="ru-RU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Никита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4403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F6BFE-C7B0-6DB0-ADC3-59A4E7A0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B2455-D29E-1E03-DDB9-AF60815E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8961A-66F2-63D3-DC6D-8F2D6AEF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7A5C9-2402-6DD3-91BE-FAC739A1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35C25-67DA-61FB-A69E-89985087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4639A6-FA65-01C7-54DE-703F4ACE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434004-44FF-58E9-6DFE-9FCF5C99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1552313"/>
            <a:ext cx="683037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47C78-B9A2-2A1E-1BD9-D0128D0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1FAFB-377F-91BD-2E16-DEDAEC4D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EF87A5-1DC8-5E1A-B5A8-17295780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76288-1266-BD88-141C-039FAFDA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3FCDC-06C2-4C08-6AB4-85AADD90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1A186-041F-49CC-7F49-1CE24126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1F769-7428-3FD0-F95E-1108C195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442760"/>
            <a:ext cx="6906589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0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94D0D-0BFF-69EC-3E4F-3FCD7832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4A41E-E8C6-A6D7-AA9C-FCFDA405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E0E80-798F-CDEA-1386-7FF69412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3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C839ED-E5C5-4F43-A225-6AFCAD1E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1942892"/>
            <a:ext cx="663985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9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32DC8-D9F5-642C-144A-99A842B9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3DE58-07A2-0BF2-11B9-83790E6E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40B6DD-9DFC-2395-09AC-C29A22F7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70483-266A-9998-91CC-47AA8AC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6E74B-261D-D798-8094-0B83434A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3889D-6ABA-939F-BF10-0A2147F0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48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</Words>
  <Application>Microsoft Office PowerPoint</Application>
  <PresentationFormat>Широкоэкранный</PresentationFormat>
  <Paragraphs>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Gabriola</vt:lpstr>
      <vt:lpstr>Тема Office</vt:lpstr>
      <vt:lpstr>Мобильная робототехника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Yoda</dc:creator>
  <cp:lastModifiedBy>Nikita Yoda</cp:lastModifiedBy>
  <cp:revision>10</cp:revision>
  <dcterms:created xsi:type="dcterms:W3CDTF">2024-10-17T09:16:17Z</dcterms:created>
  <dcterms:modified xsi:type="dcterms:W3CDTF">2024-10-21T20:19:45Z</dcterms:modified>
</cp:coreProperties>
</file>