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A326-BBF6-4727-AFE6-D77A07F83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5C0FF0-807F-4B8B-AD25-71F31418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9706C-AE24-4FC3-8985-4C07F526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36CA6-A247-401A-85BD-CB45A965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3809D6-656B-4431-A64B-A493899F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D43FF-C23E-4502-B856-C9E0F34B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0A8520-ADB9-4AAF-8FC1-C5CAEB28B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494E-F0C5-44C0-9919-672D567B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5F0C8-E1E8-44AB-8143-54232DAC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8B145-E55B-4210-9345-702A3061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E94B81-FA38-46F0-B3B4-7FF41E4B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E88134-15CB-4AB8-840E-1C7DE2985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4471FC-B4E1-413F-AAB4-609A5885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21F128-9EB0-4160-B955-8DD1A5D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8B488-8944-4481-98D0-4D82A64F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4DDB3-CB0C-4E84-93E7-65965844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FA98C-85B0-4C2C-AE7D-8C8FB8CF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CC46BB-38A8-412F-803F-CAA94515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9DE35-D485-473A-8469-D18078A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B745FC-F416-45C5-B89F-749583E2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3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2C59F-1EE0-4B59-A1EF-28CEE2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321F8-F5AC-4071-9F54-0D67A6CE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FA57B-F9E0-4D78-BA25-2637C30F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9928A-0673-457C-AFE3-431E647B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A6840-14A2-494A-A53D-E7B013F8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4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9B99-6AC5-4C84-A605-3F1D4B78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398F0-1B92-4085-BAB5-5B84F5F24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98C3FE-B10F-4DB8-ACC6-69BCF273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A51BF9-3CB9-4697-A7D3-0E165C9C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845A9-D02D-491B-9DB9-FAC6B791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431181-3478-49F7-B12E-59CACC47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6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3E6CC-261C-4338-A2FE-B9B8615B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3CF431-828B-444F-92C9-658078E1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F4AA5C-3E21-4FAC-B8BF-1E777B68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79D836-36B0-48C9-86D6-31FD62AC1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D0B258-2B46-4CED-9F2E-C18FF002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888632-98ED-43BA-9B42-85E8AE54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9AEE54-EA91-444A-A1F6-5D3B5097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7D09AF-51C6-4ACE-829F-C477D731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9DE5E-E138-47C8-BCFA-68C00B18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510ACE-719B-43D8-901F-05E6B390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A1DB36-F355-4B9D-A4E1-67583BA4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1A9D1E-B3B3-445B-890C-96EB1EB9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77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7770A4-0698-479C-A6D5-F1E7D8CB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EF8C66-ACF3-4344-8AC9-3ED01DE7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A71A45-CBB8-4B62-85ED-B8ED1C45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3C8C9-AA5F-4352-9D3D-037A5D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5EA61-C99D-45CA-A3A6-CF8AB0FF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4126A2-F15D-4915-9787-CEE6F832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867112-7EF1-4ACF-8C65-CA0AFBB0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589374-2798-4759-9CFC-6B5499D3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C9920A-A1DB-4AC9-9F3F-B021B2C7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21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E91DB-3E26-4EA4-9748-706954FD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2993C1-0DEF-4989-A7CF-BA6BC7538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8B66B7-A400-4A67-BC1C-4C37AA62C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E3328-7707-44E6-9A89-8E7444D3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A4086D-0D41-4CEA-8309-A602B591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AD29F7-3FFD-4C50-BBCB-87C0FDB7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10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F390A0-FD73-44E3-9AE5-43282185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7F0A1-3073-4410-BB6E-421E7ADA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F6C4E-815A-4D0B-81A1-D818B9874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0829-111C-4D83-8B87-1D67FFA718C1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418DC-DB3E-43A7-B6E5-ADEE14019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D29D4-1CF7-4770-B316-58C1AA5F2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A046-C317-4213-9D6D-928833EB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5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D446BB7-6074-45D8-9ADC-C27757BBDF74}"/>
              </a:ext>
            </a:extLst>
          </p:cNvPr>
          <p:cNvSpPr txBox="1"/>
          <p:nvPr/>
        </p:nvSpPr>
        <p:spPr>
          <a:xfrm>
            <a:off x="1921164" y="1006763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1DEF537-DF42-4549-B53B-AAD5B27405F8}"/>
              </a:ext>
            </a:extLst>
          </p:cNvPr>
          <p:cNvSpPr/>
          <p:nvPr/>
        </p:nvSpPr>
        <p:spPr>
          <a:xfrm>
            <a:off x="498764" y="1856509"/>
            <a:ext cx="2133600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Construção de tela de cadastro de fornecedores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3DD702B-37B7-4D17-A045-B693CF58365F}"/>
              </a:ext>
            </a:extLst>
          </p:cNvPr>
          <p:cNvSpPr/>
          <p:nvPr/>
        </p:nvSpPr>
        <p:spPr>
          <a:xfrm>
            <a:off x="3334327" y="1653309"/>
            <a:ext cx="1939636" cy="1108364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329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Vieira</dc:creator>
  <cp:lastModifiedBy>Francisco Vieira</cp:lastModifiedBy>
  <cp:revision>5</cp:revision>
  <dcterms:created xsi:type="dcterms:W3CDTF">2020-02-26T00:39:10Z</dcterms:created>
  <dcterms:modified xsi:type="dcterms:W3CDTF">2020-02-26T00:53:09Z</dcterms:modified>
</cp:coreProperties>
</file>