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99" y="8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3640" y="2748528"/>
            <a:ext cx="2304256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805264" y="3203848"/>
            <a:ext cx="64807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805264" y="7524328"/>
            <a:ext cx="64807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04664" y="7524328"/>
            <a:ext cx="64807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04664" y="3203848"/>
            <a:ext cx="64807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908720" y="7933104"/>
            <a:ext cx="1440160" cy="383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97896" y="7933104"/>
            <a:ext cx="1351384" cy="383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50072" y="3515152"/>
            <a:ext cx="1786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62780" y="3515152"/>
            <a:ext cx="1786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/>
          <p:cNvGrpSpPr/>
          <p:nvPr/>
        </p:nvGrpSpPr>
        <p:grpSpPr>
          <a:xfrm>
            <a:off x="2420888" y="3711724"/>
            <a:ext cx="504056" cy="145192"/>
            <a:chOff x="2420888" y="3711724"/>
            <a:chExt cx="504056" cy="145192"/>
          </a:xfrm>
        </p:grpSpPr>
        <p:sp>
          <p:nvSpPr>
            <p:cNvPr id="19" name="Rectangle 18"/>
            <p:cNvSpPr/>
            <p:nvPr/>
          </p:nvSpPr>
          <p:spPr>
            <a:xfrm>
              <a:off x="2420888" y="3711724"/>
              <a:ext cx="504056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442665" y="3725084"/>
              <a:ext cx="30010" cy="1318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470510" y="3725084"/>
              <a:ext cx="34500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2505010" y="3726039"/>
              <a:ext cx="32890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2536862" y="3725084"/>
              <a:ext cx="36523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726922" y="3747728"/>
              <a:ext cx="198022" cy="7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Connecteur droit 56"/>
            <p:cNvCxnSpPr/>
            <p:nvPr/>
          </p:nvCxnSpPr>
          <p:spPr>
            <a:xfrm flipH="1" flipV="1">
              <a:off x="2573386" y="3725084"/>
              <a:ext cx="36522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2609908" y="3726039"/>
              <a:ext cx="27003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 flipV="1">
              <a:off x="2636912" y="3726039"/>
              <a:ext cx="45004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2681916" y="3725084"/>
              <a:ext cx="36004" cy="1306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 rot="10800000">
            <a:off x="3924253" y="3707079"/>
            <a:ext cx="504056" cy="145192"/>
            <a:chOff x="3910752" y="3734423"/>
            <a:chExt cx="504056" cy="145192"/>
          </a:xfrm>
        </p:grpSpPr>
        <p:sp>
          <p:nvSpPr>
            <p:cNvPr id="72" name="Rectangle 71"/>
            <p:cNvSpPr/>
            <p:nvPr/>
          </p:nvSpPr>
          <p:spPr>
            <a:xfrm>
              <a:off x="3910752" y="3734423"/>
              <a:ext cx="504056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3932529" y="3747783"/>
              <a:ext cx="30010" cy="1318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V="1">
              <a:off x="3960374" y="3747783"/>
              <a:ext cx="34500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3994874" y="3748738"/>
              <a:ext cx="32890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4026726" y="3747783"/>
              <a:ext cx="36523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4216786" y="3770427"/>
              <a:ext cx="198022" cy="7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/>
            <p:cNvCxnSpPr/>
            <p:nvPr/>
          </p:nvCxnSpPr>
          <p:spPr>
            <a:xfrm flipH="1" flipV="1">
              <a:off x="4063250" y="3747783"/>
              <a:ext cx="36522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V="1">
              <a:off x="4099772" y="3748738"/>
              <a:ext cx="27003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 flipV="1">
              <a:off x="4126776" y="3748738"/>
              <a:ext cx="45004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4171780" y="3747783"/>
              <a:ext cx="36004" cy="1306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V="1">
            <a:off x="1196752" y="3783732"/>
            <a:ext cx="1191392" cy="7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4460504" y="3783732"/>
            <a:ext cx="1191392" cy="7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980728" y="3275856"/>
            <a:ext cx="1312912" cy="49772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980728" y="3791001"/>
            <a:ext cx="1296144" cy="49296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 rot="10800000">
            <a:off x="4597896" y="3269527"/>
            <a:ext cx="1312912" cy="1008112"/>
            <a:chOff x="1133128" y="3428256"/>
            <a:chExt cx="1312912" cy="1008112"/>
          </a:xfrm>
        </p:grpSpPr>
        <p:cxnSp>
          <p:nvCxnSpPr>
            <p:cNvPr id="111" name="Connecteur droit 110"/>
            <p:cNvCxnSpPr/>
            <p:nvPr/>
          </p:nvCxnSpPr>
          <p:spPr>
            <a:xfrm flipV="1">
              <a:off x="1133128" y="3428256"/>
              <a:ext cx="1312912" cy="49772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1133128" y="3943401"/>
              <a:ext cx="1296144" cy="49296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908720" y="7164289"/>
            <a:ext cx="1404372" cy="960471"/>
            <a:chOff x="908720" y="7164289"/>
            <a:chExt cx="1404372" cy="960471"/>
          </a:xfrm>
        </p:grpSpPr>
        <p:cxnSp>
          <p:nvCxnSpPr>
            <p:cNvPr id="114" name="Connecteur droit 113"/>
            <p:cNvCxnSpPr/>
            <p:nvPr/>
          </p:nvCxnSpPr>
          <p:spPr>
            <a:xfrm flipV="1">
              <a:off x="908720" y="7770811"/>
              <a:ext cx="1404372" cy="35394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V="1">
              <a:off x="908720" y="7164289"/>
              <a:ext cx="1396772" cy="96047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e 117"/>
          <p:cNvGrpSpPr/>
          <p:nvPr/>
        </p:nvGrpSpPr>
        <p:grpSpPr>
          <a:xfrm>
            <a:off x="2343037" y="8126876"/>
            <a:ext cx="504056" cy="145192"/>
            <a:chOff x="2420888" y="3711724"/>
            <a:chExt cx="504056" cy="145192"/>
          </a:xfrm>
        </p:grpSpPr>
        <p:sp>
          <p:nvSpPr>
            <p:cNvPr id="119" name="Rectangle 118"/>
            <p:cNvSpPr/>
            <p:nvPr/>
          </p:nvSpPr>
          <p:spPr>
            <a:xfrm>
              <a:off x="2420888" y="3711724"/>
              <a:ext cx="504056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>
              <a:off x="2442665" y="3725084"/>
              <a:ext cx="30010" cy="1318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470510" y="3725084"/>
              <a:ext cx="34500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2505010" y="3726039"/>
              <a:ext cx="32890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V="1">
              <a:off x="2536862" y="3725084"/>
              <a:ext cx="36523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2726922" y="3747728"/>
              <a:ext cx="198022" cy="7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 flipH="1" flipV="1">
              <a:off x="2573386" y="3725084"/>
              <a:ext cx="36522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V="1">
              <a:off x="2609908" y="3726039"/>
              <a:ext cx="27003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flipH="1" flipV="1">
              <a:off x="2636912" y="3726039"/>
              <a:ext cx="45004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H="1">
              <a:off x="2681916" y="3725084"/>
              <a:ext cx="36004" cy="1306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e 128"/>
          <p:cNvGrpSpPr/>
          <p:nvPr/>
        </p:nvGrpSpPr>
        <p:grpSpPr>
          <a:xfrm rot="10800000">
            <a:off x="4110608" y="8126876"/>
            <a:ext cx="504056" cy="145192"/>
            <a:chOff x="2420888" y="3711724"/>
            <a:chExt cx="504056" cy="145192"/>
          </a:xfrm>
        </p:grpSpPr>
        <p:sp>
          <p:nvSpPr>
            <p:cNvPr id="130" name="Rectangle 129"/>
            <p:cNvSpPr/>
            <p:nvPr/>
          </p:nvSpPr>
          <p:spPr>
            <a:xfrm>
              <a:off x="2420888" y="3711724"/>
              <a:ext cx="504056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2442665" y="3725084"/>
              <a:ext cx="30010" cy="1318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 flipV="1">
              <a:off x="2470510" y="3725084"/>
              <a:ext cx="34500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2505010" y="3726039"/>
              <a:ext cx="32890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2536862" y="3725084"/>
              <a:ext cx="36523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2726922" y="3747728"/>
              <a:ext cx="198022" cy="7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flipH="1" flipV="1">
              <a:off x="2573386" y="3725084"/>
              <a:ext cx="36522" cy="13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V="1">
              <a:off x="2609908" y="3726039"/>
              <a:ext cx="27003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 flipV="1">
              <a:off x="2636912" y="3726039"/>
              <a:ext cx="45004" cy="1297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2681916" y="3725084"/>
              <a:ext cx="36004" cy="1306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eur droit 141"/>
          <p:cNvCxnSpPr/>
          <p:nvPr/>
        </p:nvCxnSpPr>
        <p:spPr>
          <a:xfrm flipH="1" flipV="1">
            <a:off x="4597896" y="7164289"/>
            <a:ext cx="1351724" cy="96047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 flipV="1">
            <a:off x="4614664" y="7812360"/>
            <a:ext cx="1334956" cy="3124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>
            <a:endCxn id="119" idx="1"/>
          </p:cNvCxnSpPr>
          <p:nvPr/>
        </p:nvCxnSpPr>
        <p:spPr>
          <a:xfrm flipV="1">
            <a:off x="908720" y="8198884"/>
            <a:ext cx="1434317" cy="151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4637544" y="8191327"/>
            <a:ext cx="1434317" cy="151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au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21539"/>
              </p:ext>
            </p:extLst>
          </p:nvPr>
        </p:nvGraphicFramePr>
        <p:xfrm>
          <a:off x="2974655" y="4028776"/>
          <a:ext cx="10033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345"/>
                <a:gridCol w="269555"/>
                <a:gridCol w="279400"/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</a:rPr>
                        <a:t>Comp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BV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HV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Rebond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BV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HV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Tableau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73882"/>
              </p:ext>
            </p:extLst>
          </p:nvPr>
        </p:nvGraphicFramePr>
        <p:xfrm>
          <a:off x="2954660" y="7067892"/>
          <a:ext cx="10033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00"/>
                <a:gridCol w="254000"/>
                <a:gridCol w="279400"/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</a:rPr>
                        <a:t>Comp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BV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HV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Rebond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BV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HV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" name="ZoneTexte 161"/>
          <p:cNvSpPr txBox="1"/>
          <p:nvPr/>
        </p:nvSpPr>
        <p:spPr>
          <a:xfrm>
            <a:off x="2751509" y="8401635"/>
            <a:ext cx="136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Raideur : …… </a:t>
            </a:r>
            <a:r>
              <a:rPr lang="fr-FR" sz="1100" dirty="0" err="1" smtClean="0"/>
              <a:t>lbs</a:t>
            </a:r>
            <a:r>
              <a:rPr lang="fr-FR" sz="1100" dirty="0" smtClean="0"/>
              <a:t>/in</a:t>
            </a:r>
            <a:endParaRPr lang="fr-FR" sz="1100" dirty="0"/>
          </a:p>
        </p:txBody>
      </p:sp>
      <p:sp>
        <p:nvSpPr>
          <p:cNvPr id="163" name="ZoneTexte 162"/>
          <p:cNvSpPr txBox="1"/>
          <p:nvPr/>
        </p:nvSpPr>
        <p:spPr>
          <a:xfrm>
            <a:off x="2797628" y="3384347"/>
            <a:ext cx="136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Raideur : …… </a:t>
            </a:r>
            <a:r>
              <a:rPr lang="fr-FR" sz="1100" dirty="0" err="1" smtClean="0"/>
              <a:t>lbs</a:t>
            </a:r>
            <a:r>
              <a:rPr lang="fr-FR" sz="1100" dirty="0" smtClean="0"/>
              <a:t>/in</a:t>
            </a:r>
            <a:endParaRPr lang="fr-FR" sz="110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76436" y="4268120"/>
            <a:ext cx="1304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Pression : ……. bar</a:t>
            </a:r>
            <a:endParaRPr lang="fr-FR" dirty="0"/>
          </a:p>
        </p:txBody>
      </p:sp>
      <p:sp>
        <p:nvSpPr>
          <p:cNvPr id="165" name="ZoneTexte 164"/>
          <p:cNvSpPr txBox="1"/>
          <p:nvPr/>
        </p:nvSpPr>
        <p:spPr>
          <a:xfrm>
            <a:off x="76436" y="7164289"/>
            <a:ext cx="1304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Pression : ……. bar</a:t>
            </a:r>
            <a:endParaRPr lang="fr-FR" dirty="0"/>
          </a:p>
        </p:txBody>
      </p:sp>
      <p:sp>
        <p:nvSpPr>
          <p:cNvPr id="166" name="ZoneTexte 165"/>
          <p:cNvSpPr txBox="1"/>
          <p:nvPr/>
        </p:nvSpPr>
        <p:spPr>
          <a:xfrm>
            <a:off x="5477036" y="4261420"/>
            <a:ext cx="1304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Pression : ……. bar</a:t>
            </a:r>
            <a:endParaRPr lang="fr-FR" dirty="0"/>
          </a:p>
        </p:txBody>
      </p:sp>
      <p:sp>
        <p:nvSpPr>
          <p:cNvPr id="167" name="ZoneTexte 166"/>
          <p:cNvSpPr txBox="1"/>
          <p:nvPr/>
        </p:nvSpPr>
        <p:spPr>
          <a:xfrm>
            <a:off x="5477036" y="7164289"/>
            <a:ext cx="1304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Pression : ……. bar</a:t>
            </a:r>
            <a:endParaRPr lang="fr-FR" dirty="0"/>
          </a:p>
        </p:txBody>
      </p:sp>
      <p:sp>
        <p:nvSpPr>
          <p:cNvPr id="168" name="ZoneTexte 167"/>
          <p:cNvSpPr txBox="1"/>
          <p:nvPr/>
        </p:nvSpPr>
        <p:spPr>
          <a:xfrm>
            <a:off x="76436" y="284380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Carrossage : …… mm</a:t>
            </a:r>
            <a:endParaRPr lang="fr-FR" sz="110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5409220" y="2937431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Carrossage : …… mm</a:t>
            </a:r>
            <a:endParaRPr lang="fr-FR" sz="110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5409220" y="8554035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Carrossage : …… mm</a:t>
            </a:r>
            <a:endParaRPr lang="fr-FR" sz="110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76436" y="8554035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Carrossage : …… mm</a:t>
            </a:r>
            <a:endParaRPr lang="fr-FR" sz="110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1700808" y="379517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4641796" y="381626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4732164" y="764894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1583502" y="764894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1376772" y="327585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5132256" y="327585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  <p:sp>
        <p:nvSpPr>
          <p:cNvPr id="178" name="ZoneTexte 177"/>
          <p:cNvSpPr txBox="1"/>
          <p:nvPr/>
        </p:nvSpPr>
        <p:spPr>
          <a:xfrm>
            <a:off x="4930315" y="819820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  <p:sp>
        <p:nvSpPr>
          <p:cNvPr id="179" name="ZoneTexte 178"/>
          <p:cNvSpPr txBox="1"/>
          <p:nvPr/>
        </p:nvSpPr>
        <p:spPr>
          <a:xfrm>
            <a:off x="1419456" y="8236065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…… cm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9513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68</Words>
  <Application>Microsoft Office PowerPoint</Application>
  <PresentationFormat>Affichage à l'écran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</dc:creator>
  <cp:lastModifiedBy>Guillaume Touzé</cp:lastModifiedBy>
  <cp:revision>5</cp:revision>
  <dcterms:created xsi:type="dcterms:W3CDTF">2018-05-23T21:45:43Z</dcterms:created>
  <dcterms:modified xsi:type="dcterms:W3CDTF">2018-05-24T17:00:09Z</dcterms:modified>
</cp:coreProperties>
</file>