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Lst>
  <p:sldSz cy="5143500" cx="9144000"/>
  <p:notesSz cx="6858000" cy="9144000"/>
  <p:embeddedFontLst>
    <p:embeddedFont>
      <p:font typeface="Corbel"/>
      <p:regular r:id="rId12"/>
      <p:bold r:id="rId13"/>
      <p:italic r:id="rId14"/>
      <p:boldItalic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Corbel-bold.fntdata"/><Relationship Id="rId12" Type="http://schemas.openxmlformats.org/officeDocument/2006/relationships/font" Target="fonts/Corbel-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Corbel-boldItalic.fntdata"/><Relationship Id="rId14" Type="http://schemas.openxmlformats.org/officeDocument/2006/relationships/font" Target="fonts/Corbel-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ts val="1400"/>
              <a:buChar char="●"/>
              <a:defRPr sz="1100"/>
            </a:lvl1pPr>
            <a:lvl2pPr lvl="1">
              <a:spcBef>
                <a:spcPts val="0"/>
              </a:spcBef>
              <a:buSzPts val="1400"/>
              <a:buChar char="○"/>
              <a:defRPr sz="1100"/>
            </a:lvl2pPr>
            <a:lvl3pPr lvl="2">
              <a:spcBef>
                <a:spcPts val="0"/>
              </a:spcBef>
              <a:buSzPts val="1400"/>
              <a:buChar char="■"/>
              <a:defRPr sz="1100"/>
            </a:lvl3pPr>
            <a:lvl4pPr lvl="3">
              <a:spcBef>
                <a:spcPts val="0"/>
              </a:spcBef>
              <a:buSzPts val="1400"/>
              <a:buChar char="●"/>
              <a:defRPr sz="1100"/>
            </a:lvl4pPr>
            <a:lvl5pPr lvl="4">
              <a:spcBef>
                <a:spcPts val="0"/>
              </a:spcBef>
              <a:buSzPts val="1400"/>
              <a:buChar char="○"/>
              <a:defRPr sz="1100"/>
            </a:lvl5pPr>
            <a:lvl6pPr lvl="5">
              <a:spcBef>
                <a:spcPts val="0"/>
              </a:spcBef>
              <a:buSzPts val="1400"/>
              <a:buChar char="■"/>
              <a:defRPr sz="1100"/>
            </a:lvl6pPr>
            <a:lvl7pPr lvl="6">
              <a:spcBef>
                <a:spcPts val="0"/>
              </a:spcBef>
              <a:buSzPts val="1400"/>
              <a:buChar char="●"/>
              <a:defRPr sz="1100"/>
            </a:lvl7pPr>
            <a:lvl8pPr lvl="7">
              <a:spcBef>
                <a:spcPts val="0"/>
              </a:spcBef>
              <a:buSzPts val="1400"/>
              <a:buChar char="○"/>
              <a:defRPr sz="1100"/>
            </a:lvl8pPr>
            <a:lvl9pPr lvl="8">
              <a:spcBef>
                <a:spcPts val="0"/>
              </a:spcBef>
              <a:buSzPts val="14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7" name="Shape 10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4" name="Shape 11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1" name="Shape 12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Shape 1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8" name="Shape 12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Shape 1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6" name="Shape 13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Shape 1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3" name="Shape 14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Shape 1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0" name="Shape 15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type="title">
  <p:cSld name="Diapositive de titre">
    <p:bg>
      <p:bgPr>
        <a:solidFill>
          <a:srgbClr val="F1F1F1"/>
        </a:solidFill>
      </p:bgPr>
    </p:bg>
    <p:spTree>
      <p:nvGrpSpPr>
        <p:cNvPr id="16" name="Shape 16"/>
        <p:cNvGrpSpPr/>
        <p:nvPr/>
      </p:nvGrpSpPr>
      <p:grpSpPr>
        <a:xfrm>
          <a:off x="0" y="0"/>
          <a:ext cx="0" cy="0"/>
          <a:chOff x="0" y="0"/>
          <a:chExt cx="0" cy="0"/>
        </a:xfrm>
      </p:grpSpPr>
      <p:pic>
        <p:nvPicPr>
          <p:cNvPr id="17" name="Shape 17"/>
          <p:cNvPicPr preferRelativeResize="0"/>
          <p:nvPr/>
        </p:nvPicPr>
        <p:blipFill rotWithShape="1">
          <a:blip r:embed="rId2">
            <a:alphaModFix/>
          </a:blip>
          <a:srcRect b="0" l="0" r="5882" t="0"/>
          <a:stretch/>
        </p:blipFill>
        <p:spPr>
          <a:xfrm>
            <a:off x="0" y="3579862"/>
            <a:ext cx="9144000" cy="1568700"/>
          </a:xfrm>
          <a:prstGeom prst="rect">
            <a:avLst/>
          </a:prstGeom>
          <a:noFill/>
          <a:ln>
            <a:noFill/>
          </a:ln>
        </p:spPr>
      </p:pic>
      <p:sp>
        <p:nvSpPr>
          <p:cNvPr id="18" name="Shape 18"/>
          <p:cNvSpPr txBox="1"/>
          <p:nvPr>
            <p:ph type="ctrTitle"/>
          </p:nvPr>
        </p:nvSpPr>
        <p:spPr>
          <a:xfrm>
            <a:off x="683568" y="1527330"/>
            <a:ext cx="7772400" cy="1102500"/>
          </a:xfrm>
          <a:prstGeom prst="rect">
            <a:avLst/>
          </a:prstGeom>
          <a:noFill/>
          <a:ln>
            <a:noFill/>
          </a:ln>
        </p:spPr>
        <p:txBody>
          <a:bodyPr anchorCtr="0" anchor="ctr" bIns="91425" lIns="91425" rIns="91425" wrap="square" tIns="91425"/>
          <a:lstStyle>
            <a:lvl1pPr indent="0" lvl="0" marL="0" marR="0" rtl="0" algn="l">
              <a:spcBef>
                <a:spcPts val="0"/>
              </a:spcBef>
              <a:buClr>
                <a:srgbClr val="B10404"/>
              </a:buClr>
              <a:buSzPts val="1400"/>
              <a:buFont typeface="Corbel"/>
              <a:buNone/>
              <a:defRPr b="1" i="0" sz="3600" u="none" cap="none" strike="noStrike">
                <a:solidFill>
                  <a:srgbClr val="B10404"/>
                </a:solidFill>
                <a:latin typeface="Corbel"/>
                <a:ea typeface="Corbel"/>
                <a:cs typeface="Corbel"/>
                <a:sym typeface="Corbel"/>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19" name="Shape 19"/>
          <p:cNvSpPr txBox="1"/>
          <p:nvPr>
            <p:ph idx="1" type="subTitle"/>
          </p:nvPr>
        </p:nvSpPr>
        <p:spPr>
          <a:xfrm>
            <a:off x="1369368" y="2661456"/>
            <a:ext cx="6400800" cy="1314300"/>
          </a:xfrm>
          <a:prstGeom prst="rect">
            <a:avLst/>
          </a:prstGeom>
          <a:noFill/>
          <a:ln>
            <a:noFill/>
          </a:ln>
        </p:spPr>
        <p:txBody>
          <a:bodyPr anchorCtr="0" anchor="t" bIns="91425" lIns="91425" rIns="91425" wrap="square" tIns="91425"/>
          <a:lstStyle>
            <a:lvl1pPr indent="0" lvl="0" marL="0" marR="0" rtl="0" algn="ctr">
              <a:spcBef>
                <a:spcPts val="560"/>
              </a:spcBef>
              <a:buClr>
                <a:srgbClr val="595959"/>
              </a:buClr>
              <a:buSzPts val="2800"/>
              <a:buFont typeface="Arial"/>
              <a:buNone/>
              <a:defRPr b="1" i="0" sz="2800" u="none" cap="none" strike="noStrike">
                <a:solidFill>
                  <a:srgbClr val="595959"/>
                </a:solidFill>
                <a:latin typeface="Corbel"/>
                <a:ea typeface="Corbel"/>
                <a:cs typeface="Corbel"/>
                <a:sym typeface="Corbel"/>
              </a:defRPr>
            </a:lvl1pPr>
            <a:lvl2pPr indent="0" lvl="1" marL="457200" marR="0" rtl="0" algn="ctr">
              <a:spcBef>
                <a:spcPts val="480"/>
              </a:spcBef>
              <a:buClr>
                <a:srgbClr val="888888"/>
              </a:buClr>
              <a:buSzPts val="2400"/>
              <a:buFont typeface="Arial"/>
              <a:buNone/>
              <a:defRPr b="0" i="0" sz="2400" u="none" cap="none" strike="noStrike">
                <a:solidFill>
                  <a:srgbClr val="888888"/>
                </a:solidFill>
                <a:latin typeface="Corbel"/>
                <a:ea typeface="Corbel"/>
                <a:cs typeface="Corbel"/>
                <a:sym typeface="Corbel"/>
              </a:defRPr>
            </a:lvl2pPr>
            <a:lvl3pPr indent="0" lvl="2" marL="914400" marR="0" rtl="0" algn="ctr">
              <a:spcBef>
                <a:spcPts val="400"/>
              </a:spcBef>
              <a:buClr>
                <a:srgbClr val="888888"/>
              </a:buClr>
              <a:buSzPts val="2000"/>
              <a:buFont typeface="Arial"/>
              <a:buNone/>
              <a:defRPr b="0" i="0" sz="2000" u="none" cap="none" strike="noStrike">
                <a:solidFill>
                  <a:srgbClr val="888888"/>
                </a:solidFill>
                <a:latin typeface="Corbel"/>
                <a:ea typeface="Corbel"/>
                <a:cs typeface="Corbel"/>
                <a:sym typeface="Corbel"/>
              </a:defRPr>
            </a:lvl3pPr>
            <a:lvl4pPr indent="0" lvl="3" marL="1371600" marR="0" rtl="0" algn="ctr">
              <a:spcBef>
                <a:spcPts val="360"/>
              </a:spcBef>
              <a:buClr>
                <a:srgbClr val="888888"/>
              </a:buClr>
              <a:buSzPts val="1800"/>
              <a:buFont typeface="Arial"/>
              <a:buNone/>
              <a:defRPr b="0" i="0" sz="1800" u="none" cap="none" strike="noStrike">
                <a:solidFill>
                  <a:srgbClr val="888888"/>
                </a:solidFill>
                <a:latin typeface="Corbel"/>
                <a:ea typeface="Corbel"/>
                <a:cs typeface="Corbel"/>
                <a:sym typeface="Corbel"/>
              </a:defRPr>
            </a:lvl4pPr>
            <a:lvl5pPr indent="0" lvl="4" marL="1828800" marR="0" rtl="0" algn="ctr">
              <a:spcBef>
                <a:spcPts val="360"/>
              </a:spcBef>
              <a:buClr>
                <a:srgbClr val="888888"/>
              </a:buClr>
              <a:buSzPts val="1800"/>
              <a:buFont typeface="Arial"/>
              <a:buNone/>
              <a:defRPr b="0" i="0" sz="1800" u="none" cap="none" strike="noStrike">
                <a:solidFill>
                  <a:srgbClr val="888888"/>
                </a:solidFill>
                <a:latin typeface="Corbel"/>
                <a:ea typeface="Corbel"/>
                <a:cs typeface="Corbel"/>
                <a:sym typeface="Corbel"/>
              </a:defRPr>
            </a:lvl5pPr>
            <a:lvl6pPr indent="0" lvl="5" marL="2286000" marR="0" rtl="0" algn="ctr">
              <a:spcBef>
                <a:spcPts val="400"/>
              </a:spcBef>
              <a:buClr>
                <a:srgbClr val="888888"/>
              </a:buClr>
              <a:buSzPts val="2000"/>
              <a:buFont typeface="Arial"/>
              <a:buNone/>
              <a:defRPr b="0" i="0" sz="2000" u="none" cap="none" strike="noStrike">
                <a:solidFill>
                  <a:srgbClr val="888888"/>
                </a:solidFill>
                <a:latin typeface="Corbel"/>
                <a:ea typeface="Corbel"/>
                <a:cs typeface="Corbel"/>
                <a:sym typeface="Corbel"/>
              </a:defRPr>
            </a:lvl6pPr>
            <a:lvl7pPr indent="0" lvl="6" marL="2743200" marR="0" rtl="0" algn="ctr">
              <a:spcBef>
                <a:spcPts val="400"/>
              </a:spcBef>
              <a:buClr>
                <a:srgbClr val="888888"/>
              </a:buClr>
              <a:buSzPts val="2000"/>
              <a:buFont typeface="Arial"/>
              <a:buNone/>
              <a:defRPr b="0" i="0" sz="2000" u="none" cap="none" strike="noStrike">
                <a:solidFill>
                  <a:srgbClr val="888888"/>
                </a:solidFill>
                <a:latin typeface="Corbel"/>
                <a:ea typeface="Corbel"/>
                <a:cs typeface="Corbel"/>
                <a:sym typeface="Corbel"/>
              </a:defRPr>
            </a:lvl7pPr>
            <a:lvl8pPr indent="0" lvl="7" marL="3200400" marR="0" rtl="0" algn="ctr">
              <a:spcBef>
                <a:spcPts val="400"/>
              </a:spcBef>
              <a:buClr>
                <a:srgbClr val="888888"/>
              </a:buClr>
              <a:buSzPts val="2000"/>
              <a:buFont typeface="Arial"/>
              <a:buNone/>
              <a:defRPr b="0" i="0" sz="2000" u="none" cap="none" strike="noStrike">
                <a:solidFill>
                  <a:srgbClr val="888888"/>
                </a:solidFill>
                <a:latin typeface="Corbel"/>
                <a:ea typeface="Corbel"/>
                <a:cs typeface="Corbel"/>
                <a:sym typeface="Corbel"/>
              </a:defRPr>
            </a:lvl8pPr>
            <a:lvl9pPr indent="0" lvl="8" marL="3657600" marR="0" rtl="0" algn="ctr">
              <a:spcBef>
                <a:spcPts val="400"/>
              </a:spcBef>
              <a:buClr>
                <a:srgbClr val="888888"/>
              </a:buClr>
              <a:buSzPts val="2000"/>
              <a:buFont typeface="Arial"/>
              <a:buNone/>
              <a:defRPr b="0" i="0" sz="2000" u="none" cap="none" strike="noStrike">
                <a:solidFill>
                  <a:srgbClr val="888888"/>
                </a:solidFill>
                <a:latin typeface="Corbel"/>
                <a:ea typeface="Corbel"/>
                <a:cs typeface="Corbel"/>
                <a:sym typeface="Corbel"/>
              </a:defRPr>
            </a:lvl9pPr>
          </a:lstStyle>
          <a:p/>
        </p:txBody>
      </p:sp>
      <p:sp>
        <p:nvSpPr>
          <p:cNvPr id="20" name="Shape 20"/>
          <p:cNvSpPr txBox="1"/>
          <p:nvPr>
            <p:ph idx="10" type="dt"/>
          </p:nvPr>
        </p:nvSpPr>
        <p:spPr>
          <a:xfrm>
            <a:off x="9456" y="4754324"/>
            <a:ext cx="846900" cy="273900"/>
          </a:xfrm>
          <a:prstGeom prst="rect">
            <a:avLst/>
          </a:prstGeom>
          <a:noFill/>
          <a:ln>
            <a:noFill/>
          </a:ln>
        </p:spPr>
        <p:txBody>
          <a:bodyPr anchorCtr="0" anchor="ctr" bIns="91425" lIns="91425" rIns="91425" wrap="square" tIns="91425"/>
          <a:lstStyle>
            <a:lvl1pPr indent="0" lvl="0" marL="0" marR="0" rtl="0" algn="l">
              <a:spcBef>
                <a:spcPts val="0"/>
              </a:spcBef>
              <a:buSzPts val="1400"/>
              <a:buNone/>
              <a:defRPr b="0" i="0" sz="1000" u="none" cap="none" strike="noStrike">
                <a:solidFill>
                  <a:srgbClr val="FF0000"/>
                </a:solidFill>
                <a:latin typeface="Corbel"/>
                <a:ea typeface="Corbel"/>
                <a:cs typeface="Corbel"/>
                <a:sym typeface="Corbel"/>
              </a:defRPr>
            </a:lvl1pPr>
            <a:lvl2pPr indent="0" lvl="1" marL="457200" marR="0" rtl="0" algn="l">
              <a:spcBef>
                <a:spcPts val="0"/>
              </a:spcBef>
              <a:buSzPts val="1400"/>
              <a:buNone/>
              <a:defRPr b="0" i="0" sz="1800" u="none" cap="none" strike="noStrike">
                <a:solidFill>
                  <a:schemeClr val="dk1"/>
                </a:solidFill>
                <a:latin typeface="Corbel"/>
                <a:ea typeface="Corbel"/>
                <a:cs typeface="Corbel"/>
                <a:sym typeface="Corbel"/>
              </a:defRPr>
            </a:lvl2pPr>
            <a:lvl3pPr indent="0" lvl="2" marL="914400" marR="0" rtl="0" algn="l">
              <a:spcBef>
                <a:spcPts val="0"/>
              </a:spcBef>
              <a:buSzPts val="1400"/>
              <a:buNone/>
              <a:defRPr b="0" i="0" sz="1800" u="none" cap="none" strike="noStrike">
                <a:solidFill>
                  <a:schemeClr val="dk1"/>
                </a:solidFill>
                <a:latin typeface="Corbel"/>
                <a:ea typeface="Corbel"/>
                <a:cs typeface="Corbel"/>
                <a:sym typeface="Corbel"/>
              </a:defRPr>
            </a:lvl3pPr>
            <a:lvl4pPr indent="0" lvl="3" marL="1371600" marR="0" rtl="0" algn="l">
              <a:spcBef>
                <a:spcPts val="0"/>
              </a:spcBef>
              <a:buSzPts val="1400"/>
              <a:buNone/>
              <a:defRPr b="0" i="0" sz="1800" u="none" cap="none" strike="noStrike">
                <a:solidFill>
                  <a:schemeClr val="dk1"/>
                </a:solidFill>
                <a:latin typeface="Corbel"/>
                <a:ea typeface="Corbel"/>
                <a:cs typeface="Corbel"/>
                <a:sym typeface="Corbel"/>
              </a:defRPr>
            </a:lvl4pPr>
            <a:lvl5pPr indent="0" lvl="4" marL="1828800" marR="0" rtl="0" algn="l">
              <a:spcBef>
                <a:spcPts val="0"/>
              </a:spcBef>
              <a:buSzPts val="1400"/>
              <a:buNone/>
              <a:defRPr b="0" i="0" sz="1800" u="none" cap="none" strike="noStrike">
                <a:solidFill>
                  <a:schemeClr val="dk1"/>
                </a:solidFill>
                <a:latin typeface="Corbel"/>
                <a:ea typeface="Corbel"/>
                <a:cs typeface="Corbel"/>
                <a:sym typeface="Corbel"/>
              </a:defRPr>
            </a:lvl5pPr>
            <a:lvl6pPr indent="0" lvl="5" marL="2286000" marR="0" rtl="0" algn="l">
              <a:spcBef>
                <a:spcPts val="0"/>
              </a:spcBef>
              <a:buSzPts val="1400"/>
              <a:buNone/>
              <a:defRPr b="0" i="0" sz="1800" u="none" cap="none" strike="noStrike">
                <a:solidFill>
                  <a:schemeClr val="dk1"/>
                </a:solidFill>
                <a:latin typeface="Corbel"/>
                <a:ea typeface="Corbel"/>
                <a:cs typeface="Corbel"/>
                <a:sym typeface="Corbel"/>
              </a:defRPr>
            </a:lvl6pPr>
            <a:lvl7pPr indent="0" lvl="6" marL="2743200" marR="0" rtl="0" algn="l">
              <a:spcBef>
                <a:spcPts val="0"/>
              </a:spcBef>
              <a:buSzPts val="1400"/>
              <a:buNone/>
              <a:defRPr b="0" i="0" sz="1800" u="none" cap="none" strike="noStrike">
                <a:solidFill>
                  <a:schemeClr val="dk1"/>
                </a:solidFill>
                <a:latin typeface="Corbel"/>
                <a:ea typeface="Corbel"/>
                <a:cs typeface="Corbel"/>
                <a:sym typeface="Corbel"/>
              </a:defRPr>
            </a:lvl7pPr>
            <a:lvl8pPr indent="0" lvl="7" marL="3200400" marR="0" rtl="0" algn="l">
              <a:spcBef>
                <a:spcPts val="0"/>
              </a:spcBef>
              <a:buSzPts val="1400"/>
              <a:buNone/>
              <a:defRPr b="0" i="0" sz="1800" u="none" cap="none" strike="noStrike">
                <a:solidFill>
                  <a:schemeClr val="dk1"/>
                </a:solidFill>
                <a:latin typeface="Corbel"/>
                <a:ea typeface="Corbel"/>
                <a:cs typeface="Corbel"/>
                <a:sym typeface="Corbel"/>
              </a:defRPr>
            </a:lvl8pPr>
            <a:lvl9pPr indent="0" lvl="8" marL="3657600" marR="0" rtl="0" algn="l">
              <a:spcBef>
                <a:spcPts val="0"/>
              </a:spcBef>
              <a:buSzPts val="1400"/>
              <a:buNone/>
              <a:defRPr b="0" i="0" sz="1800" u="none" cap="none" strike="noStrike">
                <a:solidFill>
                  <a:schemeClr val="dk1"/>
                </a:solidFill>
                <a:latin typeface="Corbel"/>
                <a:ea typeface="Corbel"/>
                <a:cs typeface="Corbel"/>
                <a:sym typeface="Corbel"/>
              </a:defRPr>
            </a:lvl9pPr>
          </a:lstStyle>
          <a:p/>
        </p:txBody>
      </p:sp>
      <p:sp>
        <p:nvSpPr>
          <p:cNvPr id="21" name="Shape 21"/>
          <p:cNvSpPr txBox="1"/>
          <p:nvPr>
            <p:ph idx="11" type="ftr"/>
          </p:nvPr>
        </p:nvSpPr>
        <p:spPr>
          <a:xfrm>
            <a:off x="1781636" y="4731990"/>
            <a:ext cx="5580600" cy="273900"/>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b="1" i="0" sz="1200" u="none" cap="none" strike="noStrike">
                <a:solidFill>
                  <a:srgbClr val="FF0000"/>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orbel"/>
                <a:ea typeface="Corbel"/>
                <a:cs typeface="Corbel"/>
                <a:sym typeface="Corbel"/>
              </a:defRPr>
            </a:lvl2pPr>
            <a:lvl3pPr indent="0" lvl="2" marL="914400" marR="0" rtl="0" algn="l">
              <a:spcBef>
                <a:spcPts val="0"/>
              </a:spcBef>
              <a:buSzPts val="1400"/>
              <a:buNone/>
              <a:defRPr b="0" i="0" sz="1800" u="none" cap="none" strike="noStrike">
                <a:solidFill>
                  <a:schemeClr val="dk1"/>
                </a:solidFill>
                <a:latin typeface="Corbel"/>
                <a:ea typeface="Corbel"/>
                <a:cs typeface="Corbel"/>
                <a:sym typeface="Corbel"/>
              </a:defRPr>
            </a:lvl3pPr>
            <a:lvl4pPr indent="0" lvl="3" marL="1371600" marR="0" rtl="0" algn="l">
              <a:spcBef>
                <a:spcPts val="0"/>
              </a:spcBef>
              <a:buSzPts val="1400"/>
              <a:buNone/>
              <a:defRPr b="0" i="0" sz="1800" u="none" cap="none" strike="noStrike">
                <a:solidFill>
                  <a:schemeClr val="dk1"/>
                </a:solidFill>
                <a:latin typeface="Corbel"/>
                <a:ea typeface="Corbel"/>
                <a:cs typeface="Corbel"/>
                <a:sym typeface="Corbel"/>
              </a:defRPr>
            </a:lvl4pPr>
            <a:lvl5pPr indent="0" lvl="4" marL="1828800" marR="0" rtl="0" algn="l">
              <a:spcBef>
                <a:spcPts val="0"/>
              </a:spcBef>
              <a:buSzPts val="1400"/>
              <a:buNone/>
              <a:defRPr b="0" i="0" sz="1800" u="none" cap="none" strike="noStrike">
                <a:solidFill>
                  <a:schemeClr val="dk1"/>
                </a:solidFill>
                <a:latin typeface="Corbel"/>
                <a:ea typeface="Corbel"/>
                <a:cs typeface="Corbel"/>
                <a:sym typeface="Corbel"/>
              </a:defRPr>
            </a:lvl5pPr>
            <a:lvl6pPr indent="0" lvl="5" marL="2286000" marR="0" rtl="0" algn="l">
              <a:spcBef>
                <a:spcPts val="0"/>
              </a:spcBef>
              <a:buSzPts val="1400"/>
              <a:buNone/>
              <a:defRPr b="0" i="0" sz="1800" u="none" cap="none" strike="noStrike">
                <a:solidFill>
                  <a:schemeClr val="dk1"/>
                </a:solidFill>
                <a:latin typeface="Corbel"/>
                <a:ea typeface="Corbel"/>
                <a:cs typeface="Corbel"/>
                <a:sym typeface="Corbel"/>
              </a:defRPr>
            </a:lvl6pPr>
            <a:lvl7pPr indent="0" lvl="6" marL="2743200" marR="0" rtl="0" algn="l">
              <a:spcBef>
                <a:spcPts val="0"/>
              </a:spcBef>
              <a:buSzPts val="1400"/>
              <a:buNone/>
              <a:defRPr b="0" i="0" sz="1800" u="none" cap="none" strike="noStrike">
                <a:solidFill>
                  <a:schemeClr val="dk1"/>
                </a:solidFill>
                <a:latin typeface="Corbel"/>
                <a:ea typeface="Corbel"/>
                <a:cs typeface="Corbel"/>
                <a:sym typeface="Corbel"/>
              </a:defRPr>
            </a:lvl7pPr>
            <a:lvl8pPr indent="0" lvl="7" marL="3200400" marR="0" rtl="0" algn="l">
              <a:spcBef>
                <a:spcPts val="0"/>
              </a:spcBef>
              <a:buSzPts val="1400"/>
              <a:buNone/>
              <a:defRPr b="0" i="0" sz="1800" u="none" cap="none" strike="noStrike">
                <a:solidFill>
                  <a:schemeClr val="dk1"/>
                </a:solidFill>
                <a:latin typeface="Corbel"/>
                <a:ea typeface="Corbel"/>
                <a:cs typeface="Corbel"/>
                <a:sym typeface="Corbel"/>
              </a:defRPr>
            </a:lvl8pPr>
            <a:lvl9pPr indent="0" lvl="8" marL="3657600" marR="0" rtl="0" algn="l">
              <a:spcBef>
                <a:spcPts val="0"/>
              </a:spcBef>
              <a:buSzPts val="1400"/>
              <a:buNone/>
              <a:defRPr b="0" i="0" sz="1800" u="none" cap="none" strike="noStrike">
                <a:solidFill>
                  <a:schemeClr val="dk1"/>
                </a:solidFill>
                <a:latin typeface="Corbel"/>
                <a:ea typeface="Corbel"/>
                <a:cs typeface="Corbel"/>
                <a:sym typeface="Corbel"/>
              </a:defRPr>
            </a:lvl9pPr>
          </a:lstStyle>
          <a:p/>
        </p:txBody>
      </p:sp>
      <p:sp>
        <p:nvSpPr>
          <p:cNvPr id="22" name="Shape 22"/>
          <p:cNvSpPr txBox="1"/>
          <p:nvPr>
            <p:ph idx="12" type="sldNum"/>
          </p:nvPr>
        </p:nvSpPr>
        <p:spPr>
          <a:xfrm>
            <a:off x="8172400" y="4677984"/>
            <a:ext cx="936000" cy="327900"/>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b="1" i="0" lang="fr" sz="1200" u="none" cap="none" strike="noStrike">
                <a:solidFill>
                  <a:srgbClr val="FF0000"/>
                </a:solidFill>
                <a:latin typeface="Calibri"/>
                <a:ea typeface="Calibri"/>
                <a:cs typeface="Calibri"/>
                <a:sym typeface="Calibri"/>
              </a:rPr>
              <a:t>‹#›</a:t>
            </a:fld>
          </a:p>
        </p:txBody>
      </p:sp>
      <p:sp>
        <p:nvSpPr>
          <p:cNvPr id="23" name="Shape 23"/>
          <p:cNvSpPr/>
          <p:nvPr/>
        </p:nvSpPr>
        <p:spPr>
          <a:xfrm>
            <a:off x="7406886" y="25159"/>
            <a:ext cx="1691700" cy="270000"/>
          </a:xfrm>
          <a:prstGeom prst="rect">
            <a:avLst/>
          </a:prstGeom>
          <a:solidFill>
            <a:srgbClr val="F2F2F2"/>
          </a:solidFill>
          <a:ln cap="flat" cmpd="sng" w="25400">
            <a:solidFill>
              <a:srgbClr val="F2F2F2"/>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None/>
            </a:pPr>
            <a:r>
              <a:t/>
            </a:r>
            <a:endParaRPr b="0" i="0" sz="1800" u="none" cap="none" strike="noStrike">
              <a:solidFill>
                <a:srgbClr val="BFBFBF"/>
              </a:solidFill>
              <a:latin typeface="Corbel"/>
              <a:ea typeface="Corbel"/>
              <a:cs typeface="Corbel"/>
              <a:sym typeface="Corbe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x">
  <p:cSld name="Titre et texte vertical">
    <p:spTree>
      <p:nvGrpSpPr>
        <p:cNvPr id="89" name="Shape 89"/>
        <p:cNvGrpSpPr/>
        <p:nvPr/>
      </p:nvGrpSpPr>
      <p:grpSpPr>
        <a:xfrm>
          <a:off x="0" y="0"/>
          <a:ext cx="0" cy="0"/>
          <a:chOff x="0" y="0"/>
          <a:chExt cx="0" cy="0"/>
        </a:xfrm>
      </p:grpSpPr>
      <p:sp>
        <p:nvSpPr>
          <p:cNvPr id="90" name="Shape 90"/>
          <p:cNvSpPr/>
          <p:nvPr/>
        </p:nvSpPr>
        <p:spPr>
          <a:xfrm>
            <a:off x="0" y="735546"/>
            <a:ext cx="9144000" cy="216000"/>
          </a:xfrm>
          <a:prstGeom prst="rect">
            <a:avLst/>
          </a:prstGeom>
          <a:solidFill>
            <a:srgbClr val="F1F1F1"/>
          </a:solidFill>
          <a:ln>
            <a:noFill/>
          </a:ln>
        </p:spPr>
        <p:txBody>
          <a:bodyPr anchorCtr="0" anchor="ctr" bIns="45700" lIns="91425" rIns="91425" wrap="square" tIns="45700">
            <a:noAutofit/>
          </a:bodyPr>
          <a:lstStyle/>
          <a:p>
            <a:pPr indent="0" lvl="0" marL="0" marR="0" rtl="0" algn="ctr">
              <a:spcBef>
                <a:spcPts val="0"/>
              </a:spcBef>
              <a:buNone/>
            </a:pPr>
            <a:r>
              <a:t/>
            </a:r>
            <a:endParaRPr b="0" i="0" sz="1800" u="none" cap="none" strike="noStrike">
              <a:solidFill>
                <a:schemeClr val="lt1"/>
              </a:solidFill>
              <a:latin typeface="Corbel"/>
              <a:ea typeface="Corbel"/>
              <a:cs typeface="Corbel"/>
              <a:sym typeface="Corbel"/>
            </a:endParaRPr>
          </a:p>
        </p:txBody>
      </p:sp>
      <p:sp>
        <p:nvSpPr>
          <p:cNvPr id="91" name="Shape 91"/>
          <p:cNvSpPr txBox="1"/>
          <p:nvPr>
            <p:ph type="title"/>
          </p:nvPr>
        </p:nvSpPr>
        <p:spPr>
          <a:xfrm>
            <a:off x="0" y="19717"/>
            <a:ext cx="9144000" cy="661800"/>
          </a:xfrm>
          <a:prstGeom prst="rect">
            <a:avLst/>
          </a:prstGeom>
          <a:noFill/>
          <a:ln>
            <a:noFill/>
          </a:ln>
        </p:spPr>
        <p:txBody>
          <a:bodyPr anchorCtr="0" anchor="ctr" bIns="91425" lIns="91425" rIns="91425" wrap="square" tIns="91425"/>
          <a:lstStyle>
            <a:lvl1pPr indent="0" lvl="0" marL="0" marR="0" rtl="0" algn="l">
              <a:spcBef>
                <a:spcPts val="0"/>
              </a:spcBef>
              <a:buClr>
                <a:srgbClr val="B10404"/>
              </a:buClr>
              <a:buSzPts val="1400"/>
              <a:buFont typeface="Corbel"/>
              <a:buNone/>
              <a:defRPr b="1" i="0" sz="2800" u="none" cap="none" strike="noStrike">
                <a:solidFill>
                  <a:srgbClr val="B10404"/>
                </a:solidFill>
                <a:latin typeface="Corbel"/>
                <a:ea typeface="Corbel"/>
                <a:cs typeface="Corbel"/>
                <a:sym typeface="Corbel"/>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92" name="Shape 92"/>
          <p:cNvSpPr txBox="1"/>
          <p:nvPr>
            <p:ph idx="1" type="body"/>
          </p:nvPr>
        </p:nvSpPr>
        <p:spPr>
          <a:xfrm rot="5400000">
            <a:off x="2843880" y="-1748742"/>
            <a:ext cx="3456300" cy="8640900"/>
          </a:xfrm>
          <a:prstGeom prst="rect">
            <a:avLst/>
          </a:prstGeom>
          <a:noFill/>
          <a:ln>
            <a:noFill/>
          </a:ln>
        </p:spPr>
        <p:txBody>
          <a:bodyPr anchorCtr="0" anchor="t" bIns="91425" lIns="91425" rIns="91425" wrap="square" tIns="91425"/>
          <a:lstStyle>
            <a:lvl1pPr indent="-165100" lvl="0" marL="342900" marR="0" rtl="0" algn="l">
              <a:spcBef>
                <a:spcPts val="560"/>
              </a:spcBef>
              <a:buClr>
                <a:schemeClr val="dk1"/>
              </a:buClr>
              <a:buSzPts val="2800"/>
              <a:buFont typeface="Arial"/>
              <a:buChar char="•"/>
              <a:defRPr b="1" i="0" sz="2800" u="none" cap="none" strike="noStrike">
                <a:solidFill>
                  <a:schemeClr val="dk1"/>
                </a:solidFill>
                <a:latin typeface="Corbel"/>
                <a:ea typeface="Corbel"/>
                <a:cs typeface="Corbel"/>
                <a:sym typeface="Corbel"/>
              </a:defRPr>
            </a:lvl1pPr>
            <a:lvl2pPr indent="-133350" lvl="1" marL="742950" marR="0" rtl="0" algn="l">
              <a:spcBef>
                <a:spcPts val="480"/>
              </a:spcBef>
              <a:buClr>
                <a:srgbClr val="424242"/>
              </a:buClr>
              <a:buSzPts val="2400"/>
              <a:buFont typeface="Arial"/>
              <a:buChar char="–"/>
              <a:defRPr b="0" i="0" sz="2400" u="none" cap="none" strike="noStrike">
                <a:solidFill>
                  <a:srgbClr val="424242"/>
                </a:solidFill>
                <a:latin typeface="Corbel"/>
                <a:ea typeface="Corbel"/>
                <a:cs typeface="Corbel"/>
                <a:sym typeface="Corbel"/>
              </a:defRPr>
            </a:lvl2pPr>
            <a:lvl3pPr indent="-101600" lvl="2" marL="1143000" marR="0" rtl="0" algn="l">
              <a:spcBef>
                <a:spcPts val="400"/>
              </a:spcBef>
              <a:buClr>
                <a:srgbClr val="424242"/>
              </a:buClr>
              <a:buSzPts val="2000"/>
              <a:buFont typeface="Arial"/>
              <a:buChar char="•"/>
              <a:defRPr b="0" i="0" sz="2000" u="none" cap="none" strike="noStrike">
                <a:solidFill>
                  <a:srgbClr val="424242"/>
                </a:solidFill>
                <a:latin typeface="Corbel"/>
                <a:ea typeface="Corbel"/>
                <a:cs typeface="Corbel"/>
                <a:sym typeface="Corbel"/>
              </a:defRPr>
            </a:lvl3pPr>
            <a:lvl4pPr indent="-114300" lvl="3" marL="1600200" marR="0" rtl="0" algn="l">
              <a:spcBef>
                <a:spcPts val="360"/>
              </a:spcBef>
              <a:buClr>
                <a:srgbClr val="424242"/>
              </a:buClr>
              <a:buSzPts val="1800"/>
              <a:buFont typeface="Arial"/>
              <a:buChar char="–"/>
              <a:defRPr b="0" i="0" sz="1800" u="none" cap="none" strike="noStrike">
                <a:solidFill>
                  <a:srgbClr val="424242"/>
                </a:solidFill>
                <a:latin typeface="Corbel"/>
                <a:ea typeface="Corbel"/>
                <a:cs typeface="Corbel"/>
                <a:sym typeface="Corbel"/>
              </a:defRPr>
            </a:lvl4pPr>
            <a:lvl5pPr indent="-114300" lvl="4" marL="2057400" marR="0" rtl="0" algn="l">
              <a:spcBef>
                <a:spcPts val="360"/>
              </a:spcBef>
              <a:buClr>
                <a:srgbClr val="424242"/>
              </a:buClr>
              <a:buSzPts val="1800"/>
              <a:buFont typeface="Arial"/>
              <a:buChar char="»"/>
              <a:defRPr b="0" i="0" sz="1800" u="none" cap="none" strike="noStrike">
                <a:solidFill>
                  <a:srgbClr val="424242"/>
                </a:solidFill>
                <a:latin typeface="Corbel"/>
                <a:ea typeface="Corbel"/>
                <a:cs typeface="Corbel"/>
                <a:sym typeface="Corbel"/>
              </a:defRPr>
            </a:lvl5pPr>
            <a:lvl6pPr indent="-101600" lvl="5" marL="2514600" marR="0" rtl="0" algn="l">
              <a:spcBef>
                <a:spcPts val="400"/>
              </a:spcBef>
              <a:buClr>
                <a:schemeClr val="dk1"/>
              </a:buClr>
              <a:buSzPts val="2000"/>
              <a:buFont typeface="Arial"/>
              <a:buChar char="•"/>
              <a:defRPr b="0" i="0" sz="2000" u="none" cap="none" strike="noStrike">
                <a:solidFill>
                  <a:schemeClr val="dk1"/>
                </a:solidFill>
                <a:latin typeface="Corbel"/>
                <a:ea typeface="Corbel"/>
                <a:cs typeface="Corbel"/>
                <a:sym typeface="Corbel"/>
              </a:defRPr>
            </a:lvl6pPr>
            <a:lvl7pPr indent="-101600" lvl="6" marL="2971800" marR="0" rtl="0" algn="l">
              <a:spcBef>
                <a:spcPts val="400"/>
              </a:spcBef>
              <a:buClr>
                <a:schemeClr val="dk1"/>
              </a:buClr>
              <a:buSzPts val="2000"/>
              <a:buFont typeface="Arial"/>
              <a:buChar char="•"/>
              <a:defRPr b="0" i="0" sz="2000" u="none" cap="none" strike="noStrike">
                <a:solidFill>
                  <a:schemeClr val="dk1"/>
                </a:solidFill>
                <a:latin typeface="Corbel"/>
                <a:ea typeface="Corbel"/>
                <a:cs typeface="Corbel"/>
                <a:sym typeface="Corbel"/>
              </a:defRPr>
            </a:lvl7pPr>
            <a:lvl8pPr indent="-101600" lvl="7" marL="3429000" marR="0" rtl="0" algn="l">
              <a:spcBef>
                <a:spcPts val="400"/>
              </a:spcBef>
              <a:buClr>
                <a:schemeClr val="dk1"/>
              </a:buClr>
              <a:buSzPts val="2000"/>
              <a:buFont typeface="Arial"/>
              <a:buChar char="•"/>
              <a:defRPr b="0" i="0" sz="2000" u="none" cap="none" strike="noStrike">
                <a:solidFill>
                  <a:schemeClr val="dk1"/>
                </a:solidFill>
                <a:latin typeface="Corbel"/>
                <a:ea typeface="Corbel"/>
                <a:cs typeface="Corbel"/>
                <a:sym typeface="Corbel"/>
              </a:defRPr>
            </a:lvl8pPr>
            <a:lvl9pPr indent="-101600" lvl="8" marL="3886200" marR="0" rtl="0" algn="l">
              <a:spcBef>
                <a:spcPts val="400"/>
              </a:spcBef>
              <a:buClr>
                <a:schemeClr val="dk1"/>
              </a:buClr>
              <a:buSzPts val="2000"/>
              <a:buFont typeface="Arial"/>
              <a:buChar char="•"/>
              <a:defRPr b="0" i="0" sz="2000" u="none" cap="none" strike="noStrike">
                <a:solidFill>
                  <a:schemeClr val="dk1"/>
                </a:solidFill>
                <a:latin typeface="Corbel"/>
                <a:ea typeface="Corbel"/>
                <a:cs typeface="Corbel"/>
                <a:sym typeface="Corbel"/>
              </a:defRPr>
            </a:lvl9pPr>
          </a:lstStyle>
          <a:p/>
        </p:txBody>
      </p:sp>
      <p:sp>
        <p:nvSpPr>
          <p:cNvPr id="93" name="Shape 93"/>
          <p:cNvSpPr txBox="1"/>
          <p:nvPr>
            <p:ph idx="10" type="dt"/>
          </p:nvPr>
        </p:nvSpPr>
        <p:spPr>
          <a:xfrm>
            <a:off x="9456" y="4754324"/>
            <a:ext cx="846900" cy="273900"/>
          </a:xfrm>
          <a:prstGeom prst="rect">
            <a:avLst/>
          </a:prstGeom>
          <a:noFill/>
          <a:ln>
            <a:noFill/>
          </a:ln>
        </p:spPr>
        <p:txBody>
          <a:bodyPr anchorCtr="0" anchor="ctr" bIns="91425" lIns="91425" rIns="91425" wrap="square" tIns="91425"/>
          <a:lstStyle>
            <a:lvl1pPr indent="0" lvl="0" marL="0" marR="0" rtl="0" algn="l">
              <a:spcBef>
                <a:spcPts val="0"/>
              </a:spcBef>
              <a:buSzPts val="1400"/>
              <a:buNone/>
              <a:defRPr b="0" i="0" sz="1000" u="none" cap="none" strike="noStrike">
                <a:solidFill>
                  <a:srgbClr val="FF0000"/>
                </a:solidFill>
                <a:latin typeface="Corbel"/>
                <a:ea typeface="Corbel"/>
                <a:cs typeface="Corbel"/>
                <a:sym typeface="Corbel"/>
              </a:defRPr>
            </a:lvl1pPr>
            <a:lvl2pPr indent="0" lvl="1" marL="457200" marR="0" rtl="0" algn="l">
              <a:spcBef>
                <a:spcPts val="0"/>
              </a:spcBef>
              <a:buSzPts val="1400"/>
              <a:buNone/>
              <a:defRPr b="0" i="0" sz="1800" u="none" cap="none" strike="noStrike">
                <a:solidFill>
                  <a:schemeClr val="dk1"/>
                </a:solidFill>
                <a:latin typeface="Corbel"/>
                <a:ea typeface="Corbel"/>
                <a:cs typeface="Corbel"/>
                <a:sym typeface="Corbel"/>
              </a:defRPr>
            </a:lvl2pPr>
            <a:lvl3pPr indent="0" lvl="2" marL="914400" marR="0" rtl="0" algn="l">
              <a:spcBef>
                <a:spcPts val="0"/>
              </a:spcBef>
              <a:buSzPts val="1400"/>
              <a:buNone/>
              <a:defRPr b="0" i="0" sz="1800" u="none" cap="none" strike="noStrike">
                <a:solidFill>
                  <a:schemeClr val="dk1"/>
                </a:solidFill>
                <a:latin typeface="Corbel"/>
                <a:ea typeface="Corbel"/>
                <a:cs typeface="Corbel"/>
                <a:sym typeface="Corbel"/>
              </a:defRPr>
            </a:lvl3pPr>
            <a:lvl4pPr indent="0" lvl="3" marL="1371600" marR="0" rtl="0" algn="l">
              <a:spcBef>
                <a:spcPts val="0"/>
              </a:spcBef>
              <a:buSzPts val="1400"/>
              <a:buNone/>
              <a:defRPr b="0" i="0" sz="1800" u="none" cap="none" strike="noStrike">
                <a:solidFill>
                  <a:schemeClr val="dk1"/>
                </a:solidFill>
                <a:latin typeface="Corbel"/>
                <a:ea typeface="Corbel"/>
                <a:cs typeface="Corbel"/>
                <a:sym typeface="Corbel"/>
              </a:defRPr>
            </a:lvl4pPr>
            <a:lvl5pPr indent="0" lvl="4" marL="1828800" marR="0" rtl="0" algn="l">
              <a:spcBef>
                <a:spcPts val="0"/>
              </a:spcBef>
              <a:buSzPts val="1400"/>
              <a:buNone/>
              <a:defRPr b="0" i="0" sz="1800" u="none" cap="none" strike="noStrike">
                <a:solidFill>
                  <a:schemeClr val="dk1"/>
                </a:solidFill>
                <a:latin typeface="Corbel"/>
                <a:ea typeface="Corbel"/>
                <a:cs typeface="Corbel"/>
                <a:sym typeface="Corbel"/>
              </a:defRPr>
            </a:lvl5pPr>
            <a:lvl6pPr indent="0" lvl="5" marL="2286000" marR="0" rtl="0" algn="l">
              <a:spcBef>
                <a:spcPts val="0"/>
              </a:spcBef>
              <a:buSzPts val="1400"/>
              <a:buNone/>
              <a:defRPr b="0" i="0" sz="1800" u="none" cap="none" strike="noStrike">
                <a:solidFill>
                  <a:schemeClr val="dk1"/>
                </a:solidFill>
                <a:latin typeface="Corbel"/>
                <a:ea typeface="Corbel"/>
                <a:cs typeface="Corbel"/>
                <a:sym typeface="Corbel"/>
              </a:defRPr>
            </a:lvl6pPr>
            <a:lvl7pPr indent="0" lvl="6" marL="2743200" marR="0" rtl="0" algn="l">
              <a:spcBef>
                <a:spcPts val="0"/>
              </a:spcBef>
              <a:buSzPts val="1400"/>
              <a:buNone/>
              <a:defRPr b="0" i="0" sz="1800" u="none" cap="none" strike="noStrike">
                <a:solidFill>
                  <a:schemeClr val="dk1"/>
                </a:solidFill>
                <a:latin typeface="Corbel"/>
                <a:ea typeface="Corbel"/>
                <a:cs typeface="Corbel"/>
                <a:sym typeface="Corbel"/>
              </a:defRPr>
            </a:lvl7pPr>
            <a:lvl8pPr indent="0" lvl="7" marL="3200400" marR="0" rtl="0" algn="l">
              <a:spcBef>
                <a:spcPts val="0"/>
              </a:spcBef>
              <a:buSzPts val="1400"/>
              <a:buNone/>
              <a:defRPr b="0" i="0" sz="1800" u="none" cap="none" strike="noStrike">
                <a:solidFill>
                  <a:schemeClr val="dk1"/>
                </a:solidFill>
                <a:latin typeface="Corbel"/>
                <a:ea typeface="Corbel"/>
                <a:cs typeface="Corbel"/>
                <a:sym typeface="Corbel"/>
              </a:defRPr>
            </a:lvl8pPr>
            <a:lvl9pPr indent="0" lvl="8" marL="3657600" marR="0" rtl="0" algn="l">
              <a:spcBef>
                <a:spcPts val="0"/>
              </a:spcBef>
              <a:buSzPts val="1400"/>
              <a:buNone/>
              <a:defRPr b="0" i="0" sz="1800" u="none" cap="none" strike="noStrike">
                <a:solidFill>
                  <a:schemeClr val="dk1"/>
                </a:solidFill>
                <a:latin typeface="Corbel"/>
                <a:ea typeface="Corbel"/>
                <a:cs typeface="Corbel"/>
                <a:sym typeface="Corbel"/>
              </a:defRPr>
            </a:lvl9pPr>
          </a:lstStyle>
          <a:p/>
        </p:txBody>
      </p:sp>
      <p:sp>
        <p:nvSpPr>
          <p:cNvPr id="94" name="Shape 94"/>
          <p:cNvSpPr txBox="1"/>
          <p:nvPr>
            <p:ph idx="11" type="ftr"/>
          </p:nvPr>
        </p:nvSpPr>
        <p:spPr>
          <a:xfrm>
            <a:off x="1781636" y="4731990"/>
            <a:ext cx="5580600" cy="273900"/>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b="1" i="0" sz="1200" u="none" cap="none" strike="noStrike">
                <a:solidFill>
                  <a:srgbClr val="FF0000"/>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orbel"/>
                <a:ea typeface="Corbel"/>
                <a:cs typeface="Corbel"/>
                <a:sym typeface="Corbel"/>
              </a:defRPr>
            </a:lvl2pPr>
            <a:lvl3pPr indent="0" lvl="2" marL="914400" marR="0" rtl="0" algn="l">
              <a:spcBef>
                <a:spcPts val="0"/>
              </a:spcBef>
              <a:buSzPts val="1400"/>
              <a:buNone/>
              <a:defRPr b="0" i="0" sz="1800" u="none" cap="none" strike="noStrike">
                <a:solidFill>
                  <a:schemeClr val="dk1"/>
                </a:solidFill>
                <a:latin typeface="Corbel"/>
                <a:ea typeface="Corbel"/>
                <a:cs typeface="Corbel"/>
                <a:sym typeface="Corbel"/>
              </a:defRPr>
            </a:lvl3pPr>
            <a:lvl4pPr indent="0" lvl="3" marL="1371600" marR="0" rtl="0" algn="l">
              <a:spcBef>
                <a:spcPts val="0"/>
              </a:spcBef>
              <a:buSzPts val="1400"/>
              <a:buNone/>
              <a:defRPr b="0" i="0" sz="1800" u="none" cap="none" strike="noStrike">
                <a:solidFill>
                  <a:schemeClr val="dk1"/>
                </a:solidFill>
                <a:latin typeface="Corbel"/>
                <a:ea typeface="Corbel"/>
                <a:cs typeface="Corbel"/>
                <a:sym typeface="Corbel"/>
              </a:defRPr>
            </a:lvl4pPr>
            <a:lvl5pPr indent="0" lvl="4" marL="1828800" marR="0" rtl="0" algn="l">
              <a:spcBef>
                <a:spcPts val="0"/>
              </a:spcBef>
              <a:buSzPts val="1400"/>
              <a:buNone/>
              <a:defRPr b="0" i="0" sz="1800" u="none" cap="none" strike="noStrike">
                <a:solidFill>
                  <a:schemeClr val="dk1"/>
                </a:solidFill>
                <a:latin typeface="Corbel"/>
                <a:ea typeface="Corbel"/>
                <a:cs typeface="Corbel"/>
                <a:sym typeface="Corbel"/>
              </a:defRPr>
            </a:lvl5pPr>
            <a:lvl6pPr indent="0" lvl="5" marL="2286000" marR="0" rtl="0" algn="l">
              <a:spcBef>
                <a:spcPts val="0"/>
              </a:spcBef>
              <a:buSzPts val="1400"/>
              <a:buNone/>
              <a:defRPr b="0" i="0" sz="1800" u="none" cap="none" strike="noStrike">
                <a:solidFill>
                  <a:schemeClr val="dk1"/>
                </a:solidFill>
                <a:latin typeface="Corbel"/>
                <a:ea typeface="Corbel"/>
                <a:cs typeface="Corbel"/>
                <a:sym typeface="Corbel"/>
              </a:defRPr>
            </a:lvl6pPr>
            <a:lvl7pPr indent="0" lvl="6" marL="2743200" marR="0" rtl="0" algn="l">
              <a:spcBef>
                <a:spcPts val="0"/>
              </a:spcBef>
              <a:buSzPts val="1400"/>
              <a:buNone/>
              <a:defRPr b="0" i="0" sz="1800" u="none" cap="none" strike="noStrike">
                <a:solidFill>
                  <a:schemeClr val="dk1"/>
                </a:solidFill>
                <a:latin typeface="Corbel"/>
                <a:ea typeface="Corbel"/>
                <a:cs typeface="Corbel"/>
                <a:sym typeface="Corbel"/>
              </a:defRPr>
            </a:lvl7pPr>
            <a:lvl8pPr indent="0" lvl="7" marL="3200400" marR="0" rtl="0" algn="l">
              <a:spcBef>
                <a:spcPts val="0"/>
              </a:spcBef>
              <a:buSzPts val="1400"/>
              <a:buNone/>
              <a:defRPr b="0" i="0" sz="1800" u="none" cap="none" strike="noStrike">
                <a:solidFill>
                  <a:schemeClr val="dk1"/>
                </a:solidFill>
                <a:latin typeface="Corbel"/>
                <a:ea typeface="Corbel"/>
                <a:cs typeface="Corbel"/>
                <a:sym typeface="Corbel"/>
              </a:defRPr>
            </a:lvl8pPr>
            <a:lvl9pPr indent="0" lvl="8" marL="3657600" marR="0" rtl="0" algn="l">
              <a:spcBef>
                <a:spcPts val="0"/>
              </a:spcBef>
              <a:buSzPts val="1400"/>
              <a:buNone/>
              <a:defRPr b="0" i="0" sz="1800" u="none" cap="none" strike="noStrike">
                <a:solidFill>
                  <a:schemeClr val="dk1"/>
                </a:solidFill>
                <a:latin typeface="Corbel"/>
                <a:ea typeface="Corbel"/>
                <a:cs typeface="Corbel"/>
                <a:sym typeface="Corbel"/>
              </a:defRPr>
            </a:lvl9pPr>
          </a:lstStyle>
          <a:p/>
        </p:txBody>
      </p:sp>
      <p:sp>
        <p:nvSpPr>
          <p:cNvPr id="95" name="Shape 95"/>
          <p:cNvSpPr txBox="1"/>
          <p:nvPr>
            <p:ph idx="12" type="sldNum"/>
          </p:nvPr>
        </p:nvSpPr>
        <p:spPr>
          <a:xfrm>
            <a:off x="8172400" y="4677984"/>
            <a:ext cx="936000" cy="327900"/>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b="1" i="0" lang="fr" sz="1200" u="none" cap="none" strike="noStrike">
                <a:solidFill>
                  <a:srgbClr val="FF0000"/>
                </a:solidFill>
                <a:latin typeface="Calibri"/>
                <a:ea typeface="Calibri"/>
                <a:cs typeface="Calibri"/>
                <a:sym typeface="Calibri"/>
              </a:rPr>
              <a:t>‹#›</a:t>
            </a:fld>
          </a:p>
        </p:txBody>
      </p:sp>
      <p:sp>
        <p:nvSpPr>
          <p:cNvPr id="96" name="Shape 96"/>
          <p:cNvSpPr/>
          <p:nvPr/>
        </p:nvSpPr>
        <p:spPr>
          <a:xfrm>
            <a:off x="7406886" y="25159"/>
            <a:ext cx="1691700" cy="270000"/>
          </a:xfrm>
          <a:prstGeom prst="rect">
            <a:avLst/>
          </a:prstGeom>
          <a:solidFill>
            <a:srgbClr val="F2F2F2"/>
          </a:solidFill>
          <a:ln cap="flat" cmpd="sng" w="25400">
            <a:solidFill>
              <a:srgbClr val="F2F2F2"/>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None/>
            </a:pPr>
            <a:r>
              <a:t/>
            </a:r>
            <a:endParaRPr b="0" i="0" sz="1800" u="none" cap="none" strike="noStrike">
              <a:solidFill>
                <a:srgbClr val="BFBFBF"/>
              </a:solidFill>
              <a:latin typeface="Corbel"/>
              <a:ea typeface="Corbel"/>
              <a:cs typeface="Corbel"/>
              <a:sym typeface="Corbe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itleAndTx">
  <p:cSld name="Titre vertical et texte">
    <p:spTree>
      <p:nvGrpSpPr>
        <p:cNvPr id="97" name="Shape 97"/>
        <p:cNvGrpSpPr/>
        <p:nvPr/>
      </p:nvGrpSpPr>
      <p:grpSpPr>
        <a:xfrm>
          <a:off x="0" y="0"/>
          <a:ext cx="0" cy="0"/>
          <a:chOff x="0" y="0"/>
          <a:chExt cx="0" cy="0"/>
        </a:xfrm>
      </p:grpSpPr>
      <p:sp>
        <p:nvSpPr>
          <p:cNvPr id="98" name="Shape 98"/>
          <p:cNvSpPr/>
          <p:nvPr/>
        </p:nvSpPr>
        <p:spPr>
          <a:xfrm>
            <a:off x="0" y="735546"/>
            <a:ext cx="9144000" cy="216000"/>
          </a:xfrm>
          <a:prstGeom prst="rect">
            <a:avLst/>
          </a:prstGeom>
          <a:solidFill>
            <a:srgbClr val="F1F1F1"/>
          </a:solidFill>
          <a:ln>
            <a:noFill/>
          </a:ln>
        </p:spPr>
        <p:txBody>
          <a:bodyPr anchorCtr="0" anchor="ctr" bIns="45700" lIns="91425" rIns="91425" wrap="square" tIns="45700">
            <a:noAutofit/>
          </a:bodyPr>
          <a:lstStyle/>
          <a:p>
            <a:pPr indent="0" lvl="0" marL="0" marR="0" rtl="0" algn="ctr">
              <a:spcBef>
                <a:spcPts val="0"/>
              </a:spcBef>
              <a:buNone/>
            </a:pPr>
            <a:r>
              <a:t/>
            </a:r>
            <a:endParaRPr b="0" i="0" sz="1800" u="none" cap="none" strike="noStrike">
              <a:solidFill>
                <a:schemeClr val="lt1"/>
              </a:solidFill>
              <a:latin typeface="Corbel"/>
              <a:ea typeface="Corbel"/>
              <a:cs typeface="Corbel"/>
              <a:sym typeface="Corbel"/>
            </a:endParaRPr>
          </a:p>
        </p:txBody>
      </p:sp>
      <p:sp>
        <p:nvSpPr>
          <p:cNvPr id="99" name="Shape 99"/>
          <p:cNvSpPr txBox="1"/>
          <p:nvPr>
            <p:ph type="title"/>
          </p:nvPr>
        </p:nvSpPr>
        <p:spPr>
          <a:xfrm rot="5400000">
            <a:off x="5463750" y="1371629"/>
            <a:ext cx="4388700" cy="2057400"/>
          </a:xfrm>
          <a:prstGeom prst="rect">
            <a:avLst/>
          </a:prstGeom>
          <a:noFill/>
          <a:ln>
            <a:noFill/>
          </a:ln>
        </p:spPr>
        <p:txBody>
          <a:bodyPr anchorCtr="0" anchor="ctr" bIns="91425" lIns="91425" rIns="91425" wrap="square" tIns="91425"/>
          <a:lstStyle>
            <a:lvl1pPr indent="0" lvl="0" marL="0" marR="0" rtl="0" algn="l">
              <a:spcBef>
                <a:spcPts val="0"/>
              </a:spcBef>
              <a:buClr>
                <a:srgbClr val="B10404"/>
              </a:buClr>
              <a:buSzPts val="1400"/>
              <a:buFont typeface="Corbel"/>
              <a:buNone/>
              <a:defRPr b="1" i="0" sz="2800" u="none" cap="none" strike="noStrike">
                <a:solidFill>
                  <a:srgbClr val="B10404"/>
                </a:solidFill>
                <a:latin typeface="Corbel"/>
                <a:ea typeface="Corbel"/>
                <a:cs typeface="Corbel"/>
                <a:sym typeface="Corbel"/>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100" name="Shape 100"/>
          <p:cNvSpPr txBox="1"/>
          <p:nvPr>
            <p:ph idx="1" type="body"/>
          </p:nvPr>
        </p:nvSpPr>
        <p:spPr>
          <a:xfrm rot="5400000">
            <a:off x="1272750" y="-609571"/>
            <a:ext cx="4388700" cy="6019800"/>
          </a:xfrm>
          <a:prstGeom prst="rect">
            <a:avLst/>
          </a:prstGeom>
          <a:noFill/>
          <a:ln>
            <a:noFill/>
          </a:ln>
        </p:spPr>
        <p:txBody>
          <a:bodyPr anchorCtr="0" anchor="t" bIns="91425" lIns="91425" rIns="91425" wrap="square" tIns="91425"/>
          <a:lstStyle>
            <a:lvl1pPr indent="-165100" lvl="0" marL="342900" marR="0" rtl="0" algn="l">
              <a:spcBef>
                <a:spcPts val="560"/>
              </a:spcBef>
              <a:buClr>
                <a:schemeClr val="dk1"/>
              </a:buClr>
              <a:buSzPts val="2800"/>
              <a:buFont typeface="Arial"/>
              <a:buChar char="•"/>
              <a:defRPr b="1" i="0" sz="2800" u="none" cap="none" strike="noStrike">
                <a:solidFill>
                  <a:schemeClr val="dk1"/>
                </a:solidFill>
                <a:latin typeface="Corbel"/>
                <a:ea typeface="Corbel"/>
                <a:cs typeface="Corbel"/>
                <a:sym typeface="Corbel"/>
              </a:defRPr>
            </a:lvl1pPr>
            <a:lvl2pPr indent="-133350" lvl="1" marL="742950" marR="0" rtl="0" algn="l">
              <a:spcBef>
                <a:spcPts val="480"/>
              </a:spcBef>
              <a:buClr>
                <a:srgbClr val="424242"/>
              </a:buClr>
              <a:buSzPts val="2400"/>
              <a:buFont typeface="Arial"/>
              <a:buChar char="–"/>
              <a:defRPr b="0" i="0" sz="2400" u="none" cap="none" strike="noStrike">
                <a:solidFill>
                  <a:srgbClr val="424242"/>
                </a:solidFill>
                <a:latin typeface="Corbel"/>
                <a:ea typeface="Corbel"/>
                <a:cs typeface="Corbel"/>
                <a:sym typeface="Corbel"/>
              </a:defRPr>
            </a:lvl2pPr>
            <a:lvl3pPr indent="-101600" lvl="2" marL="1143000" marR="0" rtl="0" algn="l">
              <a:spcBef>
                <a:spcPts val="400"/>
              </a:spcBef>
              <a:buClr>
                <a:srgbClr val="424242"/>
              </a:buClr>
              <a:buSzPts val="2000"/>
              <a:buFont typeface="Arial"/>
              <a:buChar char="•"/>
              <a:defRPr b="0" i="0" sz="2000" u="none" cap="none" strike="noStrike">
                <a:solidFill>
                  <a:srgbClr val="424242"/>
                </a:solidFill>
                <a:latin typeface="Corbel"/>
                <a:ea typeface="Corbel"/>
                <a:cs typeface="Corbel"/>
                <a:sym typeface="Corbel"/>
              </a:defRPr>
            </a:lvl3pPr>
            <a:lvl4pPr indent="-114300" lvl="3" marL="1600200" marR="0" rtl="0" algn="l">
              <a:spcBef>
                <a:spcPts val="360"/>
              </a:spcBef>
              <a:buClr>
                <a:srgbClr val="424242"/>
              </a:buClr>
              <a:buSzPts val="1800"/>
              <a:buFont typeface="Arial"/>
              <a:buChar char="–"/>
              <a:defRPr b="0" i="0" sz="1800" u="none" cap="none" strike="noStrike">
                <a:solidFill>
                  <a:srgbClr val="424242"/>
                </a:solidFill>
                <a:latin typeface="Corbel"/>
                <a:ea typeface="Corbel"/>
                <a:cs typeface="Corbel"/>
                <a:sym typeface="Corbel"/>
              </a:defRPr>
            </a:lvl4pPr>
            <a:lvl5pPr indent="-114300" lvl="4" marL="2057400" marR="0" rtl="0" algn="l">
              <a:spcBef>
                <a:spcPts val="360"/>
              </a:spcBef>
              <a:buClr>
                <a:srgbClr val="424242"/>
              </a:buClr>
              <a:buSzPts val="1800"/>
              <a:buFont typeface="Arial"/>
              <a:buChar char="»"/>
              <a:defRPr b="0" i="0" sz="1800" u="none" cap="none" strike="noStrike">
                <a:solidFill>
                  <a:srgbClr val="424242"/>
                </a:solidFill>
                <a:latin typeface="Corbel"/>
                <a:ea typeface="Corbel"/>
                <a:cs typeface="Corbel"/>
                <a:sym typeface="Corbel"/>
              </a:defRPr>
            </a:lvl5pPr>
            <a:lvl6pPr indent="-101600" lvl="5" marL="2514600" marR="0" rtl="0" algn="l">
              <a:spcBef>
                <a:spcPts val="400"/>
              </a:spcBef>
              <a:buClr>
                <a:schemeClr val="dk1"/>
              </a:buClr>
              <a:buSzPts val="2000"/>
              <a:buFont typeface="Arial"/>
              <a:buChar char="•"/>
              <a:defRPr b="0" i="0" sz="2000" u="none" cap="none" strike="noStrike">
                <a:solidFill>
                  <a:schemeClr val="dk1"/>
                </a:solidFill>
                <a:latin typeface="Corbel"/>
                <a:ea typeface="Corbel"/>
                <a:cs typeface="Corbel"/>
                <a:sym typeface="Corbel"/>
              </a:defRPr>
            </a:lvl6pPr>
            <a:lvl7pPr indent="-101600" lvl="6" marL="2971800" marR="0" rtl="0" algn="l">
              <a:spcBef>
                <a:spcPts val="400"/>
              </a:spcBef>
              <a:buClr>
                <a:schemeClr val="dk1"/>
              </a:buClr>
              <a:buSzPts val="2000"/>
              <a:buFont typeface="Arial"/>
              <a:buChar char="•"/>
              <a:defRPr b="0" i="0" sz="2000" u="none" cap="none" strike="noStrike">
                <a:solidFill>
                  <a:schemeClr val="dk1"/>
                </a:solidFill>
                <a:latin typeface="Corbel"/>
                <a:ea typeface="Corbel"/>
                <a:cs typeface="Corbel"/>
                <a:sym typeface="Corbel"/>
              </a:defRPr>
            </a:lvl7pPr>
            <a:lvl8pPr indent="-101600" lvl="7" marL="3429000" marR="0" rtl="0" algn="l">
              <a:spcBef>
                <a:spcPts val="400"/>
              </a:spcBef>
              <a:buClr>
                <a:schemeClr val="dk1"/>
              </a:buClr>
              <a:buSzPts val="2000"/>
              <a:buFont typeface="Arial"/>
              <a:buChar char="•"/>
              <a:defRPr b="0" i="0" sz="2000" u="none" cap="none" strike="noStrike">
                <a:solidFill>
                  <a:schemeClr val="dk1"/>
                </a:solidFill>
                <a:latin typeface="Corbel"/>
                <a:ea typeface="Corbel"/>
                <a:cs typeface="Corbel"/>
                <a:sym typeface="Corbel"/>
              </a:defRPr>
            </a:lvl8pPr>
            <a:lvl9pPr indent="-101600" lvl="8" marL="3886200" marR="0" rtl="0" algn="l">
              <a:spcBef>
                <a:spcPts val="400"/>
              </a:spcBef>
              <a:buClr>
                <a:schemeClr val="dk1"/>
              </a:buClr>
              <a:buSzPts val="2000"/>
              <a:buFont typeface="Arial"/>
              <a:buChar char="•"/>
              <a:defRPr b="0" i="0" sz="2000" u="none" cap="none" strike="noStrike">
                <a:solidFill>
                  <a:schemeClr val="dk1"/>
                </a:solidFill>
                <a:latin typeface="Corbel"/>
                <a:ea typeface="Corbel"/>
                <a:cs typeface="Corbel"/>
                <a:sym typeface="Corbel"/>
              </a:defRPr>
            </a:lvl9pPr>
          </a:lstStyle>
          <a:p/>
        </p:txBody>
      </p:sp>
      <p:sp>
        <p:nvSpPr>
          <p:cNvPr id="101" name="Shape 101"/>
          <p:cNvSpPr txBox="1"/>
          <p:nvPr>
            <p:ph idx="10" type="dt"/>
          </p:nvPr>
        </p:nvSpPr>
        <p:spPr>
          <a:xfrm>
            <a:off x="9456" y="4754324"/>
            <a:ext cx="846900" cy="273900"/>
          </a:xfrm>
          <a:prstGeom prst="rect">
            <a:avLst/>
          </a:prstGeom>
          <a:noFill/>
          <a:ln>
            <a:noFill/>
          </a:ln>
        </p:spPr>
        <p:txBody>
          <a:bodyPr anchorCtr="0" anchor="ctr" bIns="91425" lIns="91425" rIns="91425" wrap="square" tIns="91425"/>
          <a:lstStyle>
            <a:lvl1pPr indent="0" lvl="0" marL="0" marR="0" rtl="0" algn="l">
              <a:spcBef>
                <a:spcPts val="0"/>
              </a:spcBef>
              <a:buSzPts val="1400"/>
              <a:buNone/>
              <a:defRPr b="0" i="0" sz="1000" u="none" cap="none" strike="noStrike">
                <a:solidFill>
                  <a:srgbClr val="FF0000"/>
                </a:solidFill>
                <a:latin typeface="Corbel"/>
                <a:ea typeface="Corbel"/>
                <a:cs typeface="Corbel"/>
                <a:sym typeface="Corbel"/>
              </a:defRPr>
            </a:lvl1pPr>
            <a:lvl2pPr indent="0" lvl="1" marL="457200" marR="0" rtl="0" algn="l">
              <a:spcBef>
                <a:spcPts val="0"/>
              </a:spcBef>
              <a:buSzPts val="1400"/>
              <a:buNone/>
              <a:defRPr b="0" i="0" sz="1800" u="none" cap="none" strike="noStrike">
                <a:solidFill>
                  <a:schemeClr val="dk1"/>
                </a:solidFill>
                <a:latin typeface="Corbel"/>
                <a:ea typeface="Corbel"/>
                <a:cs typeface="Corbel"/>
                <a:sym typeface="Corbel"/>
              </a:defRPr>
            </a:lvl2pPr>
            <a:lvl3pPr indent="0" lvl="2" marL="914400" marR="0" rtl="0" algn="l">
              <a:spcBef>
                <a:spcPts val="0"/>
              </a:spcBef>
              <a:buSzPts val="1400"/>
              <a:buNone/>
              <a:defRPr b="0" i="0" sz="1800" u="none" cap="none" strike="noStrike">
                <a:solidFill>
                  <a:schemeClr val="dk1"/>
                </a:solidFill>
                <a:latin typeface="Corbel"/>
                <a:ea typeface="Corbel"/>
                <a:cs typeface="Corbel"/>
                <a:sym typeface="Corbel"/>
              </a:defRPr>
            </a:lvl3pPr>
            <a:lvl4pPr indent="0" lvl="3" marL="1371600" marR="0" rtl="0" algn="l">
              <a:spcBef>
                <a:spcPts val="0"/>
              </a:spcBef>
              <a:buSzPts val="1400"/>
              <a:buNone/>
              <a:defRPr b="0" i="0" sz="1800" u="none" cap="none" strike="noStrike">
                <a:solidFill>
                  <a:schemeClr val="dk1"/>
                </a:solidFill>
                <a:latin typeface="Corbel"/>
                <a:ea typeface="Corbel"/>
                <a:cs typeface="Corbel"/>
                <a:sym typeface="Corbel"/>
              </a:defRPr>
            </a:lvl4pPr>
            <a:lvl5pPr indent="0" lvl="4" marL="1828800" marR="0" rtl="0" algn="l">
              <a:spcBef>
                <a:spcPts val="0"/>
              </a:spcBef>
              <a:buSzPts val="1400"/>
              <a:buNone/>
              <a:defRPr b="0" i="0" sz="1800" u="none" cap="none" strike="noStrike">
                <a:solidFill>
                  <a:schemeClr val="dk1"/>
                </a:solidFill>
                <a:latin typeface="Corbel"/>
                <a:ea typeface="Corbel"/>
                <a:cs typeface="Corbel"/>
                <a:sym typeface="Corbel"/>
              </a:defRPr>
            </a:lvl5pPr>
            <a:lvl6pPr indent="0" lvl="5" marL="2286000" marR="0" rtl="0" algn="l">
              <a:spcBef>
                <a:spcPts val="0"/>
              </a:spcBef>
              <a:buSzPts val="1400"/>
              <a:buNone/>
              <a:defRPr b="0" i="0" sz="1800" u="none" cap="none" strike="noStrike">
                <a:solidFill>
                  <a:schemeClr val="dk1"/>
                </a:solidFill>
                <a:latin typeface="Corbel"/>
                <a:ea typeface="Corbel"/>
                <a:cs typeface="Corbel"/>
                <a:sym typeface="Corbel"/>
              </a:defRPr>
            </a:lvl6pPr>
            <a:lvl7pPr indent="0" lvl="6" marL="2743200" marR="0" rtl="0" algn="l">
              <a:spcBef>
                <a:spcPts val="0"/>
              </a:spcBef>
              <a:buSzPts val="1400"/>
              <a:buNone/>
              <a:defRPr b="0" i="0" sz="1800" u="none" cap="none" strike="noStrike">
                <a:solidFill>
                  <a:schemeClr val="dk1"/>
                </a:solidFill>
                <a:latin typeface="Corbel"/>
                <a:ea typeface="Corbel"/>
                <a:cs typeface="Corbel"/>
                <a:sym typeface="Corbel"/>
              </a:defRPr>
            </a:lvl7pPr>
            <a:lvl8pPr indent="0" lvl="7" marL="3200400" marR="0" rtl="0" algn="l">
              <a:spcBef>
                <a:spcPts val="0"/>
              </a:spcBef>
              <a:buSzPts val="1400"/>
              <a:buNone/>
              <a:defRPr b="0" i="0" sz="1800" u="none" cap="none" strike="noStrike">
                <a:solidFill>
                  <a:schemeClr val="dk1"/>
                </a:solidFill>
                <a:latin typeface="Corbel"/>
                <a:ea typeface="Corbel"/>
                <a:cs typeface="Corbel"/>
                <a:sym typeface="Corbel"/>
              </a:defRPr>
            </a:lvl8pPr>
            <a:lvl9pPr indent="0" lvl="8" marL="3657600" marR="0" rtl="0" algn="l">
              <a:spcBef>
                <a:spcPts val="0"/>
              </a:spcBef>
              <a:buSzPts val="1400"/>
              <a:buNone/>
              <a:defRPr b="0" i="0" sz="1800" u="none" cap="none" strike="noStrike">
                <a:solidFill>
                  <a:schemeClr val="dk1"/>
                </a:solidFill>
                <a:latin typeface="Corbel"/>
                <a:ea typeface="Corbel"/>
                <a:cs typeface="Corbel"/>
                <a:sym typeface="Corbel"/>
              </a:defRPr>
            </a:lvl9pPr>
          </a:lstStyle>
          <a:p/>
        </p:txBody>
      </p:sp>
      <p:sp>
        <p:nvSpPr>
          <p:cNvPr id="102" name="Shape 102"/>
          <p:cNvSpPr txBox="1"/>
          <p:nvPr>
            <p:ph idx="11" type="ftr"/>
          </p:nvPr>
        </p:nvSpPr>
        <p:spPr>
          <a:xfrm>
            <a:off x="1781636" y="4731990"/>
            <a:ext cx="5580600" cy="273900"/>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b="1" i="0" sz="1200" u="none" cap="none" strike="noStrike">
                <a:solidFill>
                  <a:srgbClr val="FF0000"/>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orbel"/>
                <a:ea typeface="Corbel"/>
                <a:cs typeface="Corbel"/>
                <a:sym typeface="Corbel"/>
              </a:defRPr>
            </a:lvl2pPr>
            <a:lvl3pPr indent="0" lvl="2" marL="914400" marR="0" rtl="0" algn="l">
              <a:spcBef>
                <a:spcPts val="0"/>
              </a:spcBef>
              <a:buSzPts val="1400"/>
              <a:buNone/>
              <a:defRPr b="0" i="0" sz="1800" u="none" cap="none" strike="noStrike">
                <a:solidFill>
                  <a:schemeClr val="dk1"/>
                </a:solidFill>
                <a:latin typeface="Corbel"/>
                <a:ea typeface="Corbel"/>
                <a:cs typeface="Corbel"/>
                <a:sym typeface="Corbel"/>
              </a:defRPr>
            </a:lvl3pPr>
            <a:lvl4pPr indent="0" lvl="3" marL="1371600" marR="0" rtl="0" algn="l">
              <a:spcBef>
                <a:spcPts val="0"/>
              </a:spcBef>
              <a:buSzPts val="1400"/>
              <a:buNone/>
              <a:defRPr b="0" i="0" sz="1800" u="none" cap="none" strike="noStrike">
                <a:solidFill>
                  <a:schemeClr val="dk1"/>
                </a:solidFill>
                <a:latin typeface="Corbel"/>
                <a:ea typeface="Corbel"/>
                <a:cs typeface="Corbel"/>
                <a:sym typeface="Corbel"/>
              </a:defRPr>
            </a:lvl4pPr>
            <a:lvl5pPr indent="0" lvl="4" marL="1828800" marR="0" rtl="0" algn="l">
              <a:spcBef>
                <a:spcPts val="0"/>
              </a:spcBef>
              <a:buSzPts val="1400"/>
              <a:buNone/>
              <a:defRPr b="0" i="0" sz="1800" u="none" cap="none" strike="noStrike">
                <a:solidFill>
                  <a:schemeClr val="dk1"/>
                </a:solidFill>
                <a:latin typeface="Corbel"/>
                <a:ea typeface="Corbel"/>
                <a:cs typeface="Corbel"/>
                <a:sym typeface="Corbel"/>
              </a:defRPr>
            </a:lvl5pPr>
            <a:lvl6pPr indent="0" lvl="5" marL="2286000" marR="0" rtl="0" algn="l">
              <a:spcBef>
                <a:spcPts val="0"/>
              </a:spcBef>
              <a:buSzPts val="1400"/>
              <a:buNone/>
              <a:defRPr b="0" i="0" sz="1800" u="none" cap="none" strike="noStrike">
                <a:solidFill>
                  <a:schemeClr val="dk1"/>
                </a:solidFill>
                <a:latin typeface="Corbel"/>
                <a:ea typeface="Corbel"/>
                <a:cs typeface="Corbel"/>
                <a:sym typeface="Corbel"/>
              </a:defRPr>
            </a:lvl6pPr>
            <a:lvl7pPr indent="0" lvl="6" marL="2743200" marR="0" rtl="0" algn="l">
              <a:spcBef>
                <a:spcPts val="0"/>
              </a:spcBef>
              <a:buSzPts val="1400"/>
              <a:buNone/>
              <a:defRPr b="0" i="0" sz="1800" u="none" cap="none" strike="noStrike">
                <a:solidFill>
                  <a:schemeClr val="dk1"/>
                </a:solidFill>
                <a:latin typeface="Corbel"/>
                <a:ea typeface="Corbel"/>
                <a:cs typeface="Corbel"/>
                <a:sym typeface="Corbel"/>
              </a:defRPr>
            </a:lvl7pPr>
            <a:lvl8pPr indent="0" lvl="7" marL="3200400" marR="0" rtl="0" algn="l">
              <a:spcBef>
                <a:spcPts val="0"/>
              </a:spcBef>
              <a:buSzPts val="1400"/>
              <a:buNone/>
              <a:defRPr b="0" i="0" sz="1800" u="none" cap="none" strike="noStrike">
                <a:solidFill>
                  <a:schemeClr val="dk1"/>
                </a:solidFill>
                <a:latin typeface="Corbel"/>
                <a:ea typeface="Corbel"/>
                <a:cs typeface="Corbel"/>
                <a:sym typeface="Corbel"/>
              </a:defRPr>
            </a:lvl8pPr>
            <a:lvl9pPr indent="0" lvl="8" marL="3657600" marR="0" rtl="0" algn="l">
              <a:spcBef>
                <a:spcPts val="0"/>
              </a:spcBef>
              <a:buSzPts val="1400"/>
              <a:buNone/>
              <a:defRPr b="0" i="0" sz="1800" u="none" cap="none" strike="noStrike">
                <a:solidFill>
                  <a:schemeClr val="dk1"/>
                </a:solidFill>
                <a:latin typeface="Corbel"/>
                <a:ea typeface="Corbel"/>
                <a:cs typeface="Corbel"/>
                <a:sym typeface="Corbel"/>
              </a:defRPr>
            </a:lvl9pPr>
          </a:lstStyle>
          <a:p/>
        </p:txBody>
      </p:sp>
      <p:sp>
        <p:nvSpPr>
          <p:cNvPr id="103" name="Shape 103"/>
          <p:cNvSpPr txBox="1"/>
          <p:nvPr>
            <p:ph idx="12" type="sldNum"/>
          </p:nvPr>
        </p:nvSpPr>
        <p:spPr>
          <a:xfrm>
            <a:off x="8172400" y="4677984"/>
            <a:ext cx="936000" cy="327900"/>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b="1" i="0" lang="fr" sz="1200" u="none" cap="none" strike="noStrike">
                <a:solidFill>
                  <a:srgbClr val="FF0000"/>
                </a:solidFill>
                <a:latin typeface="Calibri"/>
                <a:ea typeface="Calibri"/>
                <a:cs typeface="Calibri"/>
                <a:sym typeface="Calibri"/>
              </a:rPr>
              <a:t>‹#›</a:t>
            </a:fld>
          </a:p>
        </p:txBody>
      </p:sp>
      <p:sp>
        <p:nvSpPr>
          <p:cNvPr id="104" name="Shape 104"/>
          <p:cNvSpPr/>
          <p:nvPr/>
        </p:nvSpPr>
        <p:spPr>
          <a:xfrm>
            <a:off x="7406886" y="25159"/>
            <a:ext cx="1691700" cy="270000"/>
          </a:xfrm>
          <a:prstGeom prst="rect">
            <a:avLst/>
          </a:prstGeom>
          <a:solidFill>
            <a:srgbClr val="F2F2F2"/>
          </a:solidFill>
          <a:ln cap="flat" cmpd="sng" w="25400">
            <a:solidFill>
              <a:srgbClr val="F2F2F2"/>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None/>
            </a:pPr>
            <a:r>
              <a:t/>
            </a:r>
            <a:endParaRPr b="0" i="0" sz="1800" u="none" cap="none" strike="noStrike">
              <a:solidFill>
                <a:srgbClr val="BFBFBF"/>
              </a:solidFill>
              <a:latin typeface="Corbel"/>
              <a:ea typeface="Corbel"/>
              <a:cs typeface="Corbel"/>
              <a:sym typeface="Corbe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itre et contenu">
    <p:spTree>
      <p:nvGrpSpPr>
        <p:cNvPr id="24" name="Shape 24"/>
        <p:cNvGrpSpPr/>
        <p:nvPr/>
      </p:nvGrpSpPr>
      <p:grpSpPr>
        <a:xfrm>
          <a:off x="0" y="0"/>
          <a:ext cx="0" cy="0"/>
          <a:chOff x="0" y="0"/>
          <a:chExt cx="0" cy="0"/>
        </a:xfrm>
      </p:grpSpPr>
      <p:sp>
        <p:nvSpPr>
          <p:cNvPr id="25" name="Shape 25"/>
          <p:cNvSpPr txBox="1"/>
          <p:nvPr>
            <p:ph idx="1" type="body"/>
          </p:nvPr>
        </p:nvSpPr>
        <p:spPr>
          <a:xfrm>
            <a:off x="251520" y="843558"/>
            <a:ext cx="8640900" cy="3456300"/>
          </a:xfrm>
          <a:prstGeom prst="rect">
            <a:avLst/>
          </a:prstGeom>
          <a:noFill/>
          <a:ln>
            <a:noFill/>
          </a:ln>
        </p:spPr>
        <p:txBody>
          <a:bodyPr anchorCtr="0" anchor="t" bIns="91425" lIns="91425" rIns="91425" wrap="square" tIns="91425"/>
          <a:lstStyle>
            <a:lvl1pPr indent="-165100" lvl="0" marL="342900" marR="0" rtl="0" algn="l">
              <a:spcBef>
                <a:spcPts val="560"/>
              </a:spcBef>
              <a:buClr>
                <a:schemeClr val="dk1"/>
              </a:buClr>
              <a:buSzPts val="2800"/>
              <a:buFont typeface="Arial"/>
              <a:buChar char="•"/>
              <a:defRPr b="1" i="0" sz="2800" u="none" cap="none" strike="noStrike">
                <a:solidFill>
                  <a:schemeClr val="dk1"/>
                </a:solidFill>
                <a:latin typeface="Corbel"/>
                <a:ea typeface="Corbel"/>
                <a:cs typeface="Corbel"/>
                <a:sym typeface="Corbel"/>
              </a:defRPr>
            </a:lvl1pPr>
            <a:lvl2pPr indent="-133350" lvl="1" marL="742950" marR="0" rtl="0" algn="l">
              <a:spcBef>
                <a:spcPts val="480"/>
              </a:spcBef>
              <a:buClr>
                <a:srgbClr val="424242"/>
              </a:buClr>
              <a:buSzPts val="2400"/>
              <a:buFont typeface="Arial"/>
              <a:buChar char="–"/>
              <a:defRPr b="0" i="0" sz="2400" u="none" cap="none" strike="noStrike">
                <a:solidFill>
                  <a:srgbClr val="424242"/>
                </a:solidFill>
                <a:latin typeface="Corbel"/>
                <a:ea typeface="Corbel"/>
                <a:cs typeface="Corbel"/>
                <a:sym typeface="Corbel"/>
              </a:defRPr>
            </a:lvl2pPr>
            <a:lvl3pPr indent="-101600" lvl="2" marL="1143000" marR="0" rtl="0" algn="l">
              <a:spcBef>
                <a:spcPts val="400"/>
              </a:spcBef>
              <a:buClr>
                <a:srgbClr val="424242"/>
              </a:buClr>
              <a:buSzPts val="2000"/>
              <a:buFont typeface="Arial"/>
              <a:buChar char="•"/>
              <a:defRPr b="0" i="0" sz="2000" u="none" cap="none" strike="noStrike">
                <a:solidFill>
                  <a:srgbClr val="424242"/>
                </a:solidFill>
                <a:latin typeface="Corbel"/>
                <a:ea typeface="Corbel"/>
                <a:cs typeface="Corbel"/>
                <a:sym typeface="Corbel"/>
              </a:defRPr>
            </a:lvl3pPr>
            <a:lvl4pPr indent="-114300" lvl="3" marL="1600200" marR="0" rtl="0" algn="l">
              <a:spcBef>
                <a:spcPts val="360"/>
              </a:spcBef>
              <a:buClr>
                <a:srgbClr val="424242"/>
              </a:buClr>
              <a:buSzPts val="1800"/>
              <a:buFont typeface="Arial"/>
              <a:buChar char="–"/>
              <a:defRPr b="0" i="0" sz="1800" u="none" cap="none" strike="noStrike">
                <a:solidFill>
                  <a:srgbClr val="424242"/>
                </a:solidFill>
                <a:latin typeface="Corbel"/>
                <a:ea typeface="Corbel"/>
                <a:cs typeface="Corbel"/>
                <a:sym typeface="Corbel"/>
              </a:defRPr>
            </a:lvl4pPr>
            <a:lvl5pPr indent="-114300" lvl="4" marL="2057400" marR="0" rtl="0" algn="l">
              <a:spcBef>
                <a:spcPts val="360"/>
              </a:spcBef>
              <a:buClr>
                <a:srgbClr val="424242"/>
              </a:buClr>
              <a:buSzPts val="1800"/>
              <a:buFont typeface="Arial"/>
              <a:buChar char="»"/>
              <a:defRPr b="0" i="0" sz="1800" u="none" cap="none" strike="noStrike">
                <a:solidFill>
                  <a:srgbClr val="424242"/>
                </a:solidFill>
                <a:latin typeface="Corbel"/>
                <a:ea typeface="Corbel"/>
                <a:cs typeface="Corbel"/>
                <a:sym typeface="Corbel"/>
              </a:defRPr>
            </a:lvl5pPr>
            <a:lvl6pPr indent="-101600" lvl="5" marL="2514600" marR="0" rtl="0" algn="l">
              <a:spcBef>
                <a:spcPts val="400"/>
              </a:spcBef>
              <a:buClr>
                <a:schemeClr val="dk1"/>
              </a:buClr>
              <a:buSzPts val="2000"/>
              <a:buFont typeface="Arial"/>
              <a:buChar char="•"/>
              <a:defRPr b="0" i="0" sz="2000" u="none" cap="none" strike="noStrike">
                <a:solidFill>
                  <a:schemeClr val="dk1"/>
                </a:solidFill>
                <a:latin typeface="Corbel"/>
                <a:ea typeface="Corbel"/>
                <a:cs typeface="Corbel"/>
                <a:sym typeface="Corbel"/>
              </a:defRPr>
            </a:lvl6pPr>
            <a:lvl7pPr indent="-101600" lvl="6" marL="2971800" marR="0" rtl="0" algn="l">
              <a:spcBef>
                <a:spcPts val="400"/>
              </a:spcBef>
              <a:buClr>
                <a:schemeClr val="dk1"/>
              </a:buClr>
              <a:buSzPts val="2000"/>
              <a:buFont typeface="Arial"/>
              <a:buChar char="•"/>
              <a:defRPr b="0" i="0" sz="2000" u="none" cap="none" strike="noStrike">
                <a:solidFill>
                  <a:schemeClr val="dk1"/>
                </a:solidFill>
                <a:latin typeface="Corbel"/>
                <a:ea typeface="Corbel"/>
                <a:cs typeface="Corbel"/>
                <a:sym typeface="Corbel"/>
              </a:defRPr>
            </a:lvl7pPr>
            <a:lvl8pPr indent="-101600" lvl="7" marL="3429000" marR="0" rtl="0" algn="l">
              <a:spcBef>
                <a:spcPts val="400"/>
              </a:spcBef>
              <a:buClr>
                <a:schemeClr val="dk1"/>
              </a:buClr>
              <a:buSzPts val="2000"/>
              <a:buFont typeface="Arial"/>
              <a:buChar char="•"/>
              <a:defRPr b="0" i="0" sz="2000" u="none" cap="none" strike="noStrike">
                <a:solidFill>
                  <a:schemeClr val="dk1"/>
                </a:solidFill>
                <a:latin typeface="Corbel"/>
                <a:ea typeface="Corbel"/>
                <a:cs typeface="Corbel"/>
                <a:sym typeface="Corbel"/>
              </a:defRPr>
            </a:lvl8pPr>
            <a:lvl9pPr indent="-101600" lvl="8" marL="3886200" marR="0" rtl="0" algn="l">
              <a:spcBef>
                <a:spcPts val="400"/>
              </a:spcBef>
              <a:buClr>
                <a:schemeClr val="dk1"/>
              </a:buClr>
              <a:buSzPts val="2000"/>
              <a:buFont typeface="Arial"/>
              <a:buChar char="•"/>
              <a:defRPr b="0" i="0" sz="2000" u="none" cap="none" strike="noStrike">
                <a:solidFill>
                  <a:schemeClr val="dk1"/>
                </a:solidFill>
                <a:latin typeface="Corbel"/>
                <a:ea typeface="Corbel"/>
                <a:cs typeface="Corbel"/>
                <a:sym typeface="Corbel"/>
              </a:defRPr>
            </a:lvl9pPr>
          </a:lstStyle>
          <a:p/>
        </p:txBody>
      </p:sp>
      <p:sp>
        <p:nvSpPr>
          <p:cNvPr id="26" name="Shape 26"/>
          <p:cNvSpPr/>
          <p:nvPr/>
        </p:nvSpPr>
        <p:spPr>
          <a:xfrm>
            <a:off x="0" y="701257"/>
            <a:ext cx="9144000" cy="34200"/>
          </a:xfrm>
          <a:prstGeom prst="rect">
            <a:avLst/>
          </a:prstGeom>
          <a:solidFill>
            <a:srgbClr val="B10404"/>
          </a:solidFill>
          <a:ln>
            <a:noFill/>
          </a:ln>
        </p:spPr>
        <p:txBody>
          <a:bodyPr anchorCtr="0" anchor="ctr" bIns="45700" lIns="91425" rIns="91425" wrap="square" tIns="45700">
            <a:noAutofit/>
          </a:bodyPr>
          <a:lstStyle/>
          <a:p>
            <a:pPr indent="0" lvl="0" marL="0" marR="0" rtl="0" algn="ctr">
              <a:spcBef>
                <a:spcPts val="0"/>
              </a:spcBef>
              <a:buNone/>
            </a:pPr>
            <a:r>
              <a:t/>
            </a:r>
            <a:endParaRPr b="0" i="0" sz="1800" u="none" cap="none" strike="noStrike">
              <a:solidFill>
                <a:schemeClr val="lt1"/>
              </a:solidFill>
              <a:latin typeface="Corbel"/>
              <a:ea typeface="Corbel"/>
              <a:cs typeface="Corbel"/>
              <a:sym typeface="Corbel"/>
            </a:endParaRPr>
          </a:p>
        </p:txBody>
      </p:sp>
      <p:sp>
        <p:nvSpPr>
          <p:cNvPr id="27" name="Shape 27"/>
          <p:cNvSpPr txBox="1"/>
          <p:nvPr>
            <p:ph idx="10" type="dt"/>
          </p:nvPr>
        </p:nvSpPr>
        <p:spPr>
          <a:xfrm>
            <a:off x="9456" y="4754324"/>
            <a:ext cx="846900" cy="273900"/>
          </a:xfrm>
          <a:prstGeom prst="rect">
            <a:avLst/>
          </a:prstGeom>
          <a:noFill/>
          <a:ln>
            <a:noFill/>
          </a:ln>
        </p:spPr>
        <p:txBody>
          <a:bodyPr anchorCtr="0" anchor="ctr" bIns="91425" lIns="91425" rIns="91425" wrap="square" tIns="91425"/>
          <a:lstStyle>
            <a:lvl1pPr indent="0" lvl="0" marL="0" marR="0" rtl="0" algn="l">
              <a:spcBef>
                <a:spcPts val="0"/>
              </a:spcBef>
              <a:buSzPts val="1400"/>
              <a:buNone/>
              <a:defRPr b="0" i="0" sz="1000" u="none" cap="none" strike="noStrike">
                <a:solidFill>
                  <a:srgbClr val="FF0000"/>
                </a:solidFill>
                <a:latin typeface="Corbel"/>
                <a:ea typeface="Corbel"/>
                <a:cs typeface="Corbel"/>
                <a:sym typeface="Corbel"/>
              </a:defRPr>
            </a:lvl1pPr>
            <a:lvl2pPr indent="0" lvl="1" marL="457200" marR="0" rtl="0" algn="l">
              <a:spcBef>
                <a:spcPts val="0"/>
              </a:spcBef>
              <a:buSzPts val="1400"/>
              <a:buNone/>
              <a:defRPr b="0" i="0" sz="1800" u="none" cap="none" strike="noStrike">
                <a:solidFill>
                  <a:schemeClr val="dk1"/>
                </a:solidFill>
                <a:latin typeface="Corbel"/>
                <a:ea typeface="Corbel"/>
                <a:cs typeface="Corbel"/>
                <a:sym typeface="Corbel"/>
              </a:defRPr>
            </a:lvl2pPr>
            <a:lvl3pPr indent="0" lvl="2" marL="914400" marR="0" rtl="0" algn="l">
              <a:spcBef>
                <a:spcPts val="0"/>
              </a:spcBef>
              <a:buSzPts val="1400"/>
              <a:buNone/>
              <a:defRPr b="0" i="0" sz="1800" u="none" cap="none" strike="noStrike">
                <a:solidFill>
                  <a:schemeClr val="dk1"/>
                </a:solidFill>
                <a:latin typeface="Corbel"/>
                <a:ea typeface="Corbel"/>
                <a:cs typeface="Corbel"/>
                <a:sym typeface="Corbel"/>
              </a:defRPr>
            </a:lvl3pPr>
            <a:lvl4pPr indent="0" lvl="3" marL="1371600" marR="0" rtl="0" algn="l">
              <a:spcBef>
                <a:spcPts val="0"/>
              </a:spcBef>
              <a:buSzPts val="1400"/>
              <a:buNone/>
              <a:defRPr b="0" i="0" sz="1800" u="none" cap="none" strike="noStrike">
                <a:solidFill>
                  <a:schemeClr val="dk1"/>
                </a:solidFill>
                <a:latin typeface="Corbel"/>
                <a:ea typeface="Corbel"/>
                <a:cs typeface="Corbel"/>
                <a:sym typeface="Corbel"/>
              </a:defRPr>
            </a:lvl4pPr>
            <a:lvl5pPr indent="0" lvl="4" marL="1828800" marR="0" rtl="0" algn="l">
              <a:spcBef>
                <a:spcPts val="0"/>
              </a:spcBef>
              <a:buSzPts val="1400"/>
              <a:buNone/>
              <a:defRPr b="0" i="0" sz="1800" u="none" cap="none" strike="noStrike">
                <a:solidFill>
                  <a:schemeClr val="dk1"/>
                </a:solidFill>
                <a:latin typeface="Corbel"/>
                <a:ea typeface="Corbel"/>
                <a:cs typeface="Corbel"/>
                <a:sym typeface="Corbel"/>
              </a:defRPr>
            </a:lvl5pPr>
            <a:lvl6pPr indent="0" lvl="5" marL="2286000" marR="0" rtl="0" algn="l">
              <a:spcBef>
                <a:spcPts val="0"/>
              </a:spcBef>
              <a:buSzPts val="1400"/>
              <a:buNone/>
              <a:defRPr b="0" i="0" sz="1800" u="none" cap="none" strike="noStrike">
                <a:solidFill>
                  <a:schemeClr val="dk1"/>
                </a:solidFill>
                <a:latin typeface="Corbel"/>
                <a:ea typeface="Corbel"/>
                <a:cs typeface="Corbel"/>
                <a:sym typeface="Corbel"/>
              </a:defRPr>
            </a:lvl6pPr>
            <a:lvl7pPr indent="0" lvl="6" marL="2743200" marR="0" rtl="0" algn="l">
              <a:spcBef>
                <a:spcPts val="0"/>
              </a:spcBef>
              <a:buSzPts val="1400"/>
              <a:buNone/>
              <a:defRPr b="0" i="0" sz="1800" u="none" cap="none" strike="noStrike">
                <a:solidFill>
                  <a:schemeClr val="dk1"/>
                </a:solidFill>
                <a:latin typeface="Corbel"/>
                <a:ea typeface="Corbel"/>
                <a:cs typeface="Corbel"/>
                <a:sym typeface="Corbel"/>
              </a:defRPr>
            </a:lvl7pPr>
            <a:lvl8pPr indent="0" lvl="7" marL="3200400" marR="0" rtl="0" algn="l">
              <a:spcBef>
                <a:spcPts val="0"/>
              </a:spcBef>
              <a:buSzPts val="1400"/>
              <a:buNone/>
              <a:defRPr b="0" i="0" sz="1800" u="none" cap="none" strike="noStrike">
                <a:solidFill>
                  <a:schemeClr val="dk1"/>
                </a:solidFill>
                <a:latin typeface="Corbel"/>
                <a:ea typeface="Corbel"/>
                <a:cs typeface="Corbel"/>
                <a:sym typeface="Corbel"/>
              </a:defRPr>
            </a:lvl8pPr>
            <a:lvl9pPr indent="0" lvl="8" marL="3657600" marR="0" rtl="0" algn="l">
              <a:spcBef>
                <a:spcPts val="0"/>
              </a:spcBef>
              <a:buSzPts val="1400"/>
              <a:buNone/>
              <a:defRPr b="0" i="0" sz="1800" u="none" cap="none" strike="noStrike">
                <a:solidFill>
                  <a:schemeClr val="dk1"/>
                </a:solidFill>
                <a:latin typeface="Corbel"/>
                <a:ea typeface="Corbel"/>
                <a:cs typeface="Corbel"/>
                <a:sym typeface="Corbel"/>
              </a:defRPr>
            </a:lvl9pPr>
          </a:lstStyle>
          <a:p/>
        </p:txBody>
      </p:sp>
      <p:sp>
        <p:nvSpPr>
          <p:cNvPr id="28" name="Shape 28"/>
          <p:cNvSpPr txBox="1"/>
          <p:nvPr>
            <p:ph idx="11" type="ftr"/>
          </p:nvPr>
        </p:nvSpPr>
        <p:spPr>
          <a:xfrm>
            <a:off x="1781636" y="4731990"/>
            <a:ext cx="5580600" cy="273900"/>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b="1" i="0" sz="1200" u="none" cap="none" strike="noStrike">
                <a:solidFill>
                  <a:srgbClr val="FF0000"/>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orbel"/>
                <a:ea typeface="Corbel"/>
                <a:cs typeface="Corbel"/>
                <a:sym typeface="Corbel"/>
              </a:defRPr>
            </a:lvl2pPr>
            <a:lvl3pPr indent="0" lvl="2" marL="914400" marR="0" rtl="0" algn="l">
              <a:spcBef>
                <a:spcPts val="0"/>
              </a:spcBef>
              <a:buSzPts val="1400"/>
              <a:buNone/>
              <a:defRPr b="0" i="0" sz="1800" u="none" cap="none" strike="noStrike">
                <a:solidFill>
                  <a:schemeClr val="dk1"/>
                </a:solidFill>
                <a:latin typeface="Corbel"/>
                <a:ea typeface="Corbel"/>
                <a:cs typeface="Corbel"/>
                <a:sym typeface="Corbel"/>
              </a:defRPr>
            </a:lvl3pPr>
            <a:lvl4pPr indent="0" lvl="3" marL="1371600" marR="0" rtl="0" algn="l">
              <a:spcBef>
                <a:spcPts val="0"/>
              </a:spcBef>
              <a:buSzPts val="1400"/>
              <a:buNone/>
              <a:defRPr b="0" i="0" sz="1800" u="none" cap="none" strike="noStrike">
                <a:solidFill>
                  <a:schemeClr val="dk1"/>
                </a:solidFill>
                <a:latin typeface="Corbel"/>
                <a:ea typeface="Corbel"/>
                <a:cs typeface="Corbel"/>
                <a:sym typeface="Corbel"/>
              </a:defRPr>
            </a:lvl4pPr>
            <a:lvl5pPr indent="0" lvl="4" marL="1828800" marR="0" rtl="0" algn="l">
              <a:spcBef>
                <a:spcPts val="0"/>
              </a:spcBef>
              <a:buSzPts val="1400"/>
              <a:buNone/>
              <a:defRPr b="0" i="0" sz="1800" u="none" cap="none" strike="noStrike">
                <a:solidFill>
                  <a:schemeClr val="dk1"/>
                </a:solidFill>
                <a:latin typeface="Corbel"/>
                <a:ea typeface="Corbel"/>
                <a:cs typeface="Corbel"/>
                <a:sym typeface="Corbel"/>
              </a:defRPr>
            </a:lvl5pPr>
            <a:lvl6pPr indent="0" lvl="5" marL="2286000" marR="0" rtl="0" algn="l">
              <a:spcBef>
                <a:spcPts val="0"/>
              </a:spcBef>
              <a:buSzPts val="1400"/>
              <a:buNone/>
              <a:defRPr b="0" i="0" sz="1800" u="none" cap="none" strike="noStrike">
                <a:solidFill>
                  <a:schemeClr val="dk1"/>
                </a:solidFill>
                <a:latin typeface="Corbel"/>
                <a:ea typeface="Corbel"/>
                <a:cs typeface="Corbel"/>
                <a:sym typeface="Corbel"/>
              </a:defRPr>
            </a:lvl6pPr>
            <a:lvl7pPr indent="0" lvl="6" marL="2743200" marR="0" rtl="0" algn="l">
              <a:spcBef>
                <a:spcPts val="0"/>
              </a:spcBef>
              <a:buSzPts val="1400"/>
              <a:buNone/>
              <a:defRPr b="0" i="0" sz="1800" u="none" cap="none" strike="noStrike">
                <a:solidFill>
                  <a:schemeClr val="dk1"/>
                </a:solidFill>
                <a:latin typeface="Corbel"/>
                <a:ea typeface="Corbel"/>
                <a:cs typeface="Corbel"/>
                <a:sym typeface="Corbel"/>
              </a:defRPr>
            </a:lvl7pPr>
            <a:lvl8pPr indent="0" lvl="7" marL="3200400" marR="0" rtl="0" algn="l">
              <a:spcBef>
                <a:spcPts val="0"/>
              </a:spcBef>
              <a:buSzPts val="1400"/>
              <a:buNone/>
              <a:defRPr b="0" i="0" sz="1800" u="none" cap="none" strike="noStrike">
                <a:solidFill>
                  <a:schemeClr val="dk1"/>
                </a:solidFill>
                <a:latin typeface="Corbel"/>
                <a:ea typeface="Corbel"/>
                <a:cs typeface="Corbel"/>
                <a:sym typeface="Corbel"/>
              </a:defRPr>
            </a:lvl8pPr>
            <a:lvl9pPr indent="0" lvl="8" marL="3657600" marR="0" rtl="0" algn="l">
              <a:spcBef>
                <a:spcPts val="0"/>
              </a:spcBef>
              <a:buSzPts val="1400"/>
              <a:buNone/>
              <a:defRPr b="0" i="0" sz="1800" u="none" cap="none" strike="noStrike">
                <a:solidFill>
                  <a:schemeClr val="dk1"/>
                </a:solidFill>
                <a:latin typeface="Corbel"/>
                <a:ea typeface="Corbel"/>
                <a:cs typeface="Corbel"/>
                <a:sym typeface="Corbel"/>
              </a:defRPr>
            </a:lvl9pPr>
          </a:lstStyle>
          <a:p/>
        </p:txBody>
      </p:sp>
      <p:sp>
        <p:nvSpPr>
          <p:cNvPr id="29" name="Shape 29"/>
          <p:cNvSpPr txBox="1"/>
          <p:nvPr>
            <p:ph idx="12" type="sldNum"/>
          </p:nvPr>
        </p:nvSpPr>
        <p:spPr>
          <a:xfrm>
            <a:off x="8172400" y="4677984"/>
            <a:ext cx="936000" cy="327900"/>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b="1" i="0" lang="fr" sz="1200" u="none" cap="none" strike="noStrike">
                <a:solidFill>
                  <a:srgbClr val="FF0000"/>
                </a:solidFill>
                <a:latin typeface="Calibri"/>
                <a:ea typeface="Calibri"/>
                <a:cs typeface="Calibri"/>
                <a:sym typeface="Calibri"/>
              </a:rPr>
              <a:t>‹#›</a:t>
            </a:fld>
          </a:p>
        </p:txBody>
      </p:sp>
      <p:sp>
        <p:nvSpPr>
          <p:cNvPr id="30" name="Shape 30"/>
          <p:cNvSpPr txBox="1"/>
          <p:nvPr>
            <p:ph type="title"/>
          </p:nvPr>
        </p:nvSpPr>
        <p:spPr>
          <a:xfrm>
            <a:off x="0" y="19717"/>
            <a:ext cx="9144000" cy="661800"/>
          </a:xfrm>
          <a:prstGeom prst="rect">
            <a:avLst/>
          </a:prstGeom>
          <a:noFill/>
          <a:ln>
            <a:noFill/>
          </a:ln>
        </p:spPr>
        <p:txBody>
          <a:bodyPr anchorCtr="0" anchor="ctr" bIns="91425" lIns="91425" rIns="91425" wrap="square" tIns="91425"/>
          <a:lstStyle>
            <a:lvl1pPr indent="0" lvl="0" marL="0" marR="0" rtl="0" algn="l">
              <a:spcBef>
                <a:spcPts val="0"/>
              </a:spcBef>
              <a:buClr>
                <a:srgbClr val="B10404"/>
              </a:buClr>
              <a:buSzPts val="1400"/>
              <a:buFont typeface="Corbel"/>
              <a:buNone/>
              <a:defRPr b="1" i="0" sz="2800" u="none" cap="none" strike="noStrike">
                <a:solidFill>
                  <a:srgbClr val="B10404"/>
                </a:solidFill>
                <a:latin typeface="Corbel"/>
                <a:ea typeface="Corbel"/>
                <a:cs typeface="Corbel"/>
                <a:sym typeface="Corbel"/>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31" name="Shape 31"/>
          <p:cNvSpPr/>
          <p:nvPr/>
        </p:nvSpPr>
        <p:spPr>
          <a:xfrm>
            <a:off x="7406886" y="25159"/>
            <a:ext cx="1691700" cy="270000"/>
          </a:xfrm>
          <a:prstGeom prst="rect">
            <a:avLst/>
          </a:prstGeom>
          <a:solidFill>
            <a:srgbClr val="F2F2F2"/>
          </a:solidFill>
          <a:ln cap="flat" cmpd="sng" w="25400">
            <a:solidFill>
              <a:srgbClr val="F2F2F2"/>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None/>
            </a:pPr>
            <a:r>
              <a:t/>
            </a:r>
            <a:endParaRPr b="0" i="0" sz="1800" u="none" cap="none" strike="noStrike">
              <a:solidFill>
                <a:srgbClr val="BFBFBF"/>
              </a:solidFill>
              <a:latin typeface="Corbel"/>
              <a:ea typeface="Corbel"/>
              <a:cs typeface="Corbel"/>
              <a:sym typeface="Corbe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Titre de section">
    <p:spTree>
      <p:nvGrpSpPr>
        <p:cNvPr id="32" name="Shape 32"/>
        <p:cNvGrpSpPr/>
        <p:nvPr/>
      </p:nvGrpSpPr>
      <p:grpSpPr>
        <a:xfrm>
          <a:off x="0" y="0"/>
          <a:ext cx="0" cy="0"/>
          <a:chOff x="0" y="0"/>
          <a:chExt cx="0" cy="0"/>
        </a:xfrm>
      </p:grpSpPr>
      <p:sp>
        <p:nvSpPr>
          <p:cNvPr id="33" name="Shape 33"/>
          <p:cNvSpPr txBox="1"/>
          <p:nvPr>
            <p:ph type="title"/>
          </p:nvPr>
        </p:nvSpPr>
        <p:spPr>
          <a:xfrm>
            <a:off x="722313" y="2841781"/>
            <a:ext cx="7772400" cy="1021500"/>
          </a:xfrm>
          <a:prstGeom prst="rect">
            <a:avLst/>
          </a:prstGeom>
          <a:noFill/>
          <a:ln>
            <a:noFill/>
          </a:ln>
        </p:spPr>
        <p:txBody>
          <a:bodyPr anchorCtr="0" anchor="t" bIns="91425" lIns="91425" rIns="91425" wrap="square" tIns="91425"/>
          <a:lstStyle>
            <a:lvl1pPr indent="0" lvl="0" marL="0" marR="0" rtl="0" algn="l">
              <a:spcBef>
                <a:spcPts val="0"/>
              </a:spcBef>
              <a:buClr>
                <a:srgbClr val="B10404"/>
              </a:buClr>
              <a:buSzPts val="1400"/>
              <a:buFont typeface="Corbel"/>
              <a:buNone/>
              <a:defRPr b="1" i="0" sz="4000" u="none" cap="none" strike="noStrike">
                <a:solidFill>
                  <a:srgbClr val="B10404"/>
                </a:solidFill>
                <a:latin typeface="Corbel"/>
                <a:ea typeface="Corbel"/>
                <a:cs typeface="Corbel"/>
                <a:sym typeface="Corbel"/>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34" name="Shape 34"/>
          <p:cNvSpPr txBox="1"/>
          <p:nvPr>
            <p:ph idx="1" type="body"/>
          </p:nvPr>
        </p:nvSpPr>
        <p:spPr>
          <a:xfrm>
            <a:off x="760040" y="1707655"/>
            <a:ext cx="7772400" cy="1125000"/>
          </a:xfrm>
          <a:prstGeom prst="rect">
            <a:avLst/>
          </a:prstGeom>
          <a:noFill/>
          <a:ln>
            <a:noFill/>
          </a:ln>
        </p:spPr>
        <p:txBody>
          <a:bodyPr anchorCtr="0" anchor="b" bIns="91425" lIns="91425" rIns="91425" wrap="square" tIns="91425"/>
          <a:lstStyle>
            <a:lvl1pPr indent="0" lvl="0" marL="0" marR="0" rtl="0" algn="l">
              <a:spcBef>
                <a:spcPts val="400"/>
              </a:spcBef>
              <a:buClr>
                <a:srgbClr val="888888"/>
              </a:buClr>
              <a:buSzPts val="2800"/>
              <a:buFont typeface="Arial"/>
              <a:buNone/>
              <a:defRPr b="1" i="0" sz="2000" u="none" cap="none" strike="noStrike">
                <a:solidFill>
                  <a:srgbClr val="888888"/>
                </a:solidFill>
                <a:latin typeface="Corbel"/>
                <a:ea typeface="Corbel"/>
                <a:cs typeface="Corbel"/>
                <a:sym typeface="Corbel"/>
              </a:defRPr>
            </a:lvl1pPr>
            <a:lvl2pPr indent="0" lvl="1" marL="457200" marR="0" rtl="0" algn="l">
              <a:spcBef>
                <a:spcPts val="360"/>
              </a:spcBef>
              <a:buClr>
                <a:srgbClr val="888888"/>
              </a:buClr>
              <a:buSzPts val="2400"/>
              <a:buFont typeface="Arial"/>
              <a:buNone/>
              <a:defRPr b="0" i="0" sz="1800" u="none" cap="none" strike="noStrike">
                <a:solidFill>
                  <a:srgbClr val="888888"/>
                </a:solidFill>
                <a:latin typeface="Corbel"/>
                <a:ea typeface="Corbel"/>
                <a:cs typeface="Corbel"/>
                <a:sym typeface="Corbel"/>
              </a:defRPr>
            </a:lvl2pPr>
            <a:lvl3pPr indent="0" lvl="2" marL="914400" marR="0" rtl="0" algn="l">
              <a:spcBef>
                <a:spcPts val="320"/>
              </a:spcBef>
              <a:buClr>
                <a:srgbClr val="888888"/>
              </a:buClr>
              <a:buSzPts val="2000"/>
              <a:buFont typeface="Arial"/>
              <a:buNone/>
              <a:defRPr b="0" i="0" sz="1600" u="none" cap="none" strike="noStrike">
                <a:solidFill>
                  <a:srgbClr val="888888"/>
                </a:solidFill>
                <a:latin typeface="Corbel"/>
                <a:ea typeface="Corbel"/>
                <a:cs typeface="Corbel"/>
                <a:sym typeface="Corbel"/>
              </a:defRPr>
            </a:lvl3pPr>
            <a:lvl4pPr indent="0" lvl="3" marL="1371600" marR="0" rtl="0" algn="l">
              <a:spcBef>
                <a:spcPts val="280"/>
              </a:spcBef>
              <a:buClr>
                <a:srgbClr val="888888"/>
              </a:buClr>
              <a:buSzPts val="1800"/>
              <a:buFont typeface="Arial"/>
              <a:buNone/>
              <a:defRPr b="0" i="0" sz="1400" u="none" cap="none" strike="noStrike">
                <a:solidFill>
                  <a:srgbClr val="888888"/>
                </a:solidFill>
                <a:latin typeface="Corbel"/>
                <a:ea typeface="Corbel"/>
                <a:cs typeface="Corbel"/>
                <a:sym typeface="Corbel"/>
              </a:defRPr>
            </a:lvl4pPr>
            <a:lvl5pPr indent="0" lvl="4" marL="1828800" marR="0" rtl="0" algn="l">
              <a:spcBef>
                <a:spcPts val="280"/>
              </a:spcBef>
              <a:buClr>
                <a:srgbClr val="888888"/>
              </a:buClr>
              <a:buSzPts val="1800"/>
              <a:buFont typeface="Arial"/>
              <a:buNone/>
              <a:defRPr b="0" i="0" sz="1400" u="none" cap="none" strike="noStrike">
                <a:solidFill>
                  <a:srgbClr val="888888"/>
                </a:solidFill>
                <a:latin typeface="Corbel"/>
                <a:ea typeface="Corbel"/>
                <a:cs typeface="Corbel"/>
                <a:sym typeface="Corbel"/>
              </a:defRPr>
            </a:lvl5pPr>
            <a:lvl6pPr indent="0" lvl="5" marL="2286000" marR="0" rtl="0" algn="l">
              <a:spcBef>
                <a:spcPts val="280"/>
              </a:spcBef>
              <a:buClr>
                <a:srgbClr val="888888"/>
              </a:buClr>
              <a:buSzPts val="2000"/>
              <a:buFont typeface="Arial"/>
              <a:buNone/>
              <a:defRPr b="0" i="0" sz="1400" u="none" cap="none" strike="noStrike">
                <a:solidFill>
                  <a:srgbClr val="888888"/>
                </a:solidFill>
                <a:latin typeface="Corbel"/>
                <a:ea typeface="Corbel"/>
                <a:cs typeface="Corbel"/>
                <a:sym typeface="Corbel"/>
              </a:defRPr>
            </a:lvl6pPr>
            <a:lvl7pPr indent="0" lvl="6" marL="2743200" marR="0" rtl="0" algn="l">
              <a:spcBef>
                <a:spcPts val="280"/>
              </a:spcBef>
              <a:buClr>
                <a:srgbClr val="888888"/>
              </a:buClr>
              <a:buSzPts val="2000"/>
              <a:buFont typeface="Arial"/>
              <a:buNone/>
              <a:defRPr b="0" i="0" sz="1400" u="none" cap="none" strike="noStrike">
                <a:solidFill>
                  <a:srgbClr val="888888"/>
                </a:solidFill>
                <a:latin typeface="Corbel"/>
                <a:ea typeface="Corbel"/>
                <a:cs typeface="Corbel"/>
                <a:sym typeface="Corbel"/>
              </a:defRPr>
            </a:lvl7pPr>
            <a:lvl8pPr indent="0" lvl="7" marL="3200400" marR="0" rtl="0" algn="l">
              <a:spcBef>
                <a:spcPts val="280"/>
              </a:spcBef>
              <a:buClr>
                <a:srgbClr val="888888"/>
              </a:buClr>
              <a:buSzPts val="2000"/>
              <a:buFont typeface="Arial"/>
              <a:buNone/>
              <a:defRPr b="0" i="0" sz="1400" u="none" cap="none" strike="noStrike">
                <a:solidFill>
                  <a:srgbClr val="888888"/>
                </a:solidFill>
                <a:latin typeface="Corbel"/>
                <a:ea typeface="Corbel"/>
                <a:cs typeface="Corbel"/>
                <a:sym typeface="Corbel"/>
              </a:defRPr>
            </a:lvl8pPr>
            <a:lvl9pPr indent="0" lvl="8" marL="3657600" marR="0" rtl="0" algn="l">
              <a:spcBef>
                <a:spcPts val="280"/>
              </a:spcBef>
              <a:buClr>
                <a:srgbClr val="888888"/>
              </a:buClr>
              <a:buSzPts val="2000"/>
              <a:buFont typeface="Arial"/>
              <a:buNone/>
              <a:defRPr b="0" i="0" sz="1400" u="none" cap="none" strike="noStrike">
                <a:solidFill>
                  <a:srgbClr val="888888"/>
                </a:solidFill>
                <a:latin typeface="Corbel"/>
                <a:ea typeface="Corbel"/>
                <a:cs typeface="Corbel"/>
                <a:sym typeface="Corbel"/>
              </a:defRPr>
            </a:lvl9pPr>
          </a:lstStyle>
          <a:p/>
        </p:txBody>
      </p:sp>
      <p:sp>
        <p:nvSpPr>
          <p:cNvPr id="35" name="Shape 35"/>
          <p:cNvSpPr txBox="1"/>
          <p:nvPr>
            <p:ph idx="10" type="dt"/>
          </p:nvPr>
        </p:nvSpPr>
        <p:spPr>
          <a:xfrm>
            <a:off x="9456" y="4754324"/>
            <a:ext cx="846900" cy="273900"/>
          </a:xfrm>
          <a:prstGeom prst="rect">
            <a:avLst/>
          </a:prstGeom>
          <a:noFill/>
          <a:ln>
            <a:noFill/>
          </a:ln>
        </p:spPr>
        <p:txBody>
          <a:bodyPr anchorCtr="0" anchor="ctr" bIns="91425" lIns="91425" rIns="91425" wrap="square" tIns="91425"/>
          <a:lstStyle>
            <a:lvl1pPr indent="0" lvl="0" marL="0" marR="0" rtl="0" algn="l">
              <a:spcBef>
                <a:spcPts val="0"/>
              </a:spcBef>
              <a:buSzPts val="1400"/>
              <a:buNone/>
              <a:defRPr b="0" i="0" sz="1000" u="none" cap="none" strike="noStrike">
                <a:solidFill>
                  <a:srgbClr val="FF0000"/>
                </a:solidFill>
                <a:latin typeface="Corbel"/>
                <a:ea typeface="Corbel"/>
                <a:cs typeface="Corbel"/>
                <a:sym typeface="Corbel"/>
              </a:defRPr>
            </a:lvl1pPr>
            <a:lvl2pPr indent="0" lvl="1" marL="457200" marR="0" rtl="0" algn="l">
              <a:spcBef>
                <a:spcPts val="0"/>
              </a:spcBef>
              <a:buSzPts val="1400"/>
              <a:buNone/>
              <a:defRPr b="0" i="0" sz="1800" u="none" cap="none" strike="noStrike">
                <a:solidFill>
                  <a:schemeClr val="dk1"/>
                </a:solidFill>
                <a:latin typeface="Corbel"/>
                <a:ea typeface="Corbel"/>
                <a:cs typeface="Corbel"/>
                <a:sym typeface="Corbel"/>
              </a:defRPr>
            </a:lvl2pPr>
            <a:lvl3pPr indent="0" lvl="2" marL="914400" marR="0" rtl="0" algn="l">
              <a:spcBef>
                <a:spcPts val="0"/>
              </a:spcBef>
              <a:buSzPts val="1400"/>
              <a:buNone/>
              <a:defRPr b="0" i="0" sz="1800" u="none" cap="none" strike="noStrike">
                <a:solidFill>
                  <a:schemeClr val="dk1"/>
                </a:solidFill>
                <a:latin typeface="Corbel"/>
                <a:ea typeface="Corbel"/>
                <a:cs typeface="Corbel"/>
                <a:sym typeface="Corbel"/>
              </a:defRPr>
            </a:lvl3pPr>
            <a:lvl4pPr indent="0" lvl="3" marL="1371600" marR="0" rtl="0" algn="l">
              <a:spcBef>
                <a:spcPts val="0"/>
              </a:spcBef>
              <a:buSzPts val="1400"/>
              <a:buNone/>
              <a:defRPr b="0" i="0" sz="1800" u="none" cap="none" strike="noStrike">
                <a:solidFill>
                  <a:schemeClr val="dk1"/>
                </a:solidFill>
                <a:latin typeface="Corbel"/>
                <a:ea typeface="Corbel"/>
                <a:cs typeface="Corbel"/>
                <a:sym typeface="Corbel"/>
              </a:defRPr>
            </a:lvl4pPr>
            <a:lvl5pPr indent="0" lvl="4" marL="1828800" marR="0" rtl="0" algn="l">
              <a:spcBef>
                <a:spcPts val="0"/>
              </a:spcBef>
              <a:buSzPts val="1400"/>
              <a:buNone/>
              <a:defRPr b="0" i="0" sz="1800" u="none" cap="none" strike="noStrike">
                <a:solidFill>
                  <a:schemeClr val="dk1"/>
                </a:solidFill>
                <a:latin typeface="Corbel"/>
                <a:ea typeface="Corbel"/>
                <a:cs typeface="Corbel"/>
                <a:sym typeface="Corbel"/>
              </a:defRPr>
            </a:lvl5pPr>
            <a:lvl6pPr indent="0" lvl="5" marL="2286000" marR="0" rtl="0" algn="l">
              <a:spcBef>
                <a:spcPts val="0"/>
              </a:spcBef>
              <a:buSzPts val="1400"/>
              <a:buNone/>
              <a:defRPr b="0" i="0" sz="1800" u="none" cap="none" strike="noStrike">
                <a:solidFill>
                  <a:schemeClr val="dk1"/>
                </a:solidFill>
                <a:latin typeface="Corbel"/>
                <a:ea typeface="Corbel"/>
                <a:cs typeface="Corbel"/>
                <a:sym typeface="Corbel"/>
              </a:defRPr>
            </a:lvl6pPr>
            <a:lvl7pPr indent="0" lvl="6" marL="2743200" marR="0" rtl="0" algn="l">
              <a:spcBef>
                <a:spcPts val="0"/>
              </a:spcBef>
              <a:buSzPts val="1400"/>
              <a:buNone/>
              <a:defRPr b="0" i="0" sz="1800" u="none" cap="none" strike="noStrike">
                <a:solidFill>
                  <a:schemeClr val="dk1"/>
                </a:solidFill>
                <a:latin typeface="Corbel"/>
                <a:ea typeface="Corbel"/>
                <a:cs typeface="Corbel"/>
                <a:sym typeface="Corbel"/>
              </a:defRPr>
            </a:lvl7pPr>
            <a:lvl8pPr indent="0" lvl="7" marL="3200400" marR="0" rtl="0" algn="l">
              <a:spcBef>
                <a:spcPts val="0"/>
              </a:spcBef>
              <a:buSzPts val="1400"/>
              <a:buNone/>
              <a:defRPr b="0" i="0" sz="1800" u="none" cap="none" strike="noStrike">
                <a:solidFill>
                  <a:schemeClr val="dk1"/>
                </a:solidFill>
                <a:latin typeface="Corbel"/>
                <a:ea typeface="Corbel"/>
                <a:cs typeface="Corbel"/>
                <a:sym typeface="Corbel"/>
              </a:defRPr>
            </a:lvl8pPr>
            <a:lvl9pPr indent="0" lvl="8" marL="3657600" marR="0" rtl="0" algn="l">
              <a:spcBef>
                <a:spcPts val="0"/>
              </a:spcBef>
              <a:buSzPts val="1400"/>
              <a:buNone/>
              <a:defRPr b="0" i="0" sz="1800" u="none" cap="none" strike="noStrike">
                <a:solidFill>
                  <a:schemeClr val="dk1"/>
                </a:solidFill>
                <a:latin typeface="Corbel"/>
                <a:ea typeface="Corbel"/>
                <a:cs typeface="Corbel"/>
                <a:sym typeface="Corbel"/>
              </a:defRPr>
            </a:lvl9pPr>
          </a:lstStyle>
          <a:p/>
        </p:txBody>
      </p:sp>
      <p:sp>
        <p:nvSpPr>
          <p:cNvPr id="36" name="Shape 36"/>
          <p:cNvSpPr txBox="1"/>
          <p:nvPr>
            <p:ph idx="11" type="ftr"/>
          </p:nvPr>
        </p:nvSpPr>
        <p:spPr>
          <a:xfrm>
            <a:off x="1781636" y="4731990"/>
            <a:ext cx="5580600" cy="273900"/>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b="1" i="0" sz="1200" u="none" cap="none" strike="noStrike">
                <a:solidFill>
                  <a:srgbClr val="FF0000"/>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orbel"/>
                <a:ea typeface="Corbel"/>
                <a:cs typeface="Corbel"/>
                <a:sym typeface="Corbel"/>
              </a:defRPr>
            </a:lvl2pPr>
            <a:lvl3pPr indent="0" lvl="2" marL="914400" marR="0" rtl="0" algn="l">
              <a:spcBef>
                <a:spcPts val="0"/>
              </a:spcBef>
              <a:buSzPts val="1400"/>
              <a:buNone/>
              <a:defRPr b="0" i="0" sz="1800" u="none" cap="none" strike="noStrike">
                <a:solidFill>
                  <a:schemeClr val="dk1"/>
                </a:solidFill>
                <a:latin typeface="Corbel"/>
                <a:ea typeface="Corbel"/>
                <a:cs typeface="Corbel"/>
                <a:sym typeface="Corbel"/>
              </a:defRPr>
            </a:lvl3pPr>
            <a:lvl4pPr indent="0" lvl="3" marL="1371600" marR="0" rtl="0" algn="l">
              <a:spcBef>
                <a:spcPts val="0"/>
              </a:spcBef>
              <a:buSzPts val="1400"/>
              <a:buNone/>
              <a:defRPr b="0" i="0" sz="1800" u="none" cap="none" strike="noStrike">
                <a:solidFill>
                  <a:schemeClr val="dk1"/>
                </a:solidFill>
                <a:latin typeface="Corbel"/>
                <a:ea typeface="Corbel"/>
                <a:cs typeface="Corbel"/>
                <a:sym typeface="Corbel"/>
              </a:defRPr>
            </a:lvl4pPr>
            <a:lvl5pPr indent="0" lvl="4" marL="1828800" marR="0" rtl="0" algn="l">
              <a:spcBef>
                <a:spcPts val="0"/>
              </a:spcBef>
              <a:buSzPts val="1400"/>
              <a:buNone/>
              <a:defRPr b="0" i="0" sz="1800" u="none" cap="none" strike="noStrike">
                <a:solidFill>
                  <a:schemeClr val="dk1"/>
                </a:solidFill>
                <a:latin typeface="Corbel"/>
                <a:ea typeface="Corbel"/>
                <a:cs typeface="Corbel"/>
                <a:sym typeface="Corbel"/>
              </a:defRPr>
            </a:lvl5pPr>
            <a:lvl6pPr indent="0" lvl="5" marL="2286000" marR="0" rtl="0" algn="l">
              <a:spcBef>
                <a:spcPts val="0"/>
              </a:spcBef>
              <a:buSzPts val="1400"/>
              <a:buNone/>
              <a:defRPr b="0" i="0" sz="1800" u="none" cap="none" strike="noStrike">
                <a:solidFill>
                  <a:schemeClr val="dk1"/>
                </a:solidFill>
                <a:latin typeface="Corbel"/>
                <a:ea typeface="Corbel"/>
                <a:cs typeface="Corbel"/>
                <a:sym typeface="Corbel"/>
              </a:defRPr>
            </a:lvl6pPr>
            <a:lvl7pPr indent="0" lvl="6" marL="2743200" marR="0" rtl="0" algn="l">
              <a:spcBef>
                <a:spcPts val="0"/>
              </a:spcBef>
              <a:buSzPts val="1400"/>
              <a:buNone/>
              <a:defRPr b="0" i="0" sz="1800" u="none" cap="none" strike="noStrike">
                <a:solidFill>
                  <a:schemeClr val="dk1"/>
                </a:solidFill>
                <a:latin typeface="Corbel"/>
                <a:ea typeface="Corbel"/>
                <a:cs typeface="Corbel"/>
                <a:sym typeface="Corbel"/>
              </a:defRPr>
            </a:lvl7pPr>
            <a:lvl8pPr indent="0" lvl="7" marL="3200400" marR="0" rtl="0" algn="l">
              <a:spcBef>
                <a:spcPts val="0"/>
              </a:spcBef>
              <a:buSzPts val="1400"/>
              <a:buNone/>
              <a:defRPr b="0" i="0" sz="1800" u="none" cap="none" strike="noStrike">
                <a:solidFill>
                  <a:schemeClr val="dk1"/>
                </a:solidFill>
                <a:latin typeface="Corbel"/>
                <a:ea typeface="Corbel"/>
                <a:cs typeface="Corbel"/>
                <a:sym typeface="Corbel"/>
              </a:defRPr>
            </a:lvl8pPr>
            <a:lvl9pPr indent="0" lvl="8" marL="3657600" marR="0" rtl="0" algn="l">
              <a:spcBef>
                <a:spcPts val="0"/>
              </a:spcBef>
              <a:buSzPts val="1400"/>
              <a:buNone/>
              <a:defRPr b="0" i="0" sz="1800" u="none" cap="none" strike="noStrike">
                <a:solidFill>
                  <a:schemeClr val="dk1"/>
                </a:solidFill>
                <a:latin typeface="Corbel"/>
                <a:ea typeface="Corbel"/>
                <a:cs typeface="Corbel"/>
                <a:sym typeface="Corbel"/>
              </a:defRPr>
            </a:lvl9pPr>
          </a:lstStyle>
          <a:p/>
        </p:txBody>
      </p:sp>
      <p:sp>
        <p:nvSpPr>
          <p:cNvPr id="37" name="Shape 37"/>
          <p:cNvSpPr txBox="1"/>
          <p:nvPr>
            <p:ph idx="12" type="sldNum"/>
          </p:nvPr>
        </p:nvSpPr>
        <p:spPr>
          <a:xfrm>
            <a:off x="8172400" y="4677984"/>
            <a:ext cx="936000" cy="327900"/>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b="1" i="0" lang="fr" sz="1200" u="none" cap="none" strike="noStrike">
                <a:solidFill>
                  <a:srgbClr val="FF0000"/>
                </a:solidFill>
                <a:latin typeface="Calibri"/>
                <a:ea typeface="Calibri"/>
                <a:cs typeface="Calibri"/>
                <a:sym typeface="Calibri"/>
              </a:rPr>
              <a:t>‹#›</a:t>
            </a:fld>
          </a:p>
        </p:txBody>
      </p:sp>
      <p:sp>
        <p:nvSpPr>
          <p:cNvPr id="38" name="Shape 38"/>
          <p:cNvSpPr/>
          <p:nvPr/>
        </p:nvSpPr>
        <p:spPr>
          <a:xfrm>
            <a:off x="7406886" y="25159"/>
            <a:ext cx="1691700" cy="270000"/>
          </a:xfrm>
          <a:prstGeom prst="rect">
            <a:avLst/>
          </a:prstGeom>
          <a:solidFill>
            <a:srgbClr val="F2F2F2"/>
          </a:solidFill>
          <a:ln cap="flat" cmpd="sng" w="25400">
            <a:solidFill>
              <a:srgbClr val="F2F2F2"/>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None/>
            </a:pPr>
            <a:r>
              <a:t/>
            </a:r>
            <a:endParaRPr b="0" i="0" sz="1800" u="none" cap="none" strike="noStrike">
              <a:solidFill>
                <a:srgbClr val="BFBFBF"/>
              </a:solidFill>
              <a:latin typeface="Corbel"/>
              <a:ea typeface="Corbel"/>
              <a:cs typeface="Corbel"/>
              <a:sym typeface="Corbe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Deux contenus">
    <p:spTree>
      <p:nvGrpSpPr>
        <p:cNvPr id="39" name="Shape 39"/>
        <p:cNvGrpSpPr/>
        <p:nvPr/>
      </p:nvGrpSpPr>
      <p:grpSpPr>
        <a:xfrm>
          <a:off x="0" y="0"/>
          <a:ext cx="0" cy="0"/>
          <a:chOff x="0" y="0"/>
          <a:chExt cx="0" cy="0"/>
        </a:xfrm>
      </p:grpSpPr>
      <p:sp>
        <p:nvSpPr>
          <p:cNvPr id="40" name="Shape 40"/>
          <p:cNvSpPr txBox="1"/>
          <p:nvPr>
            <p:ph idx="1" type="body"/>
          </p:nvPr>
        </p:nvSpPr>
        <p:spPr>
          <a:xfrm>
            <a:off x="457200" y="1200151"/>
            <a:ext cx="4038600" cy="3394500"/>
          </a:xfrm>
          <a:prstGeom prst="rect">
            <a:avLst/>
          </a:prstGeom>
          <a:noFill/>
          <a:ln>
            <a:noFill/>
          </a:ln>
        </p:spPr>
        <p:txBody>
          <a:bodyPr anchorCtr="0" anchor="t" bIns="91425" lIns="91425" rIns="91425" wrap="square" tIns="91425"/>
          <a:lstStyle>
            <a:lvl1pPr indent="-165100" lvl="0" marL="342900" marR="0" rtl="0" algn="l">
              <a:spcBef>
                <a:spcPts val="560"/>
              </a:spcBef>
              <a:buClr>
                <a:schemeClr val="dk1"/>
              </a:buClr>
              <a:buSzPts val="2800"/>
              <a:buFont typeface="Arial"/>
              <a:buChar char="•"/>
              <a:defRPr b="1" i="0" sz="2800" u="none" cap="none" strike="noStrike">
                <a:solidFill>
                  <a:schemeClr val="dk1"/>
                </a:solidFill>
                <a:latin typeface="Corbel"/>
                <a:ea typeface="Corbel"/>
                <a:cs typeface="Corbel"/>
                <a:sym typeface="Corbel"/>
              </a:defRPr>
            </a:lvl1pPr>
            <a:lvl2pPr indent="-133350" lvl="1" marL="742950" marR="0" rtl="0" algn="l">
              <a:spcBef>
                <a:spcPts val="480"/>
              </a:spcBef>
              <a:buClr>
                <a:srgbClr val="424242"/>
              </a:buClr>
              <a:buSzPts val="2400"/>
              <a:buFont typeface="Arial"/>
              <a:buChar char="–"/>
              <a:defRPr b="0" i="0" sz="2400" u="none" cap="none" strike="noStrike">
                <a:solidFill>
                  <a:srgbClr val="424242"/>
                </a:solidFill>
                <a:latin typeface="Corbel"/>
                <a:ea typeface="Corbel"/>
                <a:cs typeface="Corbel"/>
                <a:sym typeface="Corbel"/>
              </a:defRPr>
            </a:lvl2pPr>
            <a:lvl3pPr indent="-101600" lvl="2" marL="1143000" marR="0" rtl="0" algn="l">
              <a:spcBef>
                <a:spcPts val="400"/>
              </a:spcBef>
              <a:buClr>
                <a:srgbClr val="424242"/>
              </a:buClr>
              <a:buSzPts val="2000"/>
              <a:buFont typeface="Arial"/>
              <a:buChar char="•"/>
              <a:defRPr b="0" i="0" sz="2000" u="none" cap="none" strike="noStrike">
                <a:solidFill>
                  <a:srgbClr val="424242"/>
                </a:solidFill>
                <a:latin typeface="Corbel"/>
                <a:ea typeface="Corbel"/>
                <a:cs typeface="Corbel"/>
                <a:sym typeface="Corbel"/>
              </a:defRPr>
            </a:lvl3pPr>
            <a:lvl4pPr indent="-114300" lvl="3" marL="1600200" marR="0" rtl="0" algn="l">
              <a:spcBef>
                <a:spcPts val="360"/>
              </a:spcBef>
              <a:buClr>
                <a:srgbClr val="424242"/>
              </a:buClr>
              <a:buSzPts val="1800"/>
              <a:buFont typeface="Arial"/>
              <a:buChar char="–"/>
              <a:defRPr b="0" i="0" sz="1800" u="none" cap="none" strike="noStrike">
                <a:solidFill>
                  <a:srgbClr val="424242"/>
                </a:solidFill>
                <a:latin typeface="Corbel"/>
                <a:ea typeface="Corbel"/>
                <a:cs typeface="Corbel"/>
                <a:sym typeface="Corbel"/>
              </a:defRPr>
            </a:lvl4pPr>
            <a:lvl5pPr indent="-114300" lvl="4" marL="2057400" marR="0" rtl="0" algn="l">
              <a:spcBef>
                <a:spcPts val="360"/>
              </a:spcBef>
              <a:buClr>
                <a:srgbClr val="424242"/>
              </a:buClr>
              <a:buSzPts val="1800"/>
              <a:buFont typeface="Arial"/>
              <a:buChar char="»"/>
              <a:defRPr b="0" i="0" sz="1800" u="none" cap="none" strike="noStrike">
                <a:solidFill>
                  <a:srgbClr val="424242"/>
                </a:solidFill>
                <a:latin typeface="Corbel"/>
                <a:ea typeface="Corbel"/>
                <a:cs typeface="Corbel"/>
                <a:sym typeface="Corbel"/>
              </a:defRPr>
            </a:lvl5pPr>
            <a:lvl6pPr indent="-114300" lvl="5" marL="2514600" marR="0" rtl="0" algn="l">
              <a:spcBef>
                <a:spcPts val="360"/>
              </a:spcBef>
              <a:buClr>
                <a:schemeClr val="dk1"/>
              </a:buClr>
              <a:buSzPts val="1800"/>
              <a:buFont typeface="Arial"/>
              <a:buChar char="•"/>
              <a:defRPr b="0" i="0" sz="1800" u="none" cap="none" strike="noStrike">
                <a:solidFill>
                  <a:schemeClr val="dk1"/>
                </a:solidFill>
                <a:latin typeface="Corbel"/>
                <a:ea typeface="Corbel"/>
                <a:cs typeface="Corbel"/>
                <a:sym typeface="Corbel"/>
              </a:defRPr>
            </a:lvl6pPr>
            <a:lvl7pPr indent="-114300" lvl="6" marL="2971800" marR="0" rtl="0" algn="l">
              <a:spcBef>
                <a:spcPts val="360"/>
              </a:spcBef>
              <a:buClr>
                <a:schemeClr val="dk1"/>
              </a:buClr>
              <a:buSzPts val="1800"/>
              <a:buFont typeface="Arial"/>
              <a:buChar char="•"/>
              <a:defRPr b="0" i="0" sz="1800" u="none" cap="none" strike="noStrike">
                <a:solidFill>
                  <a:schemeClr val="dk1"/>
                </a:solidFill>
                <a:latin typeface="Corbel"/>
                <a:ea typeface="Corbel"/>
                <a:cs typeface="Corbel"/>
                <a:sym typeface="Corbel"/>
              </a:defRPr>
            </a:lvl7pPr>
            <a:lvl8pPr indent="-114300" lvl="7" marL="3429000" marR="0" rtl="0" algn="l">
              <a:spcBef>
                <a:spcPts val="360"/>
              </a:spcBef>
              <a:buClr>
                <a:schemeClr val="dk1"/>
              </a:buClr>
              <a:buSzPts val="1800"/>
              <a:buFont typeface="Arial"/>
              <a:buChar char="•"/>
              <a:defRPr b="0" i="0" sz="1800" u="none" cap="none" strike="noStrike">
                <a:solidFill>
                  <a:schemeClr val="dk1"/>
                </a:solidFill>
                <a:latin typeface="Corbel"/>
                <a:ea typeface="Corbel"/>
                <a:cs typeface="Corbel"/>
                <a:sym typeface="Corbel"/>
              </a:defRPr>
            </a:lvl8pPr>
            <a:lvl9pPr indent="-114300" lvl="8" marL="3886200" marR="0" rtl="0" algn="l">
              <a:spcBef>
                <a:spcPts val="360"/>
              </a:spcBef>
              <a:buClr>
                <a:schemeClr val="dk1"/>
              </a:buClr>
              <a:buSzPts val="1800"/>
              <a:buFont typeface="Arial"/>
              <a:buChar char="•"/>
              <a:defRPr b="0" i="0" sz="1800" u="none" cap="none" strike="noStrike">
                <a:solidFill>
                  <a:schemeClr val="dk1"/>
                </a:solidFill>
                <a:latin typeface="Corbel"/>
                <a:ea typeface="Corbel"/>
                <a:cs typeface="Corbel"/>
                <a:sym typeface="Corbel"/>
              </a:defRPr>
            </a:lvl9pPr>
          </a:lstStyle>
          <a:p/>
        </p:txBody>
      </p:sp>
      <p:sp>
        <p:nvSpPr>
          <p:cNvPr id="41" name="Shape 41"/>
          <p:cNvSpPr txBox="1"/>
          <p:nvPr>
            <p:ph idx="2" type="body"/>
          </p:nvPr>
        </p:nvSpPr>
        <p:spPr>
          <a:xfrm>
            <a:off x="4648200" y="1200151"/>
            <a:ext cx="4038600" cy="3394500"/>
          </a:xfrm>
          <a:prstGeom prst="rect">
            <a:avLst/>
          </a:prstGeom>
          <a:noFill/>
          <a:ln>
            <a:noFill/>
          </a:ln>
        </p:spPr>
        <p:txBody>
          <a:bodyPr anchorCtr="0" anchor="t" bIns="91425" lIns="91425" rIns="91425" wrap="square" tIns="91425"/>
          <a:lstStyle>
            <a:lvl1pPr indent="-165100" lvl="0" marL="342900" marR="0" rtl="0" algn="l">
              <a:spcBef>
                <a:spcPts val="560"/>
              </a:spcBef>
              <a:buClr>
                <a:schemeClr val="dk1"/>
              </a:buClr>
              <a:buSzPts val="2800"/>
              <a:buFont typeface="Arial"/>
              <a:buChar char="•"/>
              <a:defRPr b="1" i="0" sz="2800" u="none" cap="none" strike="noStrike">
                <a:solidFill>
                  <a:schemeClr val="dk1"/>
                </a:solidFill>
                <a:latin typeface="Corbel"/>
                <a:ea typeface="Corbel"/>
                <a:cs typeface="Corbel"/>
                <a:sym typeface="Corbel"/>
              </a:defRPr>
            </a:lvl1pPr>
            <a:lvl2pPr indent="-133350" lvl="1" marL="742950" marR="0" rtl="0" algn="l">
              <a:spcBef>
                <a:spcPts val="480"/>
              </a:spcBef>
              <a:buClr>
                <a:srgbClr val="424242"/>
              </a:buClr>
              <a:buSzPts val="2400"/>
              <a:buFont typeface="Arial"/>
              <a:buChar char="–"/>
              <a:defRPr b="0" i="0" sz="2400" u="none" cap="none" strike="noStrike">
                <a:solidFill>
                  <a:srgbClr val="424242"/>
                </a:solidFill>
                <a:latin typeface="Corbel"/>
                <a:ea typeface="Corbel"/>
                <a:cs typeface="Corbel"/>
                <a:sym typeface="Corbel"/>
              </a:defRPr>
            </a:lvl2pPr>
            <a:lvl3pPr indent="-101600" lvl="2" marL="1143000" marR="0" rtl="0" algn="l">
              <a:spcBef>
                <a:spcPts val="400"/>
              </a:spcBef>
              <a:buClr>
                <a:srgbClr val="424242"/>
              </a:buClr>
              <a:buSzPts val="2000"/>
              <a:buFont typeface="Arial"/>
              <a:buChar char="•"/>
              <a:defRPr b="0" i="0" sz="2000" u="none" cap="none" strike="noStrike">
                <a:solidFill>
                  <a:srgbClr val="424242"/>
                </a:solidFill>
                <a:latin typeface="Corbel"/>
                <a:ea typeface="Corbel"/>
                <a:cs typeface="Corbel"/>
                <a:sym typeface="Corbel"/>
              </a:defRPr>
            </a:lvl3pPr>
            <a:lvl4pPr indent="-114300" lvl="3" marL="1600200" marR="0" rtl="0" algn="l">
              <a:spcBef>
                <a:spcPts val="360"/>
              </a:spcBef>
              <a:buClr>
                <a:srgbClr val="424242"/>
              </a:buClr>
              <a:buSzPts val="1800"/>
              <a:buFont typeface="Arial"/>
              <a:buChar char="–"/>
              <a:defRPr b="0" i="0" sz="1800" u="none" cap="none" strike="noStrike">
                <a:solidFill>
                  <a:srgbClr val="424242"/>
                </a:solidFill>
                <a:latin typeface="Corbel"/>
                <a:ea typeface="Corbel"/>
                <a:cs typeface="Corbel"/>
                <a:sym typeface="Corbel"/>
              </a:defRPr>
            </a:lvl4pPr>
            <a:lvl5pPr indent="-114300" lvl="4" marL="2057400" marR="0" rtl="0" algn="l">
              <a:spcBef>
                <a:spcPts val="360"/>
              </a:spcBef>
              <a:buClr>
                <a:srgbClr val="424242"/>
              </a:buClr>
              <a:buSzPts val="1800"/>
              <a:buFont typeface="Arial"/>
              <a:buChar char="»"/>
              <a:defRPr b="0" i="0" sz="1800" u="none" cap="none" strike="noStrike">
                <a:solidFill>
                  <a:srgbClr val="424242"/>
                </a:solidFill>
                <a:latin typeface="Corbel"/>
                <a:ea typeface="Corbel"/>
                <a:cs typeface="Corbel"/>
                <a:sym typeface="Corbel"/>
              </a:defRPr>
            </a:lvl5pPr>
            <a:lvl6pPr indent="-114300" lvl="5" marL="2514600" marR="0" rtl="0" algn="l">
              <a:spcBef>
                <a:spcPts val="360"/>
              </a:spcBef>
              <a:buClr>
                <a:schemeClr val="dk1"/>
              </a:buClr>
              <a:buSzPts val="1800"/>
              <a:buFont typeface="Arial"/>
              <a:buChar char="•"/>
              <a:defRPr b="0" i="0" sz="1800" u="none" cap="none" strike="noStrike">
                <a:solidFill>
                  <a:schemeClr val="dk1"/>
                </a:solidFill>
                <a:latin typeface="Corbel"/>
                <a:ea typeface="Corbel"/>
                <a:cs typeface="Corbel"/>
                <a:sym typeface="Corbel"/>
              </a:defRPr>
            </a:lvl6pPr>
            <a:lvl7pPr indent="-114300" lvl="6" marL="2971800" marR="0" rtl="0" algn="l">
              <a:spcBef>
                <a:spcPts val="360"/>
              </a:spcBef>
              <a:buClr>
                <a:schemeClr val="dk1"/>
              </a:buClr>
              <a:buSzPts val="1800"/>
              <a:buFont typeface="Arial"/>
              <a:buChar char="•"/>
              <a:defRPr b="0" i="0" sz="1800" u="none" cap="none" strike="noStrike">
                <a:solidFill>
                  <a:schemeClr val="dk1"/>
                </a:solidFill>
                <a:latin typeface="Corbel"/>
                <a:ea typeface="Corbel"/>
                <a:cs typeface="Corbel"/>
                <a:sym typeface="Corbel"/>
              </a:defRPr>
            </a:lvl7pPr>
            <a:lvl8pPr indent="-114300" lvl="7" marL="3429000" marR="0" rtl="0" algn="l">
              <a:spcBef>
                <a:spcPts val="360"/>
              </a:spcBef>
              <a:buClr>
                <a:schemeClr val="dk1"/>
              </a:buClr>
              <a:buSzPts val="1800"/>
              <a:buFont typeface="Arial"/>
              <a:buChar char="•"/>
              <a:defRPr b="0" i="0" sz="1800" u="none" cap="none" strike="noStrike">
                <a:solidFill>
                  <a:schemeClr val="dk1"/>
                </a:solidFill>
                <a:latin typeface="Corbel"/>
                <a:ea typeface="Corbel"/>
                <a:cs typeface="Corbel"/>
                <a:sym typeface="Corbel"/>
              </a:defRPr>
            </a:lvl8pPr>
            <a:lvl9pPr indent="-114300" lvl="8" marL="3886200" marR="0" rtl="0" algn="l">
              <a:spcBef>
                <a:spcPts val="360"/>
              </a:spcBef>
              <a:buClr>
                <a:schemeClr val="dk1"/>
              </a:buClr>
              <a:buSzPts val="1800"/>
              <a:buFont typeface="Arial"/>
              <a:buChar char="•"/>
              <a:defRPr b="0" i="0" sz="1800" u="none" cap="none" strike="noStrike">
                <a:solidFill>
                  <a:schemeClr val="dk1"/>
                </a:solidFill>
                <a:latin typeface="Corbel"/>
                <a:ea typeface="Corbel"/>
                <a:cs typeface="Corbel"/>
                <a:sym typeface="Corbel"/>
              </a:defRPr>
            </a:lvl9pPr>
          </a:lstStyle>
          <a:p/>
        </p:txBody>
      </p:sp>
      <p:sp>
        <p:nvSpPr>
          <p:cNvPr id="42" name="Shape 42"/>
          <p:cNvSpPr/>
          <p:nvPr/>
        </p:nvSpPr>
        <p:spPr>
          <a:xfrm>
            <a:off x="0" y="681541"/>
            <a:ext cx="9144000" cy="34200"/>
          </a:xfrm>
          <a:prstGeom prst="rect">
            <a:avLst/>
          </a:prstGeom>
          <a:solidFill>
            <a:srgbClr val="B10404"/>
          </a:solidFill>
          <a:ln>
            <a:noFill/>
          </a:ln>
        </p:spPr>
        <p:txBody>
          <a:bodyPr anchorCtr="0" anchor="ctr" bIns="45700" lIns="91425" rIns="91425" wrap="square" tIns="45700">
            <a:noAutofit/>
          </a:bodyPr>
          <a:lstStyle/>
          <a:p>
            <a:pPr indent="0" lvl="0" marL="0" marR="0" rtl="0" algn="ctr">
              <a:spcBef>
                <a:spcPts val="0"/>
              </a:spcBef>
              <a:buNone/>
            </a:pPr>
            <a:r>
              <a:t/>
            </a:r>
            <a:endParaRPr b="0" i="0" sz="1800" u="none" cap="none" strike="noStrike">
              <a:solidFill>
                <a:schemeClr val="lt1"/>
              </a:solidFill>
              <a:latin typeface="Corbel"/>
              <a:ea typeface="Corbel"/>
              <a:cs typeface="Corbel"/>
              <a:sym typeface="Corbel"/>
            </a:endParaRPr>
          </a:p>
        </p:txBody>
      </p:sp>
      <p:sp>
        <p:nvSpPr>
          <p:cNvPr id="43" name="Shape 43"/>
          <p:cNvSpPr txBox="1"/>
          <p:nvPr>
            <p:ph idx="10" type="dt"/>
          </p:nvPr>
        </p:nvSpPr>
        <p:spPr>
          <a:xfrm>
            <a:off x="9456" y="4754324"/>
            <a:ext cx="846900" cy="273900"/>
          </a:xfrm>
          <a:prstGeom prst="rect">
            <a:avLst/>
          </a:prstGeom>
          <a:noFill/>
          <a:ln>
            <a:noFill/>
          </a:ln>
        </p:spPr>
        <p:txBody>
          <a:bodyPr anchorCtr="0" anchor="ctr" bIns="91425" lIns="91425" rIns="91425" wrap="square" tIns="91425"/>
          <a:lstStyle>
            <a:lvl1pPr indent="0" lvl="0" marL="0" marR="0" rtl="0" algn="l">
              <a:spcBef>
                <a:spcPts val="0"/>
              </a:spcBef>
              <a:buSzPts val="1400"/>
              <a:buNone/>
              <a:defRPr b="0" i="0" sz="1000" u="none" cap="none" strike="noStrike">
                <a:solidFill>
                  <a:srgbClr val="FF0000"/>
                </a:solidFill>
                <a:latin typeface="Corbel"/>
                <a:ea typeface="Corbel"/>
                <a:cs typeface="Corbel"/>
                <a:sym typeface="Corbel"/>
              </a:defRPr>
            </a:lvl1pPr>
            <a:lvl2pPr indent="0" lvl="1" marL="457200" marR="0" rtl="0" algn="l">
              <a:spcBef>
                <a:spcPts val="0"/>
              </a:spcBef>
              <a:buSzPts val="1400"/>
              <a:buNone/>
              <a:defRPr b="0" i="0" sz="1800" u="none" cap="none" strike="noStrike">
                <a:solidFill>
                  <a:schemeClr val="dk1"/>
                </a:solidFill>
                <a:latin typeface="Corbel"/>
                <a:ea typeface="Corbel"/>
                <a:cs typeface="Corbel"/>
                <a:sym typeface="Corbel"/>
              </a:defRPr>
            </a:lvl2pPr>
            <a:lvl3pPr indent="0" lvl="2" marL="914400" marR="0" rtl="0" algn="l">
              <a:spcBef>
                <a:spcPts val="0"/>
              </a:spcBef>
              <a:buSzPts val="1400"/>
              <a:buNone/>
              <a:defRPr b="0" i="0" sz="1800" u="none" cap="none" strike="noStrike">
                <a:solidFill>
                  <a:schemeClr val="dk1"/>
                </a:solidFill>
                <a:latin typeface="Corbel"/>
                <a:ea typeface="Corbel"/>
                <a:cs typeface="Corbel"/>
                <a:sym typeface="Corbel"/>
              </a:defRPr>
            </a:lvl3pPr>
            <a:lvl4pPr indent="0" lvl="3" marL="1371600" marR="0" rtl="0" algn="l">
              <a:spcBef>
                <a:spcPts val="0"/>
              </a:spcBef>
              <a:buSzPts val="1400"/>
              <a:buNone/>
              <a:defRPr b="0" i="0" sz="1800" u="none" cap="none" strike="noStrike">
                <a:solidFill>
                  <a:schemeClr val="dk1"/>
                </a:solidFill>
                <a:latin typeface="Corbel"/>
                <a:ea typeface="Corbel"/>
                <a:cs typeface="Corbel"/>
                <a:sym typeface="Corbel"/>
              </a:defRPr>
            </a:lvl4pPr>
            <a:lvl5pPr indent="0" lvl="4" marL="1828800" marR="0" rtl="0" algn="l">
              <a:spcBef>
                <a:spcPts val="0"/>
              </a:spcBef>
              <a:buSzPts val="1400"/>
              <a:buNone/>
              <a:defRPr b="0" i="0" sz="1800" u="none" cap="none" strike="noStrike">
                <a:solidFill>
                  <a:schemeClr val="dk1"/>
                </a:solidFill>
                <a:latin typeface="Corbel"/>
                <a:ea typeface="Corbel"/>
                <a:cs typeface="Corbel"/>
                <a:sym typeface="Corbel"/>
              </a:defRPr>
            </a:lvl5pPr>
            <a:lvl6pPr indent="0" lvl="5" marL="2286000" marR="0" rtl="0" algn="l">
              <a:spcBef>
                <a:spcPts val="0"/>
              </a:spcBef>
              <a:buSzPts val="1400"/>
              <a:buNone/>
              <a:defRPr b="0" i="0" sz="1800" u="none" cap="none" strike="noStrike">
                <a:solidFill>
                  <a:schemeClr val="dk1"/>
                </a:solidFill>
                <a:latin typeface="Corbel"/>
                <a:ea typeface="Corbel"/>
                <a:cs typeface="Corbel"/>
                <a:sym typeface="Corbel"/>
              </a:defRPr>
            </a:lvl6pPr>
            <a:lvl7pPr indent="0" lvl="6" marL="2743200" marR="0" rtl="0" algn="l">
              <a:spcBef>
                <a:spcPts val="0"/>
              </a:spcBef>
              <a:buSzPts val="1400"/>
              <a:buNone/>
              <a:defRPr b="0" i="0" sz="1800" u="none" cap="none" strike="noStrike">
                <a:solidFill>
                  <a:schemeClr val="dk1"/>
                </a:solidFill>
                <a:latin typeface="Corbel"/>
                <a:ea typeface="Corbel"/>
                <a:cs typeface="Corbel"/>
                <a:sym typeface="Corbel"/>
              </a:defRPr>
            </a:lvl7pPr>
            <a:lvl8pPr indent="0" lvl="7" marL="3200400" marR="0" rtl="0" algn="l">
              <a:spcBef>
                <a:spcPts val="0"/>
              </a:spcBef>
              <a:buSzPts val="1400"/>
              <a:buNone/>
              <a:defRPr b="0" i="0" sz="1800" u="none" cap="none" strike="noStrike">
                <a:solidFill>
                  <a:schemeClr val="dk1"/>
                </a:solidFill>
                <a:latin typeface="Corbel"/>
                <a:ea typeface="Corbel"/>
                <a:cs typeface="Corbel"/>
                <a:sym typeface="Corbel"/>
              </a:defRPr>
            </a:lvl8pPr>
            <a:lvl9pPr indent="0" lvl="8" marL="3657600" marR="0" rtl="0" algn="l">
              <a:spcBef>
                <a:spcPts val="0"/>
              </a:spcBef>
              <a:buSzPts val="1400"/>
              <a:buNone/>
              <a:defRPr b="0" i="0" sz="1800" u="none" cap="none" strike="noStrike">
                <a:solidFill>
                  <a:schemeClr val="dk1"/>
                </a:solidFill>
                <a:latin typeface="Corbel"/>
                <a:ea typeface="Corbel"/>
                <a:cs typeface="Corbel"/>
                <a:sym typeface="Corbel"/>
              </a:defRPr>
            </a:lvl9pPr>
          </a:lstStyle>
          <a:p/>
        </p:txBody>
      </p:sp>
      <p:sp>
        <p:nvSpPr>
          <p:cNvPr id="44" name="Shape 44"/>
          <p:cNvSpPr txBox="1"/>
          <p:nvPr>
            <p:ph idx="11" type="ftr"/>
          </p:nvPr>
        </p:nvSpPr>
        <p:spPr>
          <a:xfrm>
            <a:off x="1781636" y="4731990"/>
            <a:ext cx="5580600" cy="273900"/>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b="1" i="0" sz="1200" u="none" cap="none" strike="noStrike">
                <a:solidFill>
                  <a:srgbClr val="FF0000"/>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orbel"/>
                <a:ea typeface="Corbel"/>
                <a:cs typeface="Corbel"/>
                <a:sym typeface="Corbel"/>
              </a:defRPr>
            </a:lvl2pPr>
            <a:lvl3pPr indent="0" lvl="2" marL="914400" marR="0" rtl="0" algn="l">
              <a:spcBef>
                <a:spcPts val="0"/>
              </a:spcBef>
              <a:buSzPts val="1400"/>
              <a:buNone/>
              <a:defRPr b="0" i="0" sz="1800" u="none" cap="none" strike="noStrike">
                <a:solidFill>
                  <a:schemeClr val="dk1"/>
                </a:solidFill>
                <a:latin typeface="Corbel"/>
                <a:ea typeface="Corbel"/>
                <a:cs typeface="Corbel"/>
                <a:sym typeface="Corbel"/>
              </a:defRPr>
            </a:lvl3pPr>
            <a:lvl4pPr indent="0" lvl="3" marL="1371600" marR="0" rtl="0" algn="l">
              <a:spcBef>
                <a:spcPts val="0"/>
              </a:spcBef>
              <a:buSzPts val="1400"/>
              <a:buNone/>
              <a:defRPr b="0" i="0" sz="1800" u="none" cap="none" strike="noStrike">
                <a:solidFill>
                  <a:schemeClr val="dk1"/>
                </a:solidFill>
                <a:latin typeface="Corbel"/>
                <a:ea typeface="Corbel"/>
                <a:cs typeface="Corbel"/>
                <a:sym typeface="Corbel"/>
              </a:defRPr>
            </a:lvl4pPr>
            <a:lvl5pPr indent="0" lvl="4" marL="1828800" marR="0" rtl="0" algn="l">
              <a:spcBef>
                <a:spcPts val="0"/>
              </a:spcBef>
              <a:buSzPts val="1400"/>
              <a:buNone/>
              <a:defRPr b="0" i="0" sz="1800" u="none" cap="none" strike="noStrike">
                <a:solidFill>
                  <a:schemeClr val="dk1"/>
                </a:solidFill>
                <a:latin typeface="Corbel"/>
                <a:ea typeface="Corbel"/>
                <a:cs typeface="Corbel"/>
                <a:sym typeface="Corbel"/>
              </a:defRPr>
            </a:lvl5pPr>
            <a:lvl6pPr indent="0" lvl="5" marL="2286000" marR="0" rtl="0" algn="l">
              <a:spcBef>
                <a:spcPts val="0"/>
              </a:spcBef>
              <a:buSzPts val="1400"/>
              <a:buNone/>
              <a:defRPr b="0" i="0" sz="1800" u="none" cap="none" strike="noStrike">
                <a:solidFill>
                  <a:schemeClr val="dk1"/>
                </a:solidFill>
                <a:latin typeface="Corbel"/>
                <a:ea typeface="Corbel"/>
                <a:cs typeface="Corbel"/>
                <a:sym typeface="Corbel"/>
              </a:defRPr>
            </a:lvl6pPr>
            <a:lvl7pPr indent="0" lvl="6" marL="2743200" marR="0" rtl="0" algn="l">
              <a:spcBef>
                <a:spcPts val="0"/>
              </a:spcBef>
              <a:buSzPts val="1400"/>
              <a:buNone/>
              <a:defRPr b="0" i="0" sz="1800" u="none" cap="none" strike="noStrike">
                <a:solidFill>
                  <a:schemeClr val="dk1"/>
                </a:solidFill>
                <a:latin typeface="Corbel"/>
                <a:ea typeface="Corbel"/>
                <a:cs typeface="Corbel"/>
                <a:sym typeface="Corbel"/>
              </a:defRPr>
            </a:lvl7pPr>
            <a:lvl8pPr indent="0" lvl="7" marL="3200400" marR="0" rtl="0" algn="l">
              <a:spcBef>
                <a:spcPts val="0"/>
              </a:spcBef>
              <a:buSzPts val="1400"/>
              <a:buNone/>
              <a:defRPr b="0" i="0" sz="1800" u="none" cap="none" strike="noStrike">
                <a:solidFill>
                  <a:schemeClr val="dk1"/>
                </a:solidFill>
                <a:latin typeface="Corbel"/>
                <a:ea typeface="Corbel"/>
                <a:cs typeface="Corbel"/>
                <a:sym typeface="Corbel"/>
              </a:defRPr>
            </a:lvl8pPr>
            <a:lvl9pPr indent="0" lvl="8" marL="3657600" marR="0" rtl="0" algn="l">
              <a:spcBef>
                <a:spcPts val="0"/>
              </a:spcBef>
              <a:buSzPts val="1400"/>
              <a:buNone/>
              <a:defRPr b="0" i="0" sz="1800" u="none" cap="none" strike="noStrike">
                <a:solidFill>
                  <a:schemeClr val="dk1"/>
                </a:solidFill>
                <a:latin typeface="Corbel"/>
                <a:ea typeface="Corbel"/>
                <a:cs typeface="Corbel"/>
                <a:sym typeface="Corbel"/>
              </a:defRPr>
            </a:lvl9pPr>
          </a:lstStyle>
          <a:p/>
        </p:txBody>
      </p:sp>
      <p:sp>
        <p:nvSpPr>
          <p:cNvPr id="45" name="Shape 45"/>
          <p:cNvSpPr txBox="1"/>
          <p:nvPr>
            <p:ph idx="12" type="sldNum"/>
          </p:nvPr>
        </p:nvSpPr>
        <p:spPr>
          <a:xfrm>
            <a:off x="8172400" y="4677984"/>
            <a:ext cx="936000" cy="327900"/>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b="1" i="0" lang="fr" sz="1200" u="none" cap="none" strike="noStrike">
                <a:solidFill>
                  <a:srgbClr val="FF0000"/>
                </a:solidFill>
                <a:latin typeface="Calibri"/>
                <a:ea typeface="Calibri"/>
                <a:cs typeface="Calibri"/>
                <a:sym typeface="Calibri"/>
              </a:rPr>
              <a:t>‹#›</a:t>
            </a:fld>
          </a:p>
        </p:txBody>
      </p:sp>
      <p:sp>
        <p:nvSpPr>
          <p:cNvPr id="46" name="Shape 46"/>
          <p:cNvSpPr txBox="1"/>
          <p:nvPr>
            <p:ph type="title"/>
          </p:nvPr>
        </p:nvSpPr>
        <p:spPr>
          <a:xfrm>
            <a:off x="0" y="19717"/>
            <a:ext cx="9144000" cy="661800"/>
          </a:xfrm>
          <a:prstGeom prst="rect">
            <a:avLst/>
          </a:prstGeom>
          <a:noFill/>
          <a:ln>
            <a:noFill/>
          </a:ln>
        </p:spPr>
        <p:txBody>
          <a:bodyPr anchorCtr="0" anchor="ctr" bIns="91425" lIns="91425" rIns="91425" wrap="square" tIns="91425"/>
          <a:lstStyle>
            <a:lvl1pPr indent="0" lvl="0" marL="0" marR="0" rtl="0" algn="l">
              <a:spcBef>
                <a:spcPts val="0"/>
              </a:spcBef>
              <a:buClr>
                <a:srgbClr val="B10404"/>
              </a:buClr>
              <a:buSzPts val="1400"/>
              <a:buFont typeface="Corbel"/>
              <a:buNone/>
              <a:defRPr b="1" i="0" sz="2800" u="none" cap="none" strike="noStrike">
                <a:solidFill>
                  <a:srgbClr val="B10404"/>
                </a:solidFill>
                <a:latin typeface="Corbel"/>
                <a:ea typeface="Corbel"/>
                <a:cs typeface="Corbel"/>
                <a:sym typeface="Corbel"/>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47" name="Shape 47"/>
          <p:cNvSpPr/>
          <p:nvPr/>
        </p:nvSpPr>
        <p:spPr>
          <a:xfrm>
            <a:off x="7406886" y="25159"/>
            <a:ext cx="1691700" cy="270000"/>
          </a:xfrm>
          <a:prstGeom prst="rect">
            <a:avLst/>
          </a:prstGeom>
          <a:solidFill>
            <a:srgbClr val="F2F2F2"/>
          </a:solidFill>
          <a:ln cap="flat" cmpd="sng" w="25400">
            <a:solidFill>
              <a:srgbClr val="F2F2F2"/>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None/>
            </a:pPr>
            <a:r>
              <a:t/>
            </a:r>
            <a:endParaRPr b="0" i="0" sz="1800" u="none" cap="none" strike="noStrike">
              <a:solidFill>
                <a:srgbClr val="BFBFBF"/>
              </a:solidFill>
              <a:latin typeface="Corbel"/>
              <a:ea typeface="Corbel"/>
              <a:cs typeface="Corbel"/>
              <a:sym typeface="Corbe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omparaison">
    <p:spTree>
      <p:nvGrpSpPr>
        <p:cNvPr id="48" name="Shape 48"/>
        <p:cNvGrpSpPr/>
        <p:nvPr/>
      </p:nvGrpSpPr>
      <p:grpSpPr>
        <a:xfrm>
          <a:off x="0" y="0"/>
          <a:ext cx="0" cy="0"/>
          <a:chOff x="0" y="0"/>
          <a:chExt cx="0" cy="0"/>
        </a:xfrm>
      </p:grpSpPr>
      <p:sp>
        <p:nvSpPr>
          <p:cNvPr id="49" name="Shape 49"/>
          <p:cNvSpPr txBox="1"/>
          <p:nvPr>
            <p:ph idx="1" type="body"/>
          </p:nvPr>
        </p:nvSpPr>
        <p:spPr>
          <a:xfrm>
            <a:off x="457200" y="1059583"/>
            <a:ext cx="4040100" cy="571500"/>
          </a:xfrm>
          <a:prstGeom prst="rect">
            <a:avLst/>
          </a:prstGeom>
          <a:solidFill>
            <a:schemeClr val="dk2"/>
          </a:solidFill>
          <a:ln>
            <a:noFill/>
          </a:ln>
        </p:spPr>
        <p:txBody>
          <a:bodyPr anchorCtr="0" anchor="b" bIns="91425" lIns="91425" rIns="91425" wrap="square" tIns="91425"/>
          <a:lstStyle>
            <a:lvl1pPr indent="0" lvl="0" marL="0" marR="0" rtl="0" algn="l">
              <a:spcBef>
                <a:spcPts val="480"/>
              </a:spcBef>
              <a:buClr>
                <a:schemeClr val="lt2"/>
              </a:buClr>
              <a:buSzPts val="2800"/>
              <a:buFont typeface="Arial"/>
              <a:buNone/>
              <a:defRPr b="1" i="0" sz="2400" u="none" cap="none" strike="noStrike">
                <a:solidFill>
                  <a:schemeClr val="lt2"/>
                </a:solidFill>
                <a:latin typeface="Corbel"/>
                <a:ea typeface="Corbel"/>
                <a:cs typeface="Corbel"/>
                <a:sym typeface="Corbel"/>
              </a:defRPr>
            </a:lvl1pPr>
            <a:lvl2pPr indent="0" lvl="1" marL="457200" marR="0" rtl="0" algn="l">
              <a:spcBef>
                <a:spcPts val="400"/>
              </a:spcBef>
              <a:buClr>
                <a:srgbClr val="424242"/>
              </a:buClr>
              <a:buSzPts val="2400"/>
              <a:buFont typeface="Arial"/>
              <a:buNone/>
              <a:defRPr b="1" i="0" sz="2000" u="none" cap="none" strike="noStrike">
                <a:solidFill>
                  <a:srgbClr val="424242"/>
                </a:solidFill>
                <a:latin typeface="Corbel"/>
                <a:ea typeface="Corbel"/>
                <a:cs typeface="Corbel"/>
                <a:sym typeface="Corbel"/>
              </a:defRPr>
            </a:lvl2pPr>
            <a:lvl3pPr indent="0" lvl="2" marL="914400" marR="0" rtl="0" algn="l">
              <a:spcBef>
                <a:spcPts val="360"/>
              </a:spcBef>
              <a:buClr>
                <a:srgbClr val="424242"/>
              </a:buClr>
              <a:buSzPts val="2000"/>
              <a:buFont typeface="Arial"/>
              <a:buNone/>
              <a:defRPr b="1" i="0" sz="1800" u="none" cap="none" strike="noStrike">
                <a:solidFill>
                  <a:srgbClr val="424242"/>
                </a:solidFill>
                <a:latin typeface="Corbel"/>
                <a:ea typeface="Corbel"/>
                <a:cs typeface="Corbel"/>
                <a:sym typeface="Corbel"/>
              </a:defRPr>
            </a:lvl3pPr>
            <a:lvl4pPr indent="0" lvl="3" marL="1371600" marR="0" rtl="0" algn="l">
              <a:spcBef>
                <a:spcPts val="320"/>
              </a:spcBef>
              <a:buClr>
                <a:srgbClr val="424242"/>
              </a:buClr>
              <a:buSzPts val="1800"/>
              <a:buFont typeface="Arial"/>
              <a:buNone/>
              <a:defRPr b="1" i="0" sz="1600" u="none" cap="none" strike="noStrike">
                <a:solidFill>
                  <a:srgbClr val="424242"/>
                </a:solidFill>
                <a:latin typeface="Corbel"/>
                <a:ea typeface="Corbel"/>
                <a:cs typeface="Corbel"/>
                <a:sym typeface="Corbel"/>
              </a:defRPr>
            </a:lvl4pPr>
            <a:lvl5pPr indent="0" lvl="4" marL="1828800" marR="0" rtl="0" algn="l">
              <a:spcBef>
                <a:spcPts val="320"/>
              </a:spcBef>
              <a:buClr>
                <a:srgbClr val="424242"/>
              </a:buClr>
              <a:buSzPts val="1800"/>
              <a:buFont typeface="Arial"/>
              <a:buNone/>
              <a:defRPr b="1" i="0" sz="1600" u="none" cap="none" strike="noStrike">
                <a:solidFill>
                  <a:srgbClr val="424242"/>
                </a:solidFill>
                <a:latin typeface="Corbel"/>
                <a:ea typeface="Corbel"/>
                <a:cs typeface="Corbel"/>
                <a:sym typeface="Corbel"/>
              </a:defRPr>
            </a:lvl5pPr>
            <a:lvl6pPr indent="0" lvl="5" marL="2286000" marR="0" rtl="0" algn="l">
              <a:spcBef>
                <a:spcPts val="320"/>
              </a:spcBef>
              <a:buClr>
                <a:schemeClr val="dk1"/>
              </a:buClr>
              <a:buSzPts val="2000"/>
              <a:buFont typeface="Arial"/>
              <a:buNone/>
              <a:defRPr b="1" i="0" sz="1600" u="none" cap="none" strike="noStrike">
                <a:solidFill>
                  <a:schemeClr val="dk1"/>
                </a:solidFill>
                <a:latin typeface="Corbel"/>
                <a:ea typeface="Corbel"/>
                <a:cs typeface="Corbel"/>
                <a:sym typeface="Corbel"/>
              </a:defRPr>
            </a:lvl6pPr>
            <a:lvl7pPr indent="0" lvl="6" marL="2743200" marR="0" rtl="0" algn="l">
              <a:spcBef>
                <a:spcPts val="320"/>
              </a:spcBef>
              <a:buClr>
                <a:schemeClr val="dk1"/>
              </a:buClr>
              <a:buSzPts val="2000"/>
              <a:buFont typeface="Arial"/>
              <a:buNone/>
              <a:defRPr b="1" i="0" sz="1600" u="none" cap="none" strike="noStrike">
                <a:solidFill>
                  <a:schemeClr val="dk1"/>
                </a:solidFill>
                <a:latin typeface="Corbel"/>
                <a:ea typeface="Corbel"/>
                <a:cs typeface="Corbel"/>
                <a:sym typeface="Corbel"/>
              </a:defRPr>
            </a:lvl7pPr>
            <a:lvl8pPr indent="0" lvl="7" marL="3200400" marR="0" rtl="0" algn="l">
              <a:spcBef>
                <a:spcPts val="320"/>
              </a:spcBef>
              <a:buClr>
                <a:schemeClr val="dk1"/>
              </a:buClr>
              <a:buSzPts val="2000"/>
              <a:buFont typeface="Arial"/>
              <a:buNone/>
              <a:defRPr b="1" i="0" sz="1600" u="none" cap="none" strike="noStrike">
                <a:solidFill>
                  <a:schemeClr val="dk1"/>
                </a:solidFill>
                <a:latin typeface="Corbel"/>
                <a:ea typeface="Corbel"/>
                <a:cs typeface="Corbel"/>
                <a:sym typeface="Corbel"/>
              </a:defRPr>
            </a:lvl8pPr>
            <a:lvl9pPr indent="0" lvl="8" marL="3657600" marR="0" rtl="0" algn="l">
              <a:spcBef>
                <a:spcPts val="320"/>
              </a:spcBef>
              <a:buClr>
                <a:schemeClr val="dk1"/>
              </a:buClr>
              <a:buSzPts val="2000"/>
              <a:buFont typeface="Arial"/>
              <a:buNone/>
              <a:defRPr b="1" i="0" sz="1600" u="none" cap="none" strike="noStrike">
                <a:solidFill>
                  <a:schemeClr val="dk1"/>
                </a:solidFill>
                <a:latin typeface="Corbel"/>
                <a:ea typeface="Corbel"/>
                <a:cs typeface="Corbel"/>
                <a:sym typeface="Corbel"/>
              </a:defRPr>
            </a:lvl9pPr>
          </a:lstStyle>
          <a:p/>
        </p:txBody>
      </p:sp>
      <p:sp>
        <p:nvSpPr>
          <p:cNvPr id="50" name="Shape 50"/>
          <p:cNvSpPr txBox="1"/>
          <p:nvPr>
            <p:ph idx="2" type="body"/>
          </p:nvPr>
        </p:nvSpPr>
        <p:spPr>
          <a:xfrm>
            <a:off x="457200" y="1631156"/>
            <a:ext cx="4040100" cy="2963400"/>
          </a:xfrm>
          <a:prstGeom prst="rect">
            <a:avLst/>
          </a:prstGeom>
          <a:noFill/>
          <a:ln>
            <a:noFill/>
          </a:ln>
        </p:spPr>
        <p:txBody>
          <a:bodyPr anchorCtr="0" anchor="t" bIns="91425" lIns="91425" rIns="91425" wrap="square" tIns="91425"/>
          <a:lstStyle>
            <a:lvl1pPr indent="-190500" lvl="0" marL="342900" marR="0" rtl="0" algn="l">
              <a:spcBef>
                <a:spcPts val="480"/>
              </a:spcBef>
              <a:buClr>
                <a:schemeClr val="dk1"/>
              </a:buClr>
              <a:buSzPts val="2400"/>
              <a:buFont typeface="Arial"/>
              <a:buChar char="•"/>
              <a:defRPr b="1" i="0" sz="2400" u="none" cap="none" strike="noStrike">
                <a:solidFill>
                  <a:schemeClr val="dk1"/>
                </a:solidFill>
                <a:latin typeface="Corbel"/>
                <a:ea typeface="Corbel"/>
                <a:cs typeface="Corbel"/>
                <a:sym typeface="Corbel"/>
              </a:defRPr>
            </a:lvl1pPr>
            <a:lvl2pPr indent="-158750" lvl="1" marL="742950" marR="0" rtl="0" algn="l">
              <a:spcBef>
                <a:spcPts val="400"/>
              </a:spcBef>
              <a:buClr>
                <a:srgbClr val="424242"/>
              </a:buClr>
              <a:buSzPts val="2000"/>
              <a:buFont typeface="Arial"/>
              <a:buChar char="–"/>
              <a:defRPr b="0" i="0" sz="2000" u="none" cap="none" strike="noStrike">
                <a:solidFill>
                  <a:srgbClr val="424242"/>
                </a:solidFill>
                <a:latin typeface="Corbel"/>
                <a:ea typeface="Corbel"/>
                <a:cs typeface="Corbel"/>
                <a:sym typeface="Corbel"/>
              </a:defRPr>
            </a:lvl2pPr>
            <a:lvl3pPr indent="-114300" lvl="2" marL="1143000" marR="0" rtl="0" algn="l">
              <a:spcBef>
                <a:spcPts val="360"/>
              </a:spcBef>
              <a:buClr>
                <a:srgbClr val="424242"/>
              </a:buClr>
              <a:buSzPts val="1800"/>
              <a:buFont typeface="Arial"/>
              <a:buChar char="•"/>
              <a:defRPr b="0" i="0" sz="1800" u="none" cap="none" strike="noStrike">
                <a:solidFill>
                  <a:srgbClr val="424242"/>
                </a:solidFill>
                <a:latin typeface="Corbel"/>
                <a:ea typeface="Corbel"/>
                <a:cs typeface="Corbel"/>
                <a:sym typeface="Corbel"/>
              </a:defRPr>
            </a:lvl3pPr>
            <a:lvl4pPr indent="-127000" lvl="3" marL="1600200" marR="0" rtl="0" algn="l">
              <a:spcBef>
                <a:spcPts val="320"/>
              </a:spcBef>
              <a:buClr>
                <a:srgbClr val="424242"/>
              </a:buClr>
              <a:buSzPts val="1600"/>
              <a:buFont typeface="Arial"/>
              <a:buChar char="–"/>
              <a:defRPr b="0" i="0" sz="1600" u="none" cap="none" strike="noStrike">
                <a:solidFill>
                  <a:srgbClr val="424242"/>
                </a:solidFill>
                <a:latin typeface="Corbel"/>
                <a:ea typeface="Corbel"/>
                <a:cs typeface="Corbel"/>
                <a:sym typeface="Corbel"/>
              </a:defRPr>
            </a:lvl4pPr>
            <a:lvl5pPr indent="-127000" lvl="4" marL="2057400" marR="0" rtl="0" algn="l">
              <a:spcBef>
                <a:spcPts val="320"/>
              </a:spcBef>
              <a:buClr>
                <a:srgbClr val="424242"/>
              </a:buClr>
              <a:buSzPts val="1600"/>
              <a:buFont typeface="Arial"/>
              <a:buChar char="»"/>
              <a:defRPr b="0" i="0" sz="1600" u="none" cap="none" strike="noStrike">
                <a:solidFill>
                  <a:srgbClr val="424242"/>
                </a:solidFill>
                <a:latin typeface="Corbel"/>
                <a:ea typeface="Corbel"/>
                <a:cs typeface="Corbel"/>
                <a:sym typeface="Corbel"/>
              </a:defRPr>
            </a:lvl5pPr>
            <a:lvl6pPr indent="-127000" lvl="5" marL="2514600" marR="0" rtl="0" algn="l">
              <a:spcBef>
                <a:spcPts val="320"/>
              </a:spcBef>
              <a:buClr>
                <a:schemeClr val="dk1"/>
              </a:buClr>
              <a:buSzPts val="1600"/>
              <a:buFont typeface="Arial"/>
              <a:buChar char="•"/>
              <a:defRPr b="0" i="0" sz="1600" u="none" cap="none" strike="noStrike">
                <a:solidFill>
                  <a:schemeClr val="dk1"/>
                </a:solidFill>
                <a:latin typeface="Corbel"/>
                <a:ea typeface="Corbel"/>
                <a:cs typeface="Corbel"/>
                <a:sym typeface="Corbel"/>
              </a:defRPr>
            </a:lvl6pPr>
            <a:lvl7pPr indent="-127000" lvl="6" marL="2971800" marR="0" rtl="0" algn="l">
              <a:spcBef>
                <a:spcPts val="320"/>
              </a:spcBef>
              <a:buClr>
                <a:schemeClr val="dk1"/>
              </a:buClr>
              <a:buSzPts val="1600"/>
              <a:buFont typeface="Arial"/>
              <a:buChar char="•"/>
              <a:defRPr b="0" i="0" sz="1600" u="none" cap="none" strike="noStrike">
                <a:solidFill>
                  <a:schemeClr val="dk1"/>
                </a:solidFill>
                <a:latin typeface="Corbel"/>
                <a:ea typeface="Corbel"/>
                <a:cs typeface="Corbel"/>
                <a:sym typeface="Corbel"/>
              </a:defRPr>
            </a:lvl7pPr>
            <a:lvl8pPr indent="-127000" lvl="7" marL="3429000" marR="0" rtl="0" algn="l">
              <a:spcBef>
                <a:spcPts val="320"/>
              </a:spcBef>
              <a:buClr>
                <a:schemeClr val="dk1"/>
              </a:buClr>
              <a:buSzPts val="1600"/>
              <a:buFont typeface="Arial"/>
              <a:buChar char="•"/>
              <a:defRPr b="0" i="0" sz="1600" u="none" cap="none" strike="noStrike">
                <a:solidFill>
                  <a:schemeClr val="dk1"/>
                </a:solidFill>
                <a:latin typeface="Corbel"/>
                <a:ea typeface="Corbel"/>
                <a:cs typeface="Corbel"/>
                <a:sym typeface="Corbel"/>
              </a:defRPr>
            </a:lvl8pPr>
            <a:lvl9pPr indent="-127000" lvl="8" marL="3886200" marR="0" rtl="0" algn="l">
              <a:spcBef>
                <a:spcPts val="320"/>
              </a:spcBef>
              <a:buClr>
                <a:schemeClr val="dk1"/>
              </a:buClr>
              <a:buSzPts val="1600"/>
              <a:buFont typeface="Arial"/>
              <a:buChar char="•"/>
              <a:defRPr b="0" i="0" sz="1600" u="none" cap="none" strike="noStrike">
                <a:solidFill>
                  <a:schemeClr val="dk1"/>
                </a:solidFill>
                <a:latin typeface="Corbel"/>
                <a:ea typeface="Corbel"/>
                <a:cs typeface="Corbel"/>
                <a:sym typeface="Corbel"/>
              </a:defRPr>
            </a:lvl9pPr>
          </a:lstStyle>
          <a:p/>
        </p:txBody>
      </p:sp>
      <p:sp>
        <p:nvSpPr>
          <p:cNvPr id="51" name="Shape 51"/>
          <p:cNvSpPr txBox="1"/>
          <p:nvPr>
            <p:ph idx="3" type="body"/>
          </p:nvPr>
        </p:nvSpPr>
        <p:spPr>
          <a:xfrm>
            <a:off x="4645026" y="1059583"/>
            <a:ext cx="4041900" cy="571500"/>
          </a:xfrm>
          <a:prstGeom prst="rect">
            <a:avLst/>
          </a:prstGeom>
          <a:solidFill>
            <a:schemeClr val="dk2"/>
          </a:solidFill>
          <a:ln>
            <a:noFill/>
          </a:ln>
        </p:spPr>
        <p:txBody>
          <a:bodyPr anchorCtr="0" anchor="b" bIns="91425" lIns="91425" rIns="91425" wrap="square" tIns="91425"/>
          <a:lstStyle>
            <a:lvl1pPr indent="0" lvl="0" marL="0" marR="0" rtl="0" algn="l">
              <a:spcBef>
                <a:spcPts val="480"/>
              </a:spcBef>
              <a:buClr>
                <a:schemeClr val="lt2"/>
              </a:buClr>
              <a:buSzPts val="2800"/>
              <a:buFont typeface="Arial"/>
              <a:buNone/>
              <a:defRPr b="1" i="0" sz="2400" u="none" cap="none" strike="noStrike">
                <a:solidFill>
                  <a:schemeClr val="lt2"/>
                </a:solidFill>
                <a:latin typeface="Corbel"/>
                <a:ea typeface="Corbel"/>
                <a:cs typeface="Corbel"/>
                <a:sym typeface="Corbel"/>
              </a:defRPr>
            </a:lvl1pPr>
            <a:lvl2pPr indent="0" lvl="1" marL="457200" marR="0" rtl="0" algn="l">
              <a:spcBef>
                <a:spcPts val="400"/>
              </a:spcBef>
              <a:buClr>
                <a:srgbClr val="424242"/>
              </a:buClr>
              <a:buSzPts val="2400"/>
              <a:buFont typeface="Arial"/>
              <a:buNone/>
              <a:defRPr b="1" i="0" sz="2000" u="none" cap="none" strike="noStrike">
                <a:solidFill>
                  <a:srgbClr val="424242"/>
                </a:solidFill>
                <a:latin typeface="Corbel"/>
                <a:ea typeface="Corbel"/>
                <a:cs typeface="Corbel"/>
                <a:sym typeface="Corbel"/>
              </a:defRPr>
            </a:lvl2pPr>
            <a:lvl3pPr indent="0" lvl="2" marL="914400" marR="0" rtl="0" algn="l">
              <a:spcBef>
                <a:spcPts val="360"/>
              </a:spcBef>
              <a:buClr>
                <a:srgbClr val="424242"/>
              </a:buClr>
              <a:buSzPts val="2000"/>
              <a:buFont typeface="Arial"/>
              <a:buNone/>
              <a:defRPr b="1" i="0" sz="1800" u="none" cap="none" strike="noStrike">
                <a:solidFill>
                  <a:srgbClr val="424242"/>
                </a:solidFill>
                <a:latin typeface="Corbel"/>
                <a:ea typeface="Corbel"/>
                <a:cs typeface="Corbel"/>
                <a:sym typeface="Corbel"/>
              </a:defRPr>
            </a:lvl3pPr>
            <a:lvl4pPr indent="0" lvl="3" marL="1371600" marR="0" rtl="0" algn="l">
              <a:spcBef>
                <a:spcPts val="320"/>
              </a:spcBef>
              <a:buClr>
                <a:srgbClr val="424242"/>
              </a:buClr>
              <a:buSzPts val="1800"/>
              <a:buFont typeface="Arial"/>
              <a:buNone/>
              <a:defRPr b="1" i="0" sz="1600" u="none" cap="none" strike="noStrike">
                <a:solidFill>
                  <a:srgbClr val="424242"/>
                </a:solidFill>
                <a:latin typeface="Corbel"/>
                <a:ea typeface="Corbel"/>
                <a:cs typeface="Corbel"/>
                <a:sym typeface="Corbel"/>
              </a:defRPr>
            </a:lvl4pPr>
            <a:lvl5pPr indent="0" lvl="4" marL="1828800" marR="0" rtl="0" algn="l">
              <a:spcBef>
                <a:spcPts val="320"/>
              </a:spcBef>
              <a:buClr>
                <a:srgbClr val="424242"/>
              </a:buClr>
              <a:buSzPts val="1800"/>
              <a:buFont typeface="Arial"/>
              <a:buNone/>
              <a:defRPr b="1" i="0" sz="1600" u="none" cap="none" strike="noStrike">
                <a:solidFill>
                  <a:srgbClr val="424242"/>
                </a:solidFill>
                <a:latin typeface="Corbel"/>
                <a:ea typeface="Corbel"/>
                <a:cs typeface="Corbel"/>
                <a:sym typeface="Corbel"/>
              </a:defRPr>
            </a:lvl5pPr>
            <a:lvl6pPr indent="0" lvl="5" marL="2286000" marR="0" rtl="0" algn="l">
              <a:spcBef>
                <a:spcPts val="320"/>
              </a:spcBef>
              <a:buClr>
                <a:schemeClr val="dk1"/>
              </a:buClr>
              <a:buSzPts val="2000"/>
              <a:buFont typeface="Arial"/>
              <a:buNone/>
              <a:defRPr b="1" i="0" sz="1600" u="none" cap="none" strike="noStrike">
                <a:solidFill>
                  <a:schemeClr val="dk1"/>
                </a:solidFill>
                <a:latin typeface="Corbel"/>
                <a:ea typeface="Corbel"/>
                <a:cs typeface="Corbel"/>
                <a:sym typeface="Corbel"/>
              </a:defRPr>
            </a:lvl6pPr>
            <a:lvl7pPr indent="0" lvl="6" marL="2743200" marR="0" rtl="0" algn="l">
              <a:spcBef>
                <a:spcPts val="320"/>
              </a:spcBef>
              <a:buClr>
                <a:schemeClr val="dk1"/>
              </a:buClr>
              <a:buSzPts val="2000"/>
              <a:buFont typeface="Arial"/>
              <a:buNone/>
              <a:defRPr b="1" i="0" sz="1600" u="none" cap="none" strike="noStrike">
                <a:solidFill>
                  <a:schemeClr val="dk1"/>
                </a:solidFill>
                <a:latin typeface="Corbel"/>
                <a:ea typeface="Corbel"/>
                <a:cs typeface="Corbel"/>
                <a:sym typeface="Corbel"/>
              </a:defRPr>
            </a:lvl7pPr>
            <a:lvl8pPr indent="0" lvl="7" marL="3200400" marR="0" rtl="0" algn="l">
              <a:spcBef>
                <a:spcPts val="320"/>
              </a:spcBef>
              <a:buClr>
                <a:schemeClr val="dk1"/>
              </a:buClr>
              <a:buSzPts val="2000"/>
              <a:buFont typeface="Arial"/>
              <a:buNone/>
              <a:defRPr b="1" i="0" sz="1600" u="none" cap="none" strike="noStrike">
                <a:solidFill>
                  <a:schemeClr val="dk1"/>
                </a:solidFill>
                <a:latin typeface="Corbel"/>
                <a:ea typeface="Corbel"/>
                <a:cs typeface="Corbel"/>
                <a:sym typeface="Corbel"/>
              </a:defRPr>
            </a:lvl8pPr>
            <a:lvl9pPr indent="0" lvl="8" marL="3657600" marR="0" rtl="0" algn="l">
              <a:spcBef>
                <a:spcPts val="320"/>
              </a:spcBef>
              <a:buClr>
                <a:schemeClr val="dk1"/>
              </a:buClr>
              <a:buSzPts val="2000"/>
              <a:buFont typeface="Arial"/>
              <a:buNone/>
              <a:defRPr b="1" i="0" sz="1600" u="none" cap="none" strike="noStrike">
                <a:solidFill>
                  <a:schemeClr val="dk1"/>
                </a:solidFill>
                <a:latin typeface="Corbel"/>
                <a:ea typeface="Corbel"/>
                <a:cs typeface="Corbel"/>
                <a:sym typeface="Corbel"/>
              </a:defRPr>
            </a:lvl9pPr>
          </a:lstStyle>
          <a:p/>
        </p:txBody>
      </p:sp>
      <p:sp>
        <p:nvSpPr>
          <p:cNvPr id="52" name="Shape 52"/>
          <p:cNvSpPr txBox="1"/>
          <p:nvPr>
            <p:ph idx="4" type="body"/>
          </p:nvPr>
        </p:nvSpPr>
        <p:spPr>
          <a:xfrm>
            <a:off x="4645026" y="1631156"/>
            <a:ext cx="4041900" cy="2963400"/>
          </a:xfrm>
          <a:prstGeom prst="rect">
            <a:avLst/>
          </a:prstGeom>
          <a:noFill/>
          <a:ln>
            <a:noFill/>
          </a:ln>
        </p:spPr>
        <p:txBody>
          <a:bodyPr anchorCtr="0" anchor="t" bIns="91425" lIns="91425" rIns="91425" wrap="square" tIns="91425"/>
          <a:lstStyle>
            <a:lvl1pPr indent="-190500" lvl="0" marL="342900" marR="0" rtl="0" algn="l">
              <a:spcBef>
                <a:spcPts val="480"/>
              </a:spcBef>
              <a:buClr>
                <a:schemeClr val="dk1"/>
              </a:buClr>
              <a:buSzPts val="2400"/>
              <a:buFont typeface="Arial"/>
              <a:buChar char="•"/>
              <a:defRPr b="1" i="0" sz="2400" u="none" cap="none" strike="noStrike">
                <a:solidFill>
                  <a:schemeClr val="dk1"/>
                </a:solidFill>
                <a:latin typeface="Corbel"/>
                <a:ea typeface="Corbel"/>
                <a:cs typeface="Corbel"/>
                <a:sym typeface="Corbel"/>
              </a:defRPr>
            </a:lvl1pPr>
            <a:lvl2pPr indent="-158750" lvl="1" marL="742950" marR="0" rtl="0" algn="l">
              <a:spcBef>
                <a:spcPts val="400"/>
              </a:spcBef>
              <a:buClr>
                <a:srgbClr val="424242"/>
              </a:buClr>
              <a:buSzPts val="2000"/>
              <a:buFont typeface="Arial"/>
              <a:buChar char="–"/>
              <a:defRPr b="0" i="0" sz="2000" u="none" cap="none" strike="noStrike">
                <a:solidFill>
                  <a:srgbClr val="424242"/>
                </a:solidFill>
                <a:latin typeface="Corbel"/>
                <a:ea typeface="Corbel"/>
                <a:cs typeface="Corbel"/>
                <a:sym typeface="Corbel"/>
              </a:defRPr>
            </a:lvl2pPr>
            <a:lvl3pPr indent="-114300" lvl="2" marL="1143000" marR="0" rtl="0" algn="l">
              <a:spcBef>
                <a:spcPts val="360"/>
              </a:spcBef>
              <a:buClr>
                <a:srgbClr val="424242"/>
              </a:buClr>
              <a:buSzPts val="1800"/>
              <a:buFont typeface="Arial"/>
              <a:buChar char="•"/>
              <a:defRPr b="0" i="0" sz="1800" u="none" cap="none" strike="noStrike">
                <a:solidFill>
                  <a:srgbClr val="424242"/>
                </a:solidFill>
                <a:latin typeface="Corbel"/>
                <a:ea typeface="Corbel"/>
                <a:cs typeface="Corbel"/>
                <a:sym typeface="Corbel"/>
              </a:defRPr>
            </a:lvl3pPr>
            <a:lvl4pPr indent="-127000" lvl="3" marL="1600200" marR="0" rtl="0" algn="l">
              <a:spcBef>
                <a:spcPts val="320"/>
              </a:spcBef>
              <a:buClr>
                <a:srgbClr val="424242"/>
              </a:buClr>
              <a:buSzPts val="1600"/>
              <a:buFont typeface="Arial"/>
              <a:buChar char="–"/>
              <a:defRPr b="0" i="0" sz="1600" u="none" cap="none" strike="noStrike">
                <a:solidFill>
                  <a:srgbClr val="424242"/>
                </a:solidFill>
                <a:latin typeface="Corbel"/>
                <a:ea typeface="Corbel"/>
                <a:cs typeface="Corbel"/>
                <a:sym typeface="Corbel"/>
              </a:defRPr>
            </a:lvl4pPr>
            <a:lvl5pPr indent="-127000" lvl="4" marL="2057400" marR="0" rtl="0" algn="l">
              <a:spcBef>
                <a:spcPts val="320"/>
              </a:spcBef>
              <a:buClr>
                <a:srgbClr val="424242"/>
              </a:buClr>
              <a:buSzPts val="1600"/>
              <a:buFont typeface="Arial"/>
              <a:buChar char="»"/>
              <a:defRPr b="0" i="0" sz="1600" u="none" cap="none" strike="noStrike">
                <a:solidFill>
                  <a:srgbClr val="424242"/>
                </a:solidFill>
                <a:latin typeface="Corbel"/>
                <a:ea typeface="Corbel"/>
                <a:cs typeface="Corbel"/>
                <a:sym typeface="Corbel"/>
              </a:defRPr>
            </a:lvl5pPr>
            <a:lvl6pPr indent="-127000" lvl="5" marL="2514600" marR="0" rtl="0" algn="l">
              <a:spcBef>
                <a:spcPts val="320"/>
              </a:spcBef>
              <a:buClr>
                <a:schemeClr val="dk1"/>
              </a:buClr>
              <a:buSzPts val="1600"/>
              <a:buFont typeface="Arial"/>
              <a:buChar char="•"/>
              <a:defRPr b="0" i="0" sz="1600" u="none" cap="none" strike="noStrike">
                <a:solidFill>
                  <a:schemeClr val="dk1"/>
                </a:solidFill>
                <a:latin typeface="Corbel"/>
                <a:ea typeface="Corbel"/>
                <a:cs typeface="Corbel"/>
                <a:sym typeface="Corbel"/>
              </a:defRPr>
            </a:lvl6pPr>
            <a:lvl7pPr indent="-127000" lvl="6" marL="2971800" marR="0" rtl="0" algn="l">
              <a:spcBef>
                <a:spcPts val="320"/>
              </a:spcBef>
              <a:buClr>
                <a:schemeClr val="dk1"/>
              </a:buClr>
              <a:buSzPts val="1600"/>
              <a:buFont typeface="Arial"/>
              <a:buChar char="•"/>
              <a:defRPr b="0" i="0" sz="1600" u="none" cap="none" strike="noStrike">
                <a:solidFill>
                  <a:schemeClr val="dk1"/>
                </a:solidFill>
                <a:latin typeface="Corbel"/>
                <a:ea typeface="Corbel"/>
                <a:cs typeface="Corbel"/>
                <a:sym typeface="Corbel"/>
              </a:defRPr>
            </a:lvl7pPr>
            <a:lvl8pPr indent="-127000" lvl="7" marL="3429000" marR="0" rtl="0" algn="l">
              <a:spcBef>
                <a:spcPts val="320"/>
              </a:spcBef>
              <a:buClr>
                <a:schemeClr val="dk1"/>
              </a:buClr>
              <a:buSzPts val="1600"/>
              <a:buFont typeface="Arial"/>
              <a:buChar char="•"/>
              <a:defRPr b="0" i="0" sz="1600" u="none" cap="none" strike="noStrike">
                <a:solidFill>
                  <a:schemeClr val="dk1"/>
                </a:solidFill>
                <a:latin typeface="Corbel"/>
                <a:ea typeface="Corbel"/>
                <a:cs typeface="Corbel"/>
                <a:sym typeface="Corbel"/>
              </a:defRPr>
            </a:lvl8pPr>
            <a:lvl9pPr indent="-127000" lvl="8" marL="3886200" marR="0" rtl="0" algn="l">
              <a:spcBef>
                <a:spcPts val="320"/>
              </a:spcBef>
              <a:buClr>
                <a:schemeClr val="dk1"/>
              </a:buClr>
              <a:buSzPts val="1600"/>
              <a:buFont typeface="Arial"/>
              <a:buChar char="•"/>
              <a:defRPr b="0" i="0" sz="1600" u="none" cap="none" strike="noStrike">
                <a:solidFill>
                  <a:schemeClr val="dk1"/>
                </a:solidFill>
                <a:latin typeface="Corbel"/>
                <a:ea typeface="Corbel"/>
                <a:cs typeface="Corbel"/>
                <a:sym typeface="Corbel"/>
              </a:defRPr>
            </a:lvl9pPr>
          </a:lstStyle>
          <a:p/>
        </p:txBody>
      </p:sp>
      <p:sp>
        <p:nvSpPr>
          <p:cNvPr id="53" name="Shape 53"/>
          <p:cNvSpPr/>
          <p:nvPr/>
        </p:nvSpPr>
        <p:spPr>
          <a:xfrm>
            <a:off x="0" y="681541"/>
            <a:ext cx="9144000" cy="34200"/>
          </a:xfrm>
          <a:prstGeom prst="rect">
            <a:avLst/>
          </a:prstGeom>
          <a:solidFill>
            <a:srgbClr val="B10404"/>
          </a:solidFill>
          <a:ln>
            <a:noFill/>
          </a:ln>
        </p:spPr>
        <p:txBody>
          <a:bodyPr anchorCtr="0" anchor="ctr" bIns="45700" lIns="91425" rIns="91425" wrap="square" tIns="45700">
            <a:noAutofit/>
          </a:bodyPr>
          <a:lstStyle/>
          <a:p>
            <a:pPr indent="0" lvl="0" marL="0" marR="0" rtl="0" algn="ctr">
              <a:spcBef>
                <a:spcPts val="0"/>
              </a:spcBef>
              <a:buNone/>
            </a:pPr>
            <a:r>
              <a:t/>
            </a:r>
            <a:endParaRPr b="0" i="0" sz="1800" u="none" cap="none" strike="noStrike">
              <a:solidFill>
                <a:schemeClr val="lt1"/>
              </a:solidFill>
              <a:latin typeface="Corbel"/>
              <a:ea typeface="Corbel"/>
              <a:cs typeface="Corbel"/>
              <a:sym typeface="Corbel"/>
            </a:endParaRPr>
          </a:p>
        </p:txBody>
      </p:sp>
      <p:sp>
        <p:nvSpPr>
          <p:cNvPr id="54" name="Shape 54"/>
          <p:cNvSpPr txBox="1"/>
          <p:nvPr>
            <p:ph idx="10" type="dt"/>
          </p:nvPr>
        </p:nvSpPr>
        <p:spPr>
          <a:xfrm>
            <a:off x="9456" y="4754324"/>
            <a:ext cx="846900" cy="273900"/>
          </a:xfrm>
          <a:prstGeom prst="rect">
            <a:avLst/>
          </a:prstGeom>
          <a:noFill/>
          <a:ln>
            <a:noFill/>
          </a:ln>
        </p:spPr>
        <p:txBody>
          <a:bodyPr anchorCtr="0" anchor="ctr" bIns="91425" lIns="91425" rIns="91425" wrap="square" tIns="91425"/>
          <a:lstStyle>
            <a:lvl1pPr indent="0" lvl="0" marL="0" marR="0" rtl="0" algn="l">
              <a:spcBef>
                <a:spcPts val="0"/>
              </a:spcBef>
              <a:buSzPts val="1400"/>
              <a:buNone/>
              <a:defRPr b="0" i="0" sz="1000" u="none" cap="none" strike="noStrike">
                <a:solidFill>
                  <a:srgbClr val="FF0000"/>
                </a:solidFill>
                <a:latin typeface="Corbel"/>
                <a:ea typeface="Corbel"/>
                <a:cs typeface="Corbel"/>
                <a:sym typeface="Corbel"/>
              </a:defRPr>
            </a:lvl1pPr>
            <a:lvl2pPr indent="0" lvl="1" marL="457200" marR="0" rtl="0" algn="l">
              <a:spcBef>
                <a:spcPts val="0"/>
              </a:spcBef>
              <a:buSzPts val="1400"/>
              <a:buNone/>
              <a:defRPr b="0" i="0" sz="1800" u="none" cap="none" strike="noStrike">
                <a:solidFill>
                  <a:schemeClr val="dk1"/>
                </a:solidFill>
                <a:latin typeface="Corbel"/>
                <a:ea typeface="Corbel"/>
                <a:cs typeface="Corbel"/>
                <a:sym typeface="Corbel"/>
              </a:defRPr>
            </a:lvl2pPr>
            <a:lvl3pPr indent="0" lvl="2" marL="914400" marR="0" rtl="0" algn="l">
              <a:spcBef>
                <a:spcPts val="0"/>
              </a:spcBef>
              <a:buSzPts val="1400"/>
              <a:buNone/>
              <a:defRPr b="0" i="0" sz="1800" u="none" cap="none" strike="noStrike">
                <a:solidFill>
                  <a:schemeClr val="dk1"/>
                </a:solidFill>
                <a:latin typeface="Corbel"/>
                <a:ea typeface="Corbel"/>
                <a:cs typeface="Corbel"/>
                <a:sym typeface="Corbel"/>
              </a:defRPr>
            </a:lvl3pPr>
            <a:lvl4pPr indent="0" lvl="3" marL="1371600" marR="0" rtl="0" algn="l">
              <a:spcBef>
                <a:spcPts val="0"/>
              </a:spcBef>
              <a:buSzPts val="1400"/>
              <a:buNone/>
              <a:defRPr b="0" i="0" sz="1800" u="none" cap="none" strike="noStrike">
                <a:solidFill>
                  <a:schemeClr val="dk1"/>
                </a:solidFill>
                <a:latin typeface="Corbel"/>
                <a:ea typeface="Corbel"/>
                <a:cs typeface="Corbel"/>
                <a:sym typeface="Corbel"/>
              </a:defRPr>
            </a:lvl4pPr>
            <a:lvl5pPr indent="0" lvl="4" marL="1828800" marR="0" rtl="0" algn="l">
              <a:spcBef>
                <a:spcPts val="0"/>
              </a:spcBef>
              <a:buSzPts val="1400"/>
              <a:buNone/>
              <a:defRPr b="0" i="0" sz="1800" u="none" cap="none" strike="noStrike">
                <a:solidFill>
                  <a:schemeClr val="dk1"/>
                </a:solidFill>
                <a:latin typeface="Corbel"/>
                <a:ea typeface="Corbel"/>
                <a:cs typeface="Corbel"/>
                <a:sym typeface="Corbel"/>
              </a:defRPr>
            </a:lvl5pPr>
            <a:lvl6pPr indent="0" lvl="5" marL="2286000" marR="0" rtl="0" algn="l">
              <a:spcBef>
                <a:spcPts val="0"/>
              </a:spcBef>
              <a:buSzPts val="1400"/>
              <a:buNone/>
              <a:defRPr b="0" i="0" sz="1800" u="none" cap="none" strike="noStrike">
                <a:solidFill>
                  <a:schemeClr val="dk1"/>
                </a:solidFill>
                <a:latin typeface="Corbel"/>
                <a:ea typeface="Corbel"/>
                <a:cs typeface="Corbel"/>
                <a:sym typeface="Corbel"/>
              </a:defRPr>
            </a:lvl6pPr>
            <a:lvl7pPr indent="0" lvl="6" marL="2743200" marR="0" rtl="0" algn="l">
              <a:spcBef>
                <a:spcPts val="0"/>
              </a:spcBef>
              <a:buSzPts val="1400"/>
              <a:buNone/>
              <a:defRPr b="0" i="0" sz="1800" u="none" cap="none" strike="noStrike">
                <a:solidFill>
                  <a:schemeClr val="dk1"/>
                </a:solidFill>
                <a:latin typeface="Corbel"/>
                <a:ea typeface="Corbel"/>
                <a:cs typeface="Corbel"/>
                <a:sym typeface="Corbel"/>
              </a:defRPr>
            </a:lvl7pPr>
            <a:lvl8pPr indent="0" lvl="7" marL="3200400" marR="0" rtl="0" algn="l">
              <a:spcBef>
                <a:spcPts val="0"/>
              </a:spcBef>
              <a:buSzPts val="1400"/>
              <a:buNone/>
              <a:defRPr b="0" i="0" sz="1800" u="none" cap="none" strike="noStrike">
                <a:solidFill>
                  <a:schemeClr val="dk1"/>
                </a:solidFill>
                <a:latin typeface="Corbel"/>
                <a:ea typeface="Corbel"/>
                <a:cs typeface="Corbel"/>
                <a:sym typeface="Corbel"/>
              </a:defRPr>
            </a:lvl8pPr>
            <a:lvl9pPr indent="0" lvl="8" marL="3657600" marR="0" rtl="0" algn="l">
              <a:spcBef>
                <a:spcPts val="0"/>
              </a:spcBef>
              <a:buSzPts val="1400"/>
              <a:buNone/>
              <a:defRPr b="0" i="0" sz="1800" u="none" cap="none" strike="noStrike">
                <a:solidFill>
                  <a:schemeClr val="dk1"/>
                </a:solidFill>
                <a:latin typeface="Corbel"/>
                <a:ea typeface="Corbel"/>
                <a:cs typeface="Corbel"/>
                <a:sym typeface="Corbel"/>
              </a:defRPr>
            </a:lvl9pPr>
          </a:lstStyle>
          <a:p/>
        </p:txBody>
      </p:sp>
      <p:sp>
        <p:nvSpPr>
          <p:cNvPr id="55" name="Shape 55"/>
          <p:cNvSpPr txBox="1"/>
          <p:nvPr>
            <p:ph idx="11" type="ftr"/>
          </p:nvPr>
        </p:nvSpPr>
        <p:spPr>
          <a:xfrm>
            <a:off x="1781636" y="4731990"/>
            <a:ext cx="5580600" cy="273900"/>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b="1" i="0" sz="1200" u="none" cap="none" strike="noStrike">
                <a:solidFill>
                  <a:srgbClr val="FF0000"/>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orbel"/>
                <a:ea typeface="Corbel"/>
                <a:cs typeface="Corbel"/>
                <a:sym typeface="Corbel"/>
              </a:defRPr>
            </a:lvl2pPr>
            <a:lvl3pPr indent="0" lvl="2" marL="914400" marR="0" rtl="0" algn="l">
              <a:spcBef>
                <a:spcPts val="0"/>
              </a:spcBef>
              <a:buSzPts val="1400"/>
              <a:buNone/>
              <a:defRPr b="0" i="0" sz="1800" u="none" cap="none" strike="noStrike">
                <a:solidFill>
                  <a:schemeClr val="dk1"/>
                </a:solidFill>
                <a:latin typeface="Corbel"/>
                <a:ea typeface="Corbel"/>
                <a:cs typeface="Corbel"/>
                <a:sym typeface="Corbel"/>
              </a:defRPr>
            </a:lvl3pPr>
            <a:lvl4pPr indent="0" lvl="3" marL="1371600" marR="0" rtl="0" algn="l">
              <a:spcBef>
                <a:spcPts val="0"/>
              </a:spcBef>
              <a:buSzPts val="1400"/>
              <a:buNone/>
              <a:defRPr b="0" i="0" sz="1800" u="none" cap="none" strike="noStrike">
                <a:solidFill>
                  <a:schemeClr val="dk1"/>
                </a:solidFill>
                <a:latin typeface="Corbel"/>
                <a:ea typeface="Corbel"/>
                <a:cs typeface="Corbel"/>
                <a:sym typeface="Corbel"/>
              </a:defRPr>
            </a:lvl4pPr>
            <a:lvl5pPr indent="0" lvl="4" marL="1828800" marR="0" rtl="0" algn="l">
              <a:spcBef>
                <a:spcPts val="0"/>
              </a:spcBef>
              <a:buSzPts val="1400"/>
              <a:buNone/>
              <a:defRPr b="0" i="0" sz="1800" u="none" cap="none" strike="noStrike">
                <a:solidFill>
                  <a:schemeClr val="dk1"/>
                </a:solidFill>
                <a:latin typeface="Corbel"/>
                <a:ea typeface="Corbel"/>
                <a:cs typeface="Corbel"/>
                <a:sym typeface="Corbel"/>
              </a:defRPr>
            </a:lvl5pPr>
            <a:lvl6pPr indent="0" lvl="5" marL="2286000" marR="0" rtl="0" algn="l">
              <a:spcBef>
                <a:spcPts val="0"/>
              </a:spcBef>
              <a:buSzPts val="1400"/>
              <a:buNone/>
              <a:defRPr b="0" i="0" sz="1800" u="none" cap="none" strike="noStrike">
                <a:solidFill>
                  <a:schemeClr val="dk1"/>
                </a:solidFill>
                <a:latin typeface="Corbel"/>
                <a:ea typeface="Corbel"/>
                <a:cs typeface="Corbel"/>
                <a:sym typeface="Corbel"/>
              </a:defRPr>
            </a:lvl6pPr>
            <a:lvl7pPr indent="0" lvl="6" marL="2743200" marR="0" rtl="0" algn="l">
              <a:spcBef>
                <a:spcPts val="0"/>
              </a:spcBef>
              <a:buSzPts val="1400"/>
              <a:buNone/>
              <a:defRPr b="0" i="0" sz="1800" u="none" cap="none" strike="noStrike">
                <a:solidFill>
                  <a:schemeClr val="dk1"/>
                </a:solidFill>
                <a:latin typeface="Corbel"/>
                <a:ea typeface="Corbel"/>
                <a:cs typeface="Corbel"/>
                <a:sym typeface="Corbel"/>
              </a:defRPr>
            </a:lvl7pPr>
            <a:lvl8pPr indent="0" lvl="7" marL="3200400" marR="0" rtl="0" algn="l">
              <a:spcBef>
                <a:spcPts val="0"/>
              </a:spcBef>
              <a:buSzPts val="1400"/>
              <a:buNone/>
              <a:defRPr b="0" i="0" sz="1800" u="none" cap="none" strike="noStrike">
                <a:solidFill>
                  <a:schemeClr val="dk1"/>
                </a:solidFill>
                <a:latin typeface="Corbel"/>
                <a:ea typeface="Corbel"/>
                <a:cs typeface="Corbel"/>
                <a:sym typeface="Corbel"/>
              </a:defRPr>
            </a:lvl8pPr>
            <a:lvl9pPr indent="0" lvl="8" marL="3657600" marR="0" rtl="0" algn="l">
              <a:spcBef>
                <a:spcPts val="0"/>
              </a:spcBef>
              <a:buSzPts val="1400"/>
              <a:buNone/>
              <a:defRPr b="0" i="0" sz="1800" u="none" cap="none" strike="noStrike">
                <a:solidFill>
                  <a:schemeClr val="dk1"/>
                </a:solidFill>
                <a:latin typeface="Corbel"/>
                <a:ea typeface="Corbel"/>
                <a:cs typeface="Corbel"/>
                <a:sym typeface="Corbel"/>
              </a:defRPr>
            </a:lvl9pPr>
          </a:lstStyle>
          <a:p/>
        </p:txBody>
      </p:sp>
      <p:sp>
        <p:nvSpPr>
          <p:cNvPr id="56" name="Shape 56"/>
          <p:cNvSpPr txBox="1"/>
          <p:nvPr>
            <p:ph idx="12" type="sldNum"/>
          </p:nvPr>
        </p:nvSpPr>
        <p:spPr>
          <a:xfrm>
            <a:off x="8172400" y="4677984"/>
            <a:ext cx="936000" cy="327900"/>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b="1" i="0" lang="fr" sz="1200" u="none" cap="none" strike="noStrike">
                <a:solidFill>
                  <a:srgbClr val="FF0000"/>
                </a:solidFill>
                <a:latin typeface="Calibri"/>
                <a:ea typeface="Calibri"/>
                <a:cs typeface="Calibri"/>
                <a:sym typeface="Calibri"/>
              </a:rPr>
              <a:t>‹#›</a:t>
            </a:fld>
          </a:p>
        </p:txBody>
      </p:sp>
      <p:sp>
        <p:nvSpPr>
          <p:cNvPr id="57" name="Shape 57"/>
          <p:cNvSpPr/>
          <p:nvPr/>
        </p:nvSpPr>
        <p:spPr>
          <a:xfrm>
            <a:off x="7406886" y="25159"/>
            <a:ext cx="1691700" cy="270000"/>
          </a:xfrm>
          <a:prstGeom prst="rect">
            <a:avLst/>
          </a:prstGeom>
          <a:solidFill>
            <a:srgbClr val="F2F2F2"/>
          </a:solidFill>
          <a:ln cap="flat" cmpd="sng" w="25400">
            <a:solidFill>
              <a:srgbClr val="F2F2F2"/>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None/>
            </a:pPr>
            <a:r>
              <a:t/>
            </a:r>
            <a:endParaRPr b="0" i="0" sz="1800" u="none" cap="none" strike="noStrike">
              <a:solidFill>
                <a:srgbClr val="BFBFBF"/>
              </a:solidFill>
              <a:latin typeface="Corbel"/>
              <a:ea typeface="Corbel"/>
              <a:cs typeface="Corbel"/>
              <a:sym typeface="Corbe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itre seul">
    <p:spTree>
      <p:nvGrpSpPr>
        <p:cNvPr id="58" name="Shape 58"/>
        <p:cNvGrpSpPr/>
        <p:nvPr/>
      </p:nvGrpSpPr>
      <p:grpSpPr>
        <a:xfrm>
          <a:off x="0" y="0"/>
          <a:ext cx="0" cy="0"/>
          <a:chOff x="0" y="0"/>
          <a:chExt cx="0" cy="0"/>
        </a:xfrm>
      </p:grpSpPr>
      <p:sp>
        <p:nvSpPr>
          <p:cNvPr id="59" name="Shape 59"/>
          <p:cNvSpPr/>
          <p:nvPr/>
        </p:nvSpPr>
        <p:spPr>
          <a:xfrm>
            <a:off x="0" y="681541"/>
            <a:ext cx="9144000" cy="34200"/>
          </a:xfrm>
          <a:prstGeom prst="rect">
            <a:avLst/>
          </a:prstGeom>
          <a:solidFill>
            <a:srgbClr val="B10404"/>
          </a:solidFill>
          <a:ln>
            <a:noFill/>
          </a:ln>
        </p:spPr>
        <p:txBody>
          <a:bodyPr anchorCtr="0" anchor="ctr" bIns="45700" lIns="91425" rIns="91425" wrap="square" tIns="45700">
            <a:noAutofit/>
          </a:bodyPr>
          <a:lstStyle/>
          <a:p>
            <a:pPr indent="0" lvl="0" marL="0" marR="0" rtl="0" algn="ctr">
              <a:spcBef>
                <a:spcPts val="0"/>
              </a:spcBef>
              <a:buNone/>
            </a:pPr>
            <a:r>
              <a:t/>
            </a:r>
            <a:endParaRPr b="0" i="0" sz="1800" u="none" cap="none" strike="noStrike">
              <a:solidFill>
                <a:schemeClr val="lt1"/>
              </a:solidFill>
              <a:latin typeface="Corbel"/>
              <a:ea typeface="Corbel"/>
              <a:cs typeface="Corbel"/>
              <a:sym typeface="Corbel"/>
            </a:endParaRPr>
          </a:p>
        </p:txBody>
      </p:sp>
      <p:sp>
        <p:nvSpPr>
          <p:cNvPr id="60" name="Shape 60"/>
          <p:cNvSpPr txBox="1"/>
          <p:nvPr>
            <p:ph idx="10" type="dt"/>
          </p:nvPr>
        </p:nvSpPr>
        <p:spPr>
          <a:xfrm>
            <a:off x="9456" y="4754324"/>
            <a:ext cx="846900" cy="273900"/>
          </a:xfrm>
          <a:prstGeom prst="rect">
            <a:avLst/>
          </a:prstGeom>
          <a:noFill/>
          <a:ln>
            <a:noFill/>
          </a:ln>
        </p:spPr>
        <p:txBody>
          <a:bodyPr anchorCtr="0" anchor="ctr" bIns="91425" lIns="91425" rIns="91425" wrap="square" tIns="91425"/>
          <a:lstStyle>
            <a:lvl1pPr indent="0" lvl="0" marL="0" marR="0" rtl="0" algn="l">
              <a:spcBef>
                <a:spcPts val="0"/>
              </a:spcBef>
              <a:buSzPts val="1400"/>
              <a:buNone/>
              <a:defRPr b="0" i="0" sz="1000" u="none" cap="none" strike="noStrike">
                <a:solidFill>
                  <a:srgbClr val="FF0000"/>
                </a:solidFill>
                <a:latin typeface="Corbel"/>
                <a:ea typeface="Corbel"/>
                <a:cs typeface="Corbel"/>
                <a:sym typeface="Corbel"/>
              </a:defRPr>
            </a:lvl1pPr>
            <a:lvl2pPr indent="0" lvl="1" marL="457200" marR="0" rtl="0" algn="l">
              <a:spcBef>
                <a:spcPts val="0"/>
              </a:spcBef>
              <a:buSzPts val="1400"/>
              <a:buNone/>
              <a:defRPr b="0" i="0" sz="1800" u="none" cap="none" strike="noStrike">
                <a:solidFill>
                  <a:schemeClr val="dk1"/>
                </a:solidFill>
                <a:latin typeface="Corbel"/>
                <a:ea typeface="Corbel"/>
                <a:cs typeface="Corbel"/>
                <a:sym typeface="Corbel"/>
              </a:defRPr>
            </a:lvl2pPr>
            <a:lvl3pPr indent="0" lvl="2" marL="914400" marR="0" rtl="0" algn="l">
              <a:spcBef>
                <a:spcPts val="0"/>
              </a:spcBef>
              <a:buSzPts val="1400"/>
              <a:buNone/>
              <a:defRPr b="0" i="0" sz="1800" u="none" cap="none" strike="noStrike">
                <a:solidFill>
                  <a:schemeClr val="dk1"/>
                </a:solidFill>
                <a:latin typeface="Corbel"/>
                <a:ea typeface="Corbel"/>
                <a:cs typeface="Corbel"/>
                <a:sym typeface="Corbel"/>
              </a:defRPr>
            </a:lvl3pPr>
            <a:lvl4pPr indent="0" lvl="3" marL="1371600" marR="0" rtl="0" algn="l">
              <a:spcBef>
                <a:spcPts val="0"/>
              </a:spcBef>
              <a:buSzPts val="1400"/>
              <a:buNone/>
              <a:defRPr b="0" i="0" sz="1800" u="none" cap="none" strike="noStrike">
                <a:solidFill>
                  <a:schemeClr val="dk1"/>
                </a:solidFill>
                <a:latin typeface="Corbel"/>
                <a:ea typeface="Corbel"/>
                <a:cs typeface="Corbel"/>
                <a:sym typeface="Corbel"/>
              </a:defRPr>
            </a:lvl4pPr>
            <a:lvl5pPr indent="0" lvl="4" marL="1828800" marR="0" rtl="0" algn="l">
              <a:spcBef>
                <a:spcPts val="0"/>
              </a:spcBef>
              <a:buSzPts val="1400"/>
              <a:buNone/>
              <a:defRPr b="0" i="0" sz="1800" u="none" cap="none" strike="noStrike">
                <a:solidFill>
                  <a:schemeClr val="dk1"/>
                </a:solidFill>
                <a:latin typeface="Corbel"/>
                <a:ea typeface="Corbel"/>
                <a:cs typeface="Corbel"/>
                <a:sym typeface="Corbel"/>
              </a:defRPr>
            </a:lvl5pPr>
            <a:lvl6pPr indent="0" lvl="5" marL="2286000" marR="0" rtl="0" algn="l">
              <a:spcBef>
                <a:spcPts val="0"/>
              </a:spcBef>
              <a:buSzPts val="1400"/>
              <a:buNone/>
              <a:defRPr b="0" i="0" sz="1800" u="none" cap="none" strike="noStrike">
                <a:solidFill>
                  <a:schemeClr val="dk1"/>
                </a:solidFill>
                <a:latin typeface="Corbel"/>
                <a:ea typeface="Corbel"/>
                <a:cs typeface="Corbel"/>
                <a:sym typeface="Corbel"/>
              </a:defRPr>
            </a:lvl6pPr>
            <a:lvl7pPr indent="0" lvl="6" marL="2743200" marR="0" rtl="0" algn="l">
              <a:spcBef>
                <a:spcPts val="0"/>
              </a:spcBef>
              <a:buSzPts val="1400"/>
              <a:buNone/>
              <a:defRPr b="0" i="0" sz="1800" u="none" cap="none" strike="noStrike">
                <a:solidFill>
                  <a:schemeClr val="dk1"/>
                </a:solidFill>
                <a:latin typeface="Corbel"/>
                <a:ea typeface="Corbel"/>
                <a:cs typeface="Corbel"/>
                <a:sym typeface="Corbel"/>
              </a:defRPr>
            </a:lvl7pPr>
            <a:lvl8pPr indent="0" lvl="7" marL="3200400" marR="0" rtl="0" algn="l">
              <a:spcBef>
                <a:spcPts val="0"/>
              </a:spcBef>
              <a:buSzPts val="1400"/>
              <a:buNone/>
              <a:defRPr b="0" i="0" sz="1800" u="none" cap="none" strike="noStrike">
                <a:solidFill>
                  <a:schemeClr val="dk1"/>
                </a:solidFill>
                <a:latin typeface="Corbel"/>
                <a:ea typeface="Corbel"/>
                <a:cs typeface="Corbel"/>
                <a:sym typeface="Corbel"/>
              </a:defRPr>
            </a:lvl8pPr>
            <a:lvl9pPr indent="0" lvl="8" marL="3657600" marR="0" rtl="0" algn="l">
              <a:spcBef>
                <a:spcPts val="0"/>
              </a:spcBef>
              <a:buSzPts val="1400"/>
              <a:buNone/>
              <a:defRPr b="0" i="0" sz="1800" u="none" cap="none" strike="noStrike">
                <a:solidFill>
                  <a:schemeClr val="dk1"/>
                </a:solidFill>
                <a:latin typeface="Corbel"/>
                <a:ea typeface="Corbel"/>
                <a:cs typeface="Corbel"/>
                <a:sym typeface="Corbel"/>
              </a:defRPr>
            </a:lvl9pPr>
          </a:lstStyle>
          <a:p/>
        </p:txBody>
      </p:sp>
      <p:sp>
        <p:nvSpPr>
          <p:cNvPr id="61" name="Shape 61"/>
          <p:cNvSpPr txBox="1"/>
          <p:nvPr>
            <p:ph idx="11" type="ftr"/>
          </p:nvPr>
        </p:nvSpPr>
        <p:spPr>
          <a:xfrm>
            <a:off x="1781636" y="4731990"/>
            <a:ext cx="5580600" cy="273900"/>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b="1" i="0" sz="1200" u="none" cap="none" strike="noStrike">
                <a:solidFill>
                  <a:srgbClr val="FF0000"/>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orbel"/>
                <a:ea typeface="Corbel"/>
                <a:cs typeface="Corbel"/>
                <a:sym typeface="Corbel"/>
              </a:defRPr>
            </a:lvl2pPr>
            <a:lvl3pPr indent="0" lvl="2" marL="914400" marR="0" rtl="0" algn="l">
              <a:spcBef>
                <a:spcPts val="0"/>
              </a:spcBef>
              <a:buSzPts val="1400"/>
              <a:buNone/>
              <a:defRPr b="0" i="0" sz="1800" u="none" cap="none" strike="noStrike">
                <a:solidFill>
                  <a:schemeClr val="dk1"/>
                </a:solidFill>
                <a:latin typeface="Corbel"/>
                <a:ea typeface="Corbel"/>
                <a:cs typeface="Corbel"/>
                <a:sym typeface="Corbel"/>
              </a:defRPr>
            </a:lvl3pPr>
            <a:lvl4pPr indent="0" lvl="3" marL="1371600" marR="0" rtl="0" algn="l">
              <a:spcBef>
                <a:spcPts val="0"/>
              </a:spcBef>
              <a:buSzPts val="1400"/>
              <a:buNone/>
              <a:defRPr b="0" i="0" sz="1800" u="none" cap="none" strike="noStrike">
                <a:solidFill>
                  <a:schemeClr val="dk1"/>
                </a:solidFill>
                <a:latin typeface="Corbel"/>
                <a:ea typeface="Corbel"/>
                <a:cs typeface="Corbel"/>
                <a:sym typeface="Corbel"/>
              </a:defRPr>
            </a:lvl4pPr>
            <a:lvl5pPr indent="0" lvl="4" marL="1828800" marR="0" rtl="0" algn="l">
              <a:spcBef>
                <a:spcPts val="0"/>
              </a:spcBef>
              <a:buSzPts val="1400"/>
              <a:buNone/>
              <a:defRPr b="0" i="0" sz="1800" u="none" cap="none" strike="noStrike">
                <a:solidFill>
                  <a:schemeClr val="dk1"/>
                </a:solidFill>
                <a:latin typeface="Corbel"/>
                <a:ea typeface="Corbel"/>
                <a:cs typeface="Corbel"/>
                <a:sym typeface="Corbel"/>
              </a:defRPr>
            </a:lvl5pPr>
            <a:lvl6pPr indent="0" lvl="5" marL="2286000" marR="0" rtl="0" algn="l">
              <a:spcBef>
                <a:spcPts val="0"/>
              </a:spcBef>
              <a:buSzPts val="1400"/>
              <a:buNone/>
              <a:defRPr b="0" i="0" sz="1800" u="none" cap="none" strike="noStrike">
                <a:solidFill>
                  <a:schemeClr val="dk1"/>
                </a:solidFill>
                <a:latin typeface="Corbel"/>
                <a:ea typeface="Corbel"/>
                <a:cs typeface="Corbel"/>
                <a:sym typeface="Corbel"/>
              </a:defRPr>
            </a:lvl6pPr>
            <a:lvl7pPr indent="0" lvl="6" marL="2743200" marR="0" rtl="0" algn="l">
              <a:spcBef>
                <a:spcPts val="0"/>
              </a:spcBef>
              <a:buSzPts val="1400"/>
              <a:buNone/>
              <a:defRPr b="0" i="0" sz="1800" u="none" cap="none" strike="noStrike">
                <a:solidFill>
                  <a:schemeClr val="dk1"/>
                </a:solidFill>
                <a:latin typeface="Corbel"/>
                <a:ea typeface="Corbel"/>
                <a:cs typeface="Corbel"/>
                <a:sym typeface="Corbel"/>
              </a:defRPr>
            </a:lvl7pPr>
            <a:lvl8pPr indent="0" lvl="7" marL="3200400" marR="0" rtl="0" algn="l">
              <a:spcBef>
                <a:spcPts val="0"/>
              </a:spcBef>
              <a:buSzPts val="1400"/>
              <a:buNone/>
              <a:defRPr b="0" i="0" sz="1800" u="none" cap="none" strike="noStrike">
                <a:solidFill>
                  <a:schemeClr val="dk1"/>
                </a:solidFill>
                <a:latin typeface="Corbel"/>
                <a:ea typeface="Corbel"/>
                <a:cs typeface="Corbel"/>
                <a:sym typeface="Corbel"/>
              </a:defRPr>
            </a:lvl8pPr>
            <a:lvl9pPr indent="0" lvl="8" marL="3657600" marR="0" rtl="0" algn="l">
              <a:spcBef>
                <a:spcPts val="0"/>
              </a:spcBef>
              <a:buSzPts val="1400"/>
              <a:buNone/>
              <a:defRPr b="0" i="0" sz="1800" u="none" cap="none" strike="noStrike">
                <a:solidFill>
                  <a:schemeClr val="dk1"/>
                </a:solidFill>
                <a:latin typeface="Corbel"/>
                <a:ea typeface="Corbel"/>
                <a:cs typeface="Corbel"/>
                <a:sym typeface="Corbel"/>
              </a:defRPr>
            </a:lvl9pPr>
          </a:lstStyle>
          <a:p/>
        </p:txBody>
      </p:sp>
      <p:sp>
        <p:nvSpPr>
          <p:cNvPr id="62" name="Shape 62"/>
          <p:cNvSpPr txBox="1"/>
          <p:nvPr>
            <p:ph idx="12" type="sldNum"/>
          </p:nvPr>
        </p:nvSpPr>
        <p:spPr>
          <a:xfrm>
            <a:off x="8172400" y="4677984"/>
            <a:ext cx="936000" cy="327900"/>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b="1" i="0" lang="fr" sz="1200" u="none" cap="none" strike="noStrike">
                <a:solidFill>
                  <a:srgbClr val="FF0000"/>
                </a:solidFill>
                <a:latin typeface="Calibri"/>
                <a:ea typeface="Calibri"/>
                <a:cs typeface="Calibri"/>
                <a:sym typeface="Calibri"/>
              </a:rPr>
              <a:t>‹#›</a:t>
            </a:fld>
          </a:p>
        </p:txBody>
      </p:sp>
      <p:sp>
        <p:nvSpPr>
          <p:cNvPr id="63" name="Shape 63"/>
          <p:cNvSpPr txBox="1"/>
          <p:nvPr>
            <p:ph type="title"/>
          </p:nvPr>
        </p:nvSpPr>
        <p:spPr>
          <a:xfrm>
            <a:off x="0" y="19717"/>
            <a:ext cx="9144000" cy="661800"/>
          </a:xfrm>
          <a:prstGeom prst="rect">
            <a:avLst/>
          </a:prstGeom>
          <a:noFill/>
          <a:ln>
            <a:noFill/>
          </a:ln>
        </p:spPr>
        <p:txBody>
          <a:bodyPr anchorCtr="0" anchor="ctr" bIns="91425" lIns="91425" rIns="91425" wrap="square" tIns="91425"/>
          <a:lstStyle>
            <a:lvl1pPr indent="0" lvl="0" marL="0" marR="0" rtl="0" algn="l">
              <a:spcBef>
                <a:spcPts val="0"/>
              </a:spcBef>
              <a:buClr>
                <a:srgbClr val="B10404"/>
              </a:buClr>
              <a:buSzPts val="1400"/>
              <a:buFont typeface="Corbel"/>
              <a:buNone/>
              <a:defRPr b="1" i="0" sz="2800" u="none" cap="none" strike="noStrike">
                <a:solidFill>
                  <a:srgbClr val="B10404"/>
                </a:solidFill>
                <a:latin typeface="Corbel"/>
                <a:ea typeface="Corbel"/>
                <a:cs typeface="Corbel"/>
                <a:sym typeface="Corbel"/>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64" name="Shape 64"/>
          <p:cNvSpPr/>
          <p:nvPr/>
        </p:nvSpPr>
        <p:spPr>
          <a:xfrm>
            <a:off x="7406886" y="25159"/>
            <a:ext cx="1691700" cy="270000"/>
          </a:xfrm>
          <a:prstGeom prst="rect">
            <a:avLst/>
          </a:prstGeom>
          <a:solidFill>
            <a:srgbClr val="F2F2F2"/>
          </a:solidFill>
          <a:ln cap="flat" cmpd="sng" w="25400">
            <a:solidFill>
              <a:srgbClr val="F2F2F2"/>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None/>
            </a:pPr>
            <a:r>
              <a:t/>
            </a:r>
            <a:endParaRPr b="0" i="0" sz="1800" u="none" cap="none" strike="noStrike">
              <a:solidFill>
                <a:srgbClr val="BFBFBF"/>
              </a:solidFill>
              <a:latin typeface="Corbel"/>
              <a:ea typeface="Corbel"/>
              <a:cs typeface="Corbel"/>
              <a:sym typeface="Corbe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Vide">
    <p:spTree>
      <p:nvGrpSpPr>
        <p:cNvPr id="65" name="Shape 65"/>
        <p:cNvGrpSpPr/>
        <p:nvPr/>
      </p:nvGrpSpPr>
      <p:grpSpPr>
        <a:xfrm>
          <a:off x="0" y="0"/>
          <a:ext cx="0" cy="0"/>
          <a:chOff x="0" y="0"/>
          <a:chExt cx="0" cy="0"/>
        </a:xfrm>
      </p:grpSpPr>
      <p:sp>
        <p:nvSpPr>
          <p:cNvPr id="66" name="Shape 66"/>
          <p:cNvSpPr/>
          <p:nvPr/>
        </p:nvSpPr>
        <p:spPr>
          <a:xfrm>
            <a:off x="0" y="735546"/>
            <a:ext cx="9144000" cy="216000"/>
          </a:xfrm>
          <a:prstGeom prst="rect">
            <a:avLst/>
          </a:prstGeom>
          <a:solidFill>
            <a:srgbClr val="F1F1F1"/>
          </a:solidFill>
          <a:ln>
            <a:noFill/>
          </a:ln>
        </p:spPr>
        <p:txBody>
          <a:bodyPr anchorCtr="0" anchor="ctr" bIns="45700" lIns="91425" rIns="91425" wrap="square" tIns="45700">
            <a:noAutofit/>
          </a:bodyPr>
          <a:lstStyle/>
          <a:p>
            <a:pPr indent="0" lvl="0" marL="0" marR="0" rtl="0" algn="ctr">
              <a:spcBef>
                <a:spcPts val="0"/>
              </a:spcBef>
              <a:buNone/>
            </a:pPr>
            <a:r>
              <a:t/>
            </a:r>
            <a:endParaRPr b="0" i="0" sz="1800" u="none" cap="none" strike="noStrike">
              <a:solidFill>
                <a:schemeClr val="lt1"/>
              </a:solidFill>
              <a:latin typeface="Corbel"/>
              <a:ea typeface="Corbel"/>
              <a:cs typeface="Corbel"/>
              <a:sym typeface="Corbel"/>
            </a:endParaRPr>
          </a:p>
        </p:txBody>
      </p:sp>
      <p:sp>
        <p:nvSpPr>
          <p:cNvPr id="67" name="Shape 67"/>
          <p:cNvSpPr/>
          <p:nvPr/>
        </p:nvSpPr>
        <p:spPr>
          <a:xfrm>
            <a:off x="0" y="681541"/>
            <a:ext cx="9144000" cy="34200"/>
          </a:xfrm>
          <a:prstGeom prst="rect">
            <a:avLst/>
          </a:prstGeom>
          <a:solidFill>
            <a:srgbClr val="B10404"/>
          </a:solidFill>
          <a:ln>
            <a:noFill/>
          </a:ln>
        </p:spPr>
        <p:txBody>
          <a:bodyPr anchorCtr="0" anchor="ctr" bIns="45700" lIns="91425" rIns="91425" wrap="square" tIns="45700">
            <a:noAutofit/>
          </a:bodyPr>
          <a:lstStyle/>
          <a:p>
            <a:pPr indent="0" lvl="0" marL="0" marR="0" rtl="0" algn="ctr">
              <a:spcBef>
                <a:spcPts val="0"/>
              </a:spcBef>
              <a:buNone/>
            </a:pPr>
            <a:r>
              <a:t/>
            </a:r>
            <a:endParaRPr b="0" i="0" sz="1800" u="none" cap="none" strike="noStrike">
              <a:solidFill>
                <a:schemeClr val="lt1"/>
              </a:solidFill>
              <a:latin typeface="Corbel"/>
              <a:ea typeface="Corbel"/>
              <a:cs typeface="Corbel"/>
              <a:sym typeface="Corbel"/>
            </a:endParaRPr>
          </a:p>
        </p:txBody>
      </p:sp>
      <p:sp>
        <p:nvSpPr>
          <p:cNvPr id="68" name="Shape 68"/>
          <p:cNvSpPr txBox="1"/>
          <p:nvPr>
            <p:ph idx="10" type="dt"/>
          </p:nvPr>
        </p:nvSpPr>
        <p:spPr>
          <a:xfrm>
            <a:off x="9456" y="4754324"/>
            <a:ext cx="846900" cy="273900"/>
          </a:xfrm>
          <a:prstGeom prst="rect">
            <a:avLst/>
          </a:prstGeom>
          <a:noFill/>
          <a:ln>
            <a:noFill/>
          </a:ln>
        </p:spPr>
        <p:txBody>
          <a:bodyPr anchorCtr="0" anchor="ctr" bIns="91425" lIns="91425" rIns="91425" wrap="square" tIns="91425"/>
          <a:lstStyle>
            <a:lvl1pPr indent="0" lvl="0" marL="0" marR="0" rtl="0" algn="l">
              <a:spcBef>
                <a:spcPts val="0"/>
              </a:spcBef>
              <a:buSzPts val="1400"/>
              <a:buNone/>
              <a:defRPr b="0" i="0" sz="1000" u="none" cap="none" strike="noStrike">
                <a:solidFill>
                  <a:srgbClr val="FF0000"/>
                </a:solidFill>
                <a:latin typeface="Corbel"/>
                <a:ea typeface="Corbel"/>
                <a:cs typeface="Corbel"/>
                <a:sym typeface="Corbel"/>
              </a:defRPr>
            </a:lvl1pPr>
            <a:lvl2pPr indent="0" lvl="1" marL="457200" marR="0" rtl="0" algn="l">
              <a:spcBef>
                <a:spcPts val="0"/>
              </a:spcBef>
              <a:buSzPts val="1400"/>
              <a:buNone/>
              <a:defRPr b="0" i="0" sz="1800" u="none" cap="none" strike="noStrike">
                <a:solidFill>
                  <a:schemeClr val="dk1"/>
                </a:solidFill>
                <a:latin typeface="Corbel"/>
                <a:ea typeface="Corbel"/>
                <a:cs typeface="Corbel"/>
                <a:sym typeface="Corbel"/>
              </a:defRPr>
            </a:lvl2pPr>
            <a:lvl3pPr indent="0" lvl="2" marL="914400" marR="0" rtl="0" algn="l">
              <a:spcBef>
                <a:spcPts val="0"/>
              </a:spcBef>
              <a:buSzPts val="1400"/>
              <a:buNone/>
              <a:defRPr b="0" i="0" sz="1800" u="none" cap="none" strike="noStrike">
                <a:solidFill>
                  <a:schemeClr val="dk1"/>
                </a:solidFill>
                <a:latin typeface="Corbel"/>
                <a:ea typeface="Corbel"/>
                <a:cs typeface="Corbel"/>
                <a:sym typeface="Corbel"/>
              </a:defRPr>
            </a:lvl3pPr>
            <a:lvl4pPr indent="0" lvl="3" marL="1371600" marR="0" rtl="0" algn="l">
              <a:spcBef>
                <a:spcPts val="0"/>
              </a:spcBef>
              <a:buSzPts val="1400"/>
              <a:buNone/>
              <a:defRPr b="0" i="0" sz="1800" u="none" cap="none" strike="noStrike">
                <a:solidFill>
                  <a:schemeClr val="dk1"/>
                </a:solidFill>
                <a:latin typeface="Corbel"/>
                <a:ea typeface="Corbel"/>
                <a:cs typeface="Corbel"/>
                <a:sym typeface="Corbel"/>
              </a:defRPr>
            </a:lvl4pPr>
            <a:lvl5pPr indent="0" lvl="4" marL="1828800" marR="0" rtl="0" algn="l">
              <a:spcBef>
                <a:spcPts val="0"/>
              </a:spcBef>
              <a:buSzPts val="1400"/>
              <a:buNone/>
              <a:defRPr b="0" i="0" sz="1800" u="none" cap="none" strike="noStrike">
                <a:solidFill>
                  <a:schemeClr val="dk1"/>
                </a:solidFill>
                <a:latin typeface="Corbel"/>
                <a:ea typeface="Corbel"/>
                <a:cs typeface="Corbel"/>
                <a:sym typeface="Corbel"/>
              </a:defRPr>
            </a:lvl5pPr>
            <a:lvl6pPr indent="0" lvl="5" marL="2286000" marR="0" rtl="0" algn="l">
              <a:spcBef>
                <a:spcPts val="0"/>
              </a:spcBef>
              <a:buSzPts val="1400"/>
              <a:buNone/>
              <a:defRPr b="0" i="0" sz="1800" u="none" cap="none" strike="noStrike">
                <a:solidFill>
                  <a:schemeClr val="dk1"/>
                </a:solidFill>
                <a:latin typeface="Corbel"/>
                <a:ea typeface="Corbel"/>
                <a:cs typeface="Corbel"/>
                <a:sym typeface="Corbel"/>
              </a:defRPr>
            </a:lvl6pPr>
            <a:lvl7pPr indent="0" lvl="6" marL="2743200" marR="0" rtl="0" algn="l">
              <a:spcBef>
                <a:spcPts val="0"/>
              </a:spcBef>
              <a:buSzPts val="1400"/>
              <a:buNone/>
              <a:defRPr b="0" i="0" sz="1800" u="none" cap="none" strike="noStrike">
                <a:solidFill>
                  <a:schemeClr val="dk1"/>
                </a:solidFill>
                <a:latin typeface="Corbel"/>
                <a:ea typeface="Corbel"/>
                <a:cs typeface="Corbel"/>
                <a:sym typeface="Corbel"/>
              </a:defRPr>
            </a:lvl7pPr>
            <a:lvl8pPr indent="0" lvl="7" marL="3200400" marR="0" rtl="0" algn="l">
              <a:spcBef>
                <a:spcPts val="0"/>
              </a:spcBef>
              <a:buSzPts val="1400"/>
              <a:buNone/>
              <a:defRPr b="0" i="0" sz="1800" u="none" cap="none" strike="noStrike">
                <a:solidFill>
                  <a:schemeClr val="dk1"/>
                </a:solidFill>
                <a:latin typeface="Corbel"/>
                <a:ea typeface="Corbel"/>
                <a:cs typeface="Corbel"/>
                <a:sym typeface="Corbel"/>
              </a:defRPr>
            </a:lvl8pPr>
            <a:lvl9pPr indent="0" lvl="8" marL="3657600" marR="0" rtl="0" algn="l">
              <a:spcBef>
                <a:spcPts val="0"/>
              </a:spcBef>
              <a:buSzPts val="1400"/>
              <a:buNone/>
              <a:defRPr b="0" i="0" sz="1800" u="none" cap="none" strike="noStrike">
                <a:solidFill>
                  <a:schemeClr val="dk1"/>
                </a:solidFill>
                <a:latin typeface="Corbel"/>
                <a:ea typeface="Corbel"/>
                <a:cs typeface="Corbel"/>
                <a:sym typeface="Corbel"/>
              </a:defRPr>
            </a:lvl9pPr>
          </a:lstStyle>
          <a:p/>
        </p:txBody>
      </p:sp>
      <p:sp>
        <p:nvSpPr>
          <p:cNvPr id="69" name="Shape 69"/>
          <p:cNvSpPr txBox="1"/>
          <p:nvPr>
            <p:ph idx="11" type="ftr"/>
          </p:nvPr>
        </p:nvSpPr>
        <p:spPr>
          <a:xfrm>
            <a:off x="1781636" y="4731990"/>
            <a:ext cx="5580600" cy="273900"/>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b="1" i="0" sz="1200" u="none" cap="none" strike="noStrike">
                <a:solidFill>
                  <a:srgbClr val="FF0000"/>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orbel"/>
                <a:ea typeface="Corbel"/>
                <a:cs typeface="Corbel"/>
                <a:sym typeface="Corbel"/>
              </a:defRPr>
            </a:lvl2pPr>
            <a:lvl3pPr indent="0" lvl="2" marL="914400" marR="0" rtl="0" algn="l">
              <a:spcBef>
                <a:spcPts val="0"/>
              </a:spcBef>
              <a:buSzPts val="1400"/>
              <a:buNone/>
              <a:defRPr b="0" i="0" sz="1800" u="none" cap="none" strike="noStrike">
                <a:solidFill>
                  <a:schemeClr val="dk1"/>
                </a:solidFill>
                <a:latin typeface="Corbel"/>
                <a:ea typeface="Corbel"/>
                <a:cs typeface="Corbel"/>
                <a:sym typeface="Corbel"/>
              </a:defRPr>
            </a:lvl3pPr>
            <a:lvl4pPr indent="0" lvl="3" marL="1371600" marR="0" rtl="0" algn="l">
              <a:spcBef>
                <a:spcPts val="0"/>
              </a:spcBef>
              <a:buSzPts val="1400"/>
              <a:buNone/>
              <a:defRPr b="0" i="0" sz="1800" u="none" cap="none" strike="noStrike">
                <a:solidFill>
                  <a:schemeClr val="dk1"/>
                </a:solidFill>
                <a:latin typeface="Corbel"/>
                <a:ea typeface="Corbel"/>
                <a:cs typeface="Corbel"/>
                <a:sym typeface="Corbel"/>
              </a:defRPr>
            </a:lvl4pPr>
            <a:lvl5pPr indent="0" lvl="4" marL="1828800" marR="0" rtl="0" algn="l">
              <a:spcBef>
                <a:spcPts val="0"/>
              </a:spcBef>
              <a:buSzPts val="1400"/>
              <a:buNone/>
              <a:defRPr b="0" i="0" sz="1800" u="none" cap="none" strike="noStrike">
                <a:solidFill>
                  <a:schemeClr val="dk1"/>
                </a:solidFill>
                <a:latin typeface="Corbel"/>
                <a:ea typeface="Corbel"/>
                <a:cs typeface="Corbel"/>
                <a:sym typeface="Corbel"/>
              </a:defRPr>
            </a:lvl5pPr>
            <a:lvl6pPr indent="0" lvl="5" marL="2286000" marR="0" rtl="0" algn="l">
              <a:spcBef>
                <a:spcPts val="0"/>
              </a:spcBef>
              <a:buSzPts val="1400"/>
              <a:buNone/>
              <a:defRPr b="0" i="0" sz="1800" u="none" cap="none" strike="noStrike">
                <a:solidFill>
                  <a:schemeClr val="dk1"/>
                </a:solidFill>
                <a:latin typeface="Corbel"/>
                <a:ea typeface="Corbel"/>
                <a:cs typeface="Corbel"/>
                <a:sym typeface="Corbel"/>
              </a:defRPr>
            </a:lvl6pPr>
            <a:lvl7pPr indent="0" lvl="6" marL="2743200" marR="0" rtl="0" algn="l">
              <a:spcBef>
                <a:spcPts val="0"/>
              </a:spcBef>
              <a:buSzPts val="1400"/>
              <a:buNone/>
              <a:defRPr b="0" i="0" sz="1800" u="none" cap="none" strike="noStrike">
                <a:solidFill>
                  <a:schemeClr val="dk1"/>
                </a:solidFill>
                <a:latin typeface="Corbel"/>
                <a:ea typeface="Corbel"/>
                <a:cs typeface="Corbel"/>
                <a:sym typeface="Corbel"/>
              </a:defRPr>
            </a:lvl7pPr>
            <a:lvl8pPr indent="0" lvl="7" marL="3200400" marR="0" rtl="0" algn="l">
              <a:spcBef>
                <a:spcPts val="0"/>
              </a:spcBef>
              <a:buSzPts val="1400"/>
              <a:buNone/>
              <a:defRPr b="0" i="0" sz="1800" u="none" cap="none" strike="noStrike">
                <a:solidFill>
                  <a:schemeClr val="dk1"/>
                </a:solidFill>
                <a:latin typeface="Corbel"/>
                <a:ea typeface="Corbel"/>
                <a:cs typeface="Corbel"/>
                <a:sym typeface="Corbel"/>
              </a:defRPr>
            </a:lvl8pPr>
            <a:lvl9pPr indent="0" lvl="8" marL="3657600" marR="0" rtl="0" algn="l">
              <a:spcBef>
                <a:spcPts val="0"/>
              </a:spcBef>
              <a:buSzPts val="1400"/>
              <a:buNone/>
              <a:defRPr b="0" i="0" sz="1800" u="none" cap="none" strike="noStrike">
                <a:solidFill>
                  <a:schemeClr val="dk1"/>
                </a:solidFill>
                <a:latin typeface="Corbel"/>
                <a:ea typeface="Corbel"/>
                <a:cs typeface="Corbel"/>
                <a:sym typeface="Corbel"/>
              </a:defRPr>
            </a:lvl9pPr>
          </a:lstStyle>
          <a:p/>
        </p:txBody>
      </p:sp>
      <p:sp>
        <p:nvSpPr>
          <p:cNvPr id="70" name="Shape 70"/>
          <p:cNvSpPr txBox="1"/>
          <p:nvPr>
            <p:ph idx="12" type="sldNum"/>
          </p:nvPr>
        </p:nvSpPr>
        <p:spPr>
          <a:xfrm>
            <a:off x="8172400" y="4677984"/>
            <a:ext cx="936000" cy="327900"/>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b="1" i="0" lang="fr" sz="1200" u="none" cap="none" strike="noStrike">
                <a:solidFill>
                  <a:srgbClr val="FF0000"/>
                </a:solidFill>
                <a:latin typeface="Calibri"/>
                <a:ea typeface="Calibri"/>
                <a:cs typeface="Calibri"/>
                <a:sym typeface="Calibri"/>
              </a:rPr>
              <a:t>‹#›</a:t>
            </a:fld>
          </a:p>
        </p:txBody>
      </p:sp>
      <p:sp>
        <p:nvSpPr>
          <p:cNvPr id="71" name="Shape 71"/>
          <p:cNvSpPr/>
          <p:nvPr/>
        </p:nvSpPr>
        <p:spPr>
          <a:xfrm>
            <a:off x="7406886" y="25159"/>
            <a:ext cx="1691700" cy="270000"/>
          </a:xfrm>
          <a:prstGeom prst="rect">
            <a:avLst/>
          </a:prstGeom>
          <a:solidFill>
            <a:srgbClr val="F2F2F2"/>
          </a:solidFill>
          <a:ln cap="flat" cmpd="sng" w="25400">
            <a:solidFill>
              <a:srgbClr val="F2F2F2"/>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None/>
            </a:pPr>
            <a:r>
              <a:t/>
            </a:r>
            <a:endParaRPr b="0" i="0" sz="1800" u="none" cap="none" strike="noStrike">
              <a:solidFill>
                <a:srgbClr val="BFBFBF"/>
              </a:solidFill>
              <a:latin typeface="Corbel"/>
              <a:ea typeface="Corbel"/>
              <a:cs typeface="Corbel"/>
              <a:sym typeface="Corbe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Tx">
  <p:cSld name="Contenu avec légende">
    <p:spTree>
      <p:nvGrpSpPr>
        <p:cNvPr id="72" name="Shape 72"/>
        <p:cNvGrpSpPr/>
        <p:nvPr/>
      </p:nvGrpSpPr>
      <p:grpSpPr>
        <a:xfrm>
          <a:off x="0" y="0"/>
          <a:ext cx="0" cy="0"/>
          <a:chOff x="0" y="0"/>
          <a:chExt cx="0" cy="0"/>
        </a:xfrm>
      </p:grpSpPr>
      <p:sp>
        <p:nvSpPr>
          <p:cNvPr id="73" name="Shape 73"/>
          <p:cNvSpPr txBox="1"/>
          <p:nvPr>
            <p:ph type="title"/>
          </p:nvPr>
        </p:nvSpPr>
        <p:spPr>
          <a:xfrm>
            <a:off x="457201" y="204787"/>
            <a:ext cx="3008400" cy="871500"/>
          </a:xfrm>
          <a:prstGeom prst="rect">
            <a:avLst/>
          </a:prstGeom>
          <a:solidFill>
            <a:schemeClr val="accent1"/>
          </a:solidFill>
          <a:ln>
            <a:noFill/>
          </a:ln>
        </p:spPr>
        <p:txBody>
          <a:bodyPr anchorCtr="0" anchor="b" bIns="91425" lIns="91425" rIns="91425" wrap="square" tIns="91425"/>
          <a:lstStyle>
            <a:lvl1pPr indent="0" lvl="0" marL="0" marR="0" rtl="0" algn="l">
              <a:spcBef>
                <a:spcPts val="0"/>
              </a:spcBef>
              <a:buClr>
                <a:schemeClr val="lt2"/>
              </a:buClr>
              <a:buSzPts val="1400"/>
              <a:buFont typeface="Corbel"/>
              <a:buNone/>
              <a:defRPr b="1" i="0" sz="2000" u="none" cap="none" strike="noStrike">
                <a:solidFill>
                  <a:schemeClr val="lt2"/>
                </a:solidFill>
                <a:latin typeface="Corbel"/>
                <a:ea typeface="Corbel"/>
                <a:cs typeface="Corbel"/>
                <a:sym typeface="Corbel"/>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74" name="Shape 74"/>
          <p:cNvSpPr txBox="1"/>
          <p:nvPr>
            <p:ph idx="1" type="body"/>
          </p:nvPr>
        </p:nvSpPr>
        <p:spPr>
          <a:xfrm>
            <a:off x="3575050" y="204788"/>
            <a:ext cx="5111700" cy="4389900"/>
          </a:xfrm>
          <a:prstGeom prst="rect">
            <a:avLst/>
          </a:prstGeom>
          <a:noFill/>
          <a:ln>
            <a:noFill/>
          </a:ln>
        </p:spPr>
        <p:txBody>
          <a:bodyPr anchorCtr="0" anchor="t" bIns="91425" lIns="91425" rIns="91425" wrap="square" tIns="91425"/>
          <a:lstStyle>
            <a:lvl1pPr indent="-139700" lvl="0" marL="342900" marR="0" rtl="0" algn="l">
              <a:spcBef>
                <a:spcPts val="640"/>
              </a:spcBef>
              <a:buClr>
                <a:schemeClr val="dk1"/>
              </a:buClr>
              <a:buSzPts val="3200"/>
              <a:buFont typeface="Arial"/>
              <a:buChar char="•"/>
              <a:defRPr b="1" i="0" sz="3200" u="none" cap="none" strike="noStrike">
                <a:solidFill>
                  <a:schemeClr val="dk1"/>
                </a:solidFill>
                <a:latin typeface="Corbel"/>
                <a:ea typeface="Corbel"/>
                <a:cs typeface="Corbel"/>
                <a:sym typeface="Corbel"/>
              </a:defRPr>
            </a:lvl1pPr>
            <a:lvl2pPr indent="-107950" lvl="1" marL="742950" marR="0" rtl="0" algn="l">
              <a:spcBef>
                <a:spcPts val="560"/>
              </a:spcBef>
              <a:buClr>
                <a:srgbClr val="424242"/>
              </a:buClr>
              <a:buSzPts val="2800"/>
              <a:buFont typeface="Arial"/>
              <a:buChar char="–"/>
              <a:defRPr b="0" i="0" sz="2800" u="none" cap="none" strike="noStrike">
                <a:solidFill>
                  <a:srgbClr val="424242"/>
                </a:solidFill>
                <a:latin typeface="Corbel"/>
                <a:ea typeface="Corbel"/>
                <a:cs typeface="Corbel"/>
                <a:sym typeface="Corbel"/>
              </a:defRPr>
            </a:lvl2pPr>
            <a:lvl3pPr indent="-76200" lvl="2" marL="1143000" marR="0" rtl="0" algn="l">
              <a:spcBef>
                <a:spcPts val="480"/>
              </a:spcBef>
              <a:buClr>
                <a:srgbClr val="424242"/>
              </a:buClr>
              <a:buSzPts val="2400"/>
              <a:buFont typeface="Arial"/>
              <a:buChar char="•"/>
              <a:defRPr b="0" i="0" sz="2400" u="none" cap="none" strike="noStrike">
                <a:solidFill>
                  <a:srgbClr val="424242"/>
                </a:solidFill>
                <a:latin typeface="Corbel"/>
                <a:ea typeface="Corbel"/>
                <a:cs typeface="Corbel"/>
                <a:sym typeface="Corbel"/>
              </a:defRPr>
            </a:lvl3pPr>
            <a:lvl4pPr indent="-101600" lvl="3" marL="1600200" marR="0" rtl="0" algn="l">
              <a:spcBef>
                <a:spcPts val="400"/>
              </a:spcBef>
              <a:buClr>
                <a:srgbClr val="424242"/>
              </a:buClr>
              <a:buSzPts val="2000"/>
              <a:buFont typeface="Arial"/>
              <a:buChar char="–"/>
              <a:defRPr b="0" i="0" sz="2000" u="none" cap="none" strike="noStrike">
                <a:solidFill>
                  <a:srgbClr val="424242"/>
                </a:solidFill>
                <a:latin typeface="Corbel"/>
                <a:ea typeface="Corbel"/>
                <a:cs typeface="Corbel"/>
                <a:sym typeface="Corbel"/>
              </a:defRPr>
            </a:lvl4pPr>
            <a:lvl5pPr indent="-101600" lvl="4" marL="2057400" marR="0" rtl="0" algn="l">
              <a:spcBef>
                <a:spcPts val="400"/>
              </a:spcBef>
              <a:buClr>
                <a:srgbClr val="424242"/>
              </a:buClr>
              <a:buSzPts val="2000"/>
              <a:buFont typeface="Arial"/>
              <a:buChar char="»"/>
              <a:defRPr b="0" i="0" sz="2000" u="none" cap="none" strike="noStrike">
                <a:solidFill>
                  <a:srgbClr val="424242"/>
                </a:solidFill>
                <a:latin typeface="Corbel"/>
                <a:ea typeface="Corbel"/>
                <a:cs typeface="Corbel"/>
                <a:sym typeface="Corbel"/>
              </a:defRPr>
            </a:lvl5pPr>
            <a:lvl6pPr indent="-101600" lvl="5" marL="2514600" marR="0" rtl="0" algn="l">
              <a:spcBef>
                <a:spcPts val="400"/>
              </a:spcBef>
              <a:buClr>
                <a:schemeClr val="dk1"/>
              </a:buClr>
              <a:buSzPts val="2000"/>
              <a:buFont typeface="Arial"/>
              <a:buChar char="•"/>
              <a:defRPr b="0" i="0" sz="2000" u="none" cap="none" strike="noStrike">
                <a:solidFill>
                  <a:schemeClr val="dk1"/>
                </a:solidFill>
                <a:latin typeface="Corbel"/>
                <a:ea typeface="Corbel"/>
                <a:cs typeface="Corbel"/>
                <a:sym typeface="Corbel"/>
              </a:defRPr>
            </a:lvl6pPr>
            <a:lvl7pPr indent="-101600" lvl="6" marL="2971800" marR="0" rtl="0" algn="l">
              <a:spcBef>
                <a:spcPts val="400"/>
              </a:spcBef>
              <a:buClr>
                <a:schemeClr val="dk1"/>
              </a:buClr>
              <a:buSzPts val="2000"/>
              <a:buFont typeface="Arial"/>
              <a:buChar char="•"/>
              <a:defRPr b="0" i="0" sz="2000" u="none" cap="none" strike="noStrike">
                <a:solidFill>
                  <a:schemeClr val="dk1"/>
                </a:solidFill>
                <a:latin typeface="Corbel"/>
                <a:ea typeface="Corbel"/>
                <a:cs typeface="Corbel"/>
                <a:sym typeface="Corbel"/>
              </a:defRPr>
            </a:lvl7pPr>
            <a:lvl8pPr indent="-101600" lvl="7" marL="3429000" marR="0" rtl="0" algn="l">
              <a:spcBef>
                <a:spcPts val="400"/>
              </a:spcBef>
              <a:buClr>
                <a:schemeClr val="dk1"/>
              </a:buClr>
              <a:buSzPts val="2000"/>
              <a:buFont typeface="Arial"/>
              <a:buChar char="•"/>
              <a:defRPr b="0" i="0" sz="2000" u="none" cap="none" strike="noStrike">
                <a:solidFill>
                  <a:schemeClr val="dk1"/>
                </a:solidFill>
                <a:latin typeface="Corbel"/>
                <a:ea typeface="Corbel"/>
                <a:cs typeface="Corbel"/>
                <a:sym typeface="Corbel"/>
              </a:defRPr>
            </a:lvl8pPr>
            <a:lvl9pPr indent="-101600" lvl="8" marL="3886200" marR="0" rtl="0" algn="l">
              <a:spcBef>
                <a:spcPts val="400"/>
              </a:spcBef>
              <a:buClr>
                <a:schemeClr val="dk1"/>
              </a:buClr>
              <a:buSzPts val="2000"/>
              <a:buFont typeface="Arial"/>
              <a:buChar char="•"/>
              <a:defRPr b="0" i="0" sz="2000" u="none" cap="none" strike="noStrike">
                <a:solidFill>
                  <a:schemeClr val="dk1"/>
                </a:solidFill>
                <a:latin typeface="Corbel"/>
                <a:ea typeface="Corbel"/>
                <a:cs typeface="Corbel"/>
                <a:sym typeface="Corbel"/>
              </a:defRPr>
            </a:lvl9pPr>
          </a:lstStyle>
          <a:p/>
        </p:txBody>
      </p:sp>
      <p:sp>
        <p:nvSpPr>
          <p:cNvPr id="75" name="Shape 75"/>
          <p:cNvSpPr txBox="1"/>
          <p:nvPr>
            <p:ph idx="2" type="body"/>
          </p:nvPr>
        </p:nvSpPr>
        <p:spPr>
          <a:xfrm>
            <a:off x="457201" y="1076326"/>
            <a:ext cx="3008400" cy="3518400"/>
          </a:xfrm>
          <a:prstGeom prst="rect">
            <a:avLst/>
          </a:prstGeom>
          <a:noFill/>
          <a:ln>
            <a:noFill/>
          </a:ln>
        </p:spPr>
        <p:txBody>
          <a:bodyPr anchorCtr="0" anchor="t" bIns="91425" lIns="91425" rIns="91425" wrap="square" tIns="91425"/>
          <a:lstStyle>
            <a:lvl1pPr indent="0" lvl="0" marL="0" marR="0" rtl="0" algn="l">
              <a:spcBef>
                <a:spcPts val="280"/>
              </a:spcBef>
              <a:buClr>
                <a:schemeClr val="dk1"/>
              </a:buClr>
              <a:buSzPts val="2800"/>
              <a:buFont typeface="Arial"/>
              <a:buNone/>
              <a:defRPr b="1" i="0" sz="1400" u="none" cap="none" strike="noStrike">
                <a:solidFill>
                  <a:schemeClr val="dk1"/>
                </a:solidFill>
                <a:latin typeface="Corbel"/>
                <a:ea typeface="Corbel"/>
                <a:cs typeface="Corbel"/>
                <a:sym typeface="Corbel"/>
              </a:defRPr>
            </a:lvl1pPr>
            <a:lvl2pPr indent="0" lvl="1" marL="457200" marR="0" rtl="0" algn="l">
              <a:spcBef>
                <a:spcPts val="240"/>
              </a:spcBef>
              <a:buClr>
                <a:srgbClr val="424242"/>
              </a:buClr>
              <a:buSzPts val="2400"/>
              <a:buFont typeface="Arial"/>
              <a:buNone/>
              <a:defRPr b="0" i="0" sz="1200" u="none" cap="none" strike="noStrike">
                <a:solidFill>
                  <a:srgbClr val="424242"/>
                </a:solidFill>
                <a:latin typeface="Corbel"/>
                <a:ea typeface="Corbel"/>
                <a:cs typeface="Corbel"/>
                <a:sym typeface="Corbel"/>
              </a:defRPr>
            </a:lvl2pPr>
            <a:lvl3pPr indent="0" lvl="2" marL="914400" marR="0" rtl="0" algn="l">
              <a:spcBef>
                <a:spcPts val="200"/>
              </a:spcBef>
              <a:buClr>
                <a:srgbClr val="424242"/>
              </a:buClr>
              <a:buSzPts val="2000"/>
              <a:buFont typeface="Arial"/>
              <a:buNone/>
              <a:defRPr b="0" i="0" sz="1000" u="none" cap="none" strike="noStrike">
                <a:solidFill>
                  <a:srgbClr val="424242"/>
                </a:solidFill>
                <a:latin typeface="Corbel"/>
                <a:ea typeface="Corbel"/>
                <a:cs typeface="Corbel"/>
                <a:sym typeface="Corbel"/>
              </a:defRPr>
            </a:lvl3pPr>
            <a:lvl4pPr indent="0" lvl="3" marL="1371600" marR="0" rtl="0" algn="l">
              <a:spcBef>
                <a:spcPts val="180"/>
              </a:spcBef>
              <a:buClr>
                <a:srgbClr val="424242"/>
              </a:buClr>
              <a:buSzPts val="1800"/>
              <a:buFont typeface="Arial"/>
              <a:buNone/>
              <a:defRPr b="0" i="0" sz="900" u="none" cap="none" strike="noStrike">
                <a:solidFill>
                  <a:srgbClr val="424242"/>
                </a:solidFill>
                <a:latin typeface="Corbel"/>
                <a:ea typeface="Corbel"/>
                <a:cs typeface="Corbel"/>
                <a:sym typeface="Corbel"/>
              </a:defRPr>
            </a:lvl4pPr>
            <a:lvl5pPr indent="0" lvl="4" marL="1828800" marR="0" rtl="0" algn="l">
              <a:spcBef>
                <a:spcPts val="180"/>
              </a:spcBef>
              <a:buClr>
                <a:srgbClr val="424242"/>
              </a:buClr>
              <a:buSzPts val="1800"/>
              <a:buFont typeface="Arial"/>
              <a:buNone/>
              <a:defRPr b="0" i="0" sz="900" u="none" cap="none" strike="noStrike">
                <a:solidFill>
                  <a:srgbClr val="424242"/>
                </a:solidFill>
                <a:latin typeface="Corbel"/>
                <a:ea typeface="Corbel"/>
                <a:cs typeface="Corbel"/>
                <a:sym typeface="Corbel"/>
              </a:defRPr>
            </a:lvl5pPr>
            <a:lvl6pPr indent="0" lvl="5" marL="2286000" marR="0" rtl="0" algn="l">
              <a:spcBef>
                <a:spcPts val="180"/>
              </a:spcBef>
              <a:buClr>
                <a:schemeClr val="dk1"/>
              </a:buClr>
              <a:buSzPts val="2000"/>
              <a:buFont typeface="Arial"/>
              <a:buNone/>
              <a:defRPr b="0" i="0" sz="900" u="none" cap="none" strike="noStrike">
                <a:solidFill>
                  <a:schemeClr val="dk1"/>
                </a:solidFill>
                <a:latin typeface="Corbel"/>
                <a:ea typeface="Corbel"/>
                <a:cs typeface="Corbel"/>
                <a:sym typeface="Corbel"/>
              </a:defRPr>
            </a:lvl6pPr>
            <a:lvl7pPr indent="0" lvl="6" marL="2743200" marR="0" rtl="0" algn="l">
              <a:spcBef>
                <a:spcPts val="180"/>
              </a:spcBef>
              <a:buClr>
                <a:schemeClr val="dk1"/>
              </a:buClr>
              <a:buSzPts val="2000"/>
              <a:buFont typeface="Arial"/>
              <a:buNone/>
              <a:defRPr b="0" i="0" sz="900" u="none" cap="none" strike="noStrike">
                <a:solidFill>
                  <a:schemeClr val="dk1"/>
                </a:solidFill>
                <a:latin typeface="Corbel"/>
                <a:ea typeface="Corbel"/>
                <a:cs typeface="Corbel"/>
                <a:sym typeface="Corbel"/>
              </a:defRPr>
            </a:lvl7pPr>
            <a:lvl8pPr indent="0" lvl="7" marL="3200400" marR="0" rtl="0" algn="l">
              <a:spcBef>
                <a:spcPts val="180"/>
              </a:spcBef>
              <a:buClr>
                <a:schemeClr val="dk1"/>
              </a:buClr>
              <a:buSzPts val="2000"/>
              <a:buFont typeface="Arial"/>
              <a:buNone/>
              <a:defRPr b="0" i="0" sz="900" u="none" cap="none" strike="noStrike">
                <a:solidFill>
                  <a:schemeClr val="dk1"/>
                </a:solidFill>
                <a:latin typeface="Corbel"/>
                <a:ea typeface="Corbel"/>
                <a:cs typeface="Corbel"/>
                <a:sym typeface="Corbel"/>
              </a:defRPr>
            </a:lvl8pPr>
            <a:lvl9pPr indent="0" lvl="8" marL="3657600" marR="0" rtl="0" algn="l">
              <a:spcBef>
                <a:spcPts val="180"/>
              </a:spcBef>
              <a:buClr>
                <a:schemeClr val="dk1"/>
              </a:buClr>
              <a:buSzPts val="2000"/>
              <a:buFont typeface="Arial"/>
              <a:buNone/>
              <a:defRPr b="0" i="0" sz="900" u="none" cap="none" strike="noStrike">
                <a:solidFill>
                  <a:schemeClr val="dk1"/>
                </a:solidFill>
                <a:latin typeface="Corbel"/>
                <a:ea typeface="Corbel"/>
                <a:cs typeface="Corbel"/>
                <a:sym typeface="Corbel"/>
              </a:defRPr>
            </a:lvl9pPr>
          </a:lstStyle>
          <a:p/>
        </p:txBody>
      </p:sp>
      <p:sp>
        <p:nvSpPr>
          <p:cNvPr id="76" name="Shape 76"/>
          <p:cNvSpPr txBox="1"/>
          <p:nvPr>
            <p:ph idx="10" type="dt"/>
          </p:nvPr>
        </p:nvSpPr>
        <p:spPr>
          <a:xfrm>
            <a:off x="9456" y="4754324"/>
            <a:ext cx="846900" cy="273900"/>
          </a:xfrm>
          <a:prstGeom prst="rect">
            <a:avLst/>
          </a:prstGeom>
          <a:noFill/>
          <a:ln>
            <a:noFill/>
          </a:ln>
        </p:spPr>
        <p:txBody>
          <a:bodyPr anchorCtr="0" anchor="ctr" bIns="91425" lIns="91425" rIns="91425" wrap="square" tIns="91425"/>
          <a:lstStyle>
            <a:lvl1pPr indent="0" lvl="0" marL="0" marR="0" rtl="0" algn="l">
              <a:spcBef>
                <a:spcPts val="0"/>
              </a:spcBef>
              <a:buSzPts val="1400"/>
              <a:buNone/>
              <a:defRPr b="0" i="0" sz="1000" u="none" cap="none" strike="noStrike">
                <a:solidFill>
                  <a:srgbClr val="FF0000"/>
                </a:solidFill>
                <a:latin typeface="Corbel"/>
                <a:ea typeface="Corbel"/>
                <a:cs typeface="Corbel"/>
                <a:sym typeface="Corbel"/>
              </a:defRPr>
            </a:lvl1pPr>
            <a:lvl2pPr indent="0" lvl="1" marL="457200" marR="0" rtl="0" algn="l">
              <a:spcBef>
                <a:spcPts val="0"/>
              </a:spcBef>
              <a:buSzPts val="1400"/>
              <a:buNone/>
              <a:defRPr b="0" i="0" sz="1800" u="none" cap="none" strike="noStrike">
                <a:solidFill>
                  <a:schemeClr val="dk1"/>
                </a:solidFill>
                <a:latin typeface="Corbel"/>
                <a:ea typeface="Corbel"/>
                <a:cs typeface="Corbel"/>
                <a:sym typeface="Corbel"/>
              </a:defRPr>
            </a:lvl2pPr>
            <a:lvl3pPr indent="0" lvl="2" marL="914400" marR="0" rtl="0" algn="l">
              <a:spcBef>
                <a:spcPts val="0"/>
              </a:spcBef>
              <a:buSzPts val="1400"/>
              <a:buNone/>
              <a:defRPr b="0" i="0" sz="1800" u="none" cap="none" strike="noStrike">
                <a:solidFill>
                  <a:schemeClr val="dk1"/>
                </a:solidFill>
                <a:latin typeface="Corbel"/>
                <a:ea typeface="Corbel"/>
                <a:cs typeface="Corbel"/>
                <a:sym typeface="Corbel"/>
              </a:defRPr>
            </a:lvl3pPr>
            <a:lvl4pPr indent="0" lvl="3" marL="1371600" marR="0" rtl="0" algn="l">
              <a:spcBef>
                <a:spcPts val="0"/>
              </a:spcBef>
              <a:buSzPts val="1400"/>
              <a:buNone/>
              <a:defRPr b="0" i="0" sz="1800" u="none" cap="none" strike="noStrike">
                <a:solidFill>
                  <a:schemeClr val="dk1"/>
                </a:solidFill>
                <a:latin typeface="Corbel"/>
                <a:ea typeface="Corbel"/>
                <a:cs typeface="Corbel"/>
                <a:sym typeface="Corbel"/>
              </a:defRPr>
            </a:lvl4pPr>
            <a:lvl5pPr indent="0" lvl="4" marL="1828800" marR="0" rtl="0" algn="l">
              <a:spcBef>
                <a:spcPts val="0"/>
              </a:spcBef>
              <a:buSzPts val="1400"/>
              <a:buNone/>
              <a:defRPr b="0" i="0" sz="1800" u="none" cap="none" strike="noStrike">
                <a:solidFill>
                  <a:schemeClr val="dk1"/>
                </a:solidFill>
                <a:latin typeface="Corbel"/>
                <a:ea typeface="Corbel"/>
                <a:cs typeface="Corbel"/>
                <a:sym typeface="Corbel"/>
              </a:defRPr>
            </a:lvl5pPr>
            <a:lvl6pPr indent="0" lvl="5" marL="2286000" marR="0" rtl="0" algn="l">
              <a:spcBef>
                <a:spcPts val="0"/>
              </a:spcBef>
              <a:buSzPts val="1400"/>
              <a:buNone/>
              <a:defRPr b="0" i="0" sz="1800" u="none" cap="none" strike="noStrike">
                <a:solidFill>
                  <a:schemeClr val="dk1"/>
                </a:solidFill>
                <a:latin typeface="Corbel"/>
                <a:ea typeface="Corbel"/>
                <a:cs typeface="Corbel"/>
                <a:sym typeface="Corbel"/>
              </a:defRPr>
            </a:lvl6pPr>
            <a:lvl7pPr indent="0" lvl="6" marL="2743200" marR="0" rtl="0" algn="l">
              <a:spcBef>
                <a:spcPts val="0"/>
              </a:spcBef>
              <a:buSzPts val="1400"/>
              <a:buNone/>
              <a:defRPr b="0" i="0" sz="1800" u="none" cap="none" strike="noStrike">
                <a:solidFill>
                  <a:schemeClr val="dk1"/>
                </a:solidFill>
                <a:latin typeface="Corbel"/>
                <a:ea typeface="Corbel"/>
                <a:cs typeface="Corbel"/>
                <a:sym typeface="Corbel"/>
              </a:defRPr>
            </a:lvl7pPr>
            <a:lvl8pPr indent="0" lvl="7" marL="3200400" marR="0" rtl="0" algn="l">
              <a:spcBef>
                <a:spcPts val="0"/>
              </a:spcBef>
              <a:buSzPts val="1400"/>
              <a:buNone/>
              <a:defRPr b="0" i="0" sz="1800" u="none" cap="none" strike="noStrike">
                <a:solidFill>
                  <a:schemeClr val="dk1"/>
                </a:solidFill>
                <a:latin typeface="Corbel"/>
                <a:ea typeface="Corbel"/>
                <a:cs typeface="Corbel"/>
                <a:sym typeface="Corbel"/>
              </a:defRPr>
            </a:lvl8pPr>
            <a:lvl9pPr indent="0" lvl="8" marL="3657600" marR="0" rtl="0" algn="l">
              <a:spcBef>
                <a:spcPts val="0"/>
              </a:spcBef>
              <a:buSzPts val="1400"/>
              <a:buNone/>
              <a:defRPr b="0" i="0" sz="1800" u="none" cap="none" strike="noStrike">
                <a:solidFill>
                  <a:schemeClr val="dk1"/>
                </a:solidFill>
                <a:latin typeface="Corbel"/>
                <a:ea typeface="Corbel"/>
                <a:cs typeface="Corbel"/>
                <a:sym typeface="Corbel"/>
              </a:defRPr>
            </a:lvl9pPr>
          </a:lstStyle>
          <a:p/>
        </p:txBody>
      </p:sp>
      <p:sp>
        <p:nvSpPr>
          <p:cNvPr id="77" name="Shape 77"/>
          <p:cNvSpPr txBox="1"/>
          <p:nvPr>
            <p:ph idx="11" type="ftr"/>
          </p:nvPr>
        </p:nvSpPr>
        <p:spPr>
          <a:xfrm>
            <a:off x="1781636" y="4731990"/>
            <a:ext cx="5580600" cy="273900"/>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b="1" i="0" sz="1200" u="none" cap="none" strike="noStrike">
                <a:solidFill>
                  <a:srgbClr val="FF0000"/>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orbel"/>
                <a:ea typeface="Corbel"/>
                <a:cs typeface="Corbel"/>
                <a:sym typeface="Corbel"/>
              </a:defRPr>
            </a:lvl2pPr>
            <a:lvl3pPr indent="0" lvl="2" marL="914400" marR="0" rtl="0" algn="l">
              <a:spcBef>
                <a:spcPts val="0"/>
              </a:spcBef>
              <a:buSzPts val="1400"/>
              <a:buNone/>
              <a:defRPr b="0" i="0" sz="1800" u="none" cap="none" strike="noStrike">
                <a:solidFill>
                  <a:schemeClr val="dk1"/>
                </a:solidFill>
                <a:latin typeface="Corbel"/>
                <a:ea typeface="Corbel"/>
                <a:cs typeface="Corbel"/>
                <a:sym typeface="Corbel"/>
              </a:defRPr>
            </a:lvl3pPr>
            <a:lvl4pPr indent="0" lvl="3" marL="1371600" marR="0" rtl="0" algn="l">
              <a:spcBef>
                <a:spcPts val="0"/>
              </a:spcBef>
              <a:buSzPts val="1400"/>
              <a:buNone/>
              <a:defRPr b="0" i="0" sz="1800" u="none" cap="none" strike="noStrike">
                <a:solidFill>
                  <a:schemeClr val="dk1"/>
                </a:solidFill>
                <a:latin typeface="Corbel"/>
                <a:ea typeface="Corbel"/>
                <a:cs typeface="Corbel"/>
                <a:sym typeface="Corbel"/>
              </a:defRPr>
            </a:lvl4pPr>
            <a:lvl5pPr indent="0" lvl="4" marL="1828800" marR="0" rtl="0" algn="l">
              <a:spcBef>
                <a:spcPts val="0"/>
              </a:spcBef>
              <a:buSzPts val="1400"/>
              <a:buNone/>
              <a:defRPr b="0" i="0" sz="1800" u="none" cap="none" strike="noStrike">
                <a:solidFill>
                  <a:schemeClr val="dk1"/>
                </a:solidFill>
                <a:latin typeface="Corbel"/>
                <a:ea typeface="Corbel"/>
                <a:cs typeface="Corbel"/>
                <a:sym typeface="Corbel"/>
              </a:defRPr>
            </a:lvl5pPr>
            <a:lvl6pPr indent="0" lvl="5" marL="2286000" marR="0" rtl="0" algn="l">
              <a:spcBef>
                <a:spcPts val="0"/>
              </a:spcBef>
              <a:buSzPts val="1400"/>
              <a:buNone/>
              <a:defRPr b="0" i="0" sz="1800" u="none" cap="none" strike="noStrike">
                <a:solidFill>
                  <a:schemeClr val="dk1"/>
                </a:solidFill>
                <a:latin typeface="Corbel"/>
                <a:ea typeface="Corbel"/>
                <a:cs typeface="Corbel"/>
                <a:sym typeface="Corbel"/>
              </a:defRPr>
            </a:lvl6pPr>
            <a:lvl7pPr indent="0" lvl="6" marL="2743200" marR="0" rtl="0" algn="l">
              <a:spcBef>
                <a:spcPts val="0"/>
              </a:spcBef>
              <a:buSzPts val="1400"/>
              <a:buNone/>
              <a:defRPr b="0" i="0" sz="1800" u="none" cap="none" strike="noStrike">
                <a:solidFill>
                  <a:schemeClr val="dk1"/>
                </a:solidFill>
                <a:latin typeface="Corbel"/>
                <a:ea typeface="Corbel"/>
                <a:cs typeface="Corbel"/>
                <a:sym typeface="Corbel"/>
              </a:defRPr>
            </a:lvl7pPr>
            <a:lvl8pPr indent="0" lvl="7" marL="3200400" marR="0" rtl="0" algn="l">
              <a:spcBef>
                <a:spcPts val="0"/>
              </a:spcBef>
              <a:buSzPts val="1400"/>
              <a:buNone/>
              <a:defRPr b="0" i="0" sz="1800" u="none" cap="none" strike="noStrike">
                <a:solidFill>
                  <a:schemeClr val="dk1"/>
                </a:solidFill>
                <a:latin typeface="Corbel"/>
                <a:ea typeface="Corbel"/>
                <a:cs typeface="Corbel"/>
                <a:sym typeface="Corbel"/>
              </a:defRPr>
            </a:lvl8pPr>
            <a:lvl9pPr indent="0" lvl="8" marL="3657600" marR="0" rtl="0" algn="l">
              <a:spcBef>
                <a:spcPts val="0"/>
              </a:spcBef>
              <a:buSzPts val="1400"/>
              <a:buNone/>
              <a:defRPr b="0" i="0" sz="1800" u="none" cap="none" strike="noStrike">
                <a:solidFill>
                  <a:schemeClr val="dk1"/>
                </a:solidFill>
                <a:latin typeface="Corbel"/>
                <a:ea typeface="Corbel"/>
                <a:cs typeface="Corbel"/>
                <a:sym typeface="Corbel"/>
              </a:defRPr>
            </a:lvl9pPr>
          </a:lstStyle>
          <a:p/>
        </p:txBody>
      </p:sp>
      <p:sp>
        <p:nvSpPr>
          <p:cNvPr id="78" name="Shape 78"/>
          <p:cNvSpPr txBox="1"/>
          <p:nvPr>
            <p:ph idx="12" type="sldNum"/>
          </p:nvPr>
        </p:nvSpPr>
        <p:spPr>
          <a:xfrm>
            <a:off x="8172400" y="4677984"/>
            <a:ext cx="936000" cy="327900"/>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b="1" i="0" lang="fr" sz="1200" u="none" cap="none" strike="noStrike">
                <a:solidFill>
                  <a:srgbClr val="FF0000"/>
                </a:solidFill>
                <a:latin typeface="Calibri"/>
                <a:ea typeface="Calibri"/>
                <a:cs typeface="Calibri"/>
                <a:sym typeface="Calibri"/>
              </a:rPr>
              <a:t>‹#›</a:t>
            </a:fld>
          </a:p>
        </p:txBody>
      </p:sp>
      <p:sp>
        <p:nvSpPr>
          <p:cNvPr id="79" name="Shape 79"/>
          <p:cNvSpPr/>
          <p:nvPr/>
        </p:nvSpPr>
        <p:spPr>
          <a:xfrm>
            <a:off x="7406886" y="25159"/>
            <a:ext cx="1691700" cy="270000"/>
          </a:xfrm>
          <a:prstGeom prst="rect">
            <a:avLst/>
          </a:prstGeom>
          <a:solidFill>
            <a:srgbClr val="F2F2F2"/>
          </a:solidFill>
          <a:ln cap="flat" cmpd="sng" w="25400">
            <a:solidFill>
              <a:srgbClr val="F2F2F2"/>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None/>
            </a:pPr>
            <a:r>
              <a:t/>
            </a:r>
            <a:endParaRPr b="0" i="0" sz="1800" u="none" cap="none" strike="noStrike">
              <a:solidFill>
                <a:srgbClr val="BFBFBF"/>
              </a:solidFill>
              <a:latin typeface="Corbel"/>
              <a:ea typeface="Corbel"/>
              <a:cs typeface="Corbel"/>
              <a:sym typeface="Corbe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picTx">
  <p:cSld name="Image avec légende">
    <p:spTree>
      <p:nvGrpSpPr>
        <p:cNvPr id="80" name="Shape 80"/>
        <p:cNvGrpSpPr/>
        <p:nvPr/>
      </p:nvGrpSpPr>
      <p:grpSpPr>
        <a:xfrm>
          <a:off x="0" y="0"/>
          <a:ext cx="0" cy="0"/>
          <a:chOff x="0" y="0"/>
          <a:chExt cx="0" cy="0"/>
        </a:xfrm>
      </p:grpSpPr>
      <p:sp>
        <p:nvSpPr>
          <p:cNvPr id="81" name="Shape 81"/>
          <p:cNvSpPr/>
          <p:nvPr/>
        </p:nvSpPr>
        <p:spPr>
          <a:xfrm>
            <a:off x="0" y="735546"/>
            <a:ext cx="9144000" cy="216000"/>
          </a:xfrm>
          <a:prstGeom prst="rect">
            <a:avLst/>
          </a:prstGeom>
          <a:solidFill>
            <a:srgbClr val="F1F1F1"/>
          </a:solidFill>
          <a:ln>
            <a:noFill/>
          </a:ln>
        </p:spPr>
        <p:txBody>
          <a:bodyPr anchorCtr="0" anchor="ctr" bIns="45700" lIns="91425" rIns="91425" wrap="square" tIns="45700">
            <a:noAutofit/>
          </a:bodyPr>
          <a:lstStyle/>
          <a:p>
            <a:pPr indent="0" lvl="0" marL="0" marR="0" rtl="0" algn="ctr">
              <a:spcBef>
                <a:spcPts val="0"/>
              </a:spcBef>
              <a:buNone/>
            </a:pPr>
            <a:r>
              <a:t/>
            </a:r>
            <a:endParaRPr b="0" i="0" sz="1800" u="none" cap="none" strike="noStrike">
              <a:solidFill>
                <a:schemeClr val="lt1"/>
              </a:solidFill>
              <a:latin typeface="Corbel"/>
              <a:ea typeface="Corbel"/>
              <a:cs typeface="Corbel"/>
              <a:sym typeface="Corbel"/>
            </a:endParaRPr>
          </a:p>
        </p:txBody>
      </p:sp>
      <p:sp>
        <p:nvSpPr>
          <p:cNvPr id="82" name="Shape 82"/>
          <p:cNvSpPr txBox="1"/>
          <p:nvPr>
            <p:ph type="title"/>
          </p:nvPr>
        </p:nvSpPr>
        <p:spPr>
          <a:xfrm>
            <a:off x="1792288" y="3600450"/>
            <a:ext cx="5486400" cy="425100"/>
          </a:xfrm>
          <a:prstGeom prst="rect">
            <a:avLst/>
          </a:prstGeom>
          <a:solidFill>
            <a:schemeClr val="accent1"/>
          </a:solidFill>
          <a:ln>
            <a:noFill/>
          </a:ln>
        </p:spPr>
        <p:txBody>
          <a:bodyPr anchorCtr="0" anchor="b" bIns="91425" lIns="91425" rIns="91425" wrap="square" tIns="91425"/>
          <a:lstStyle>
            <a:lvl1pPr indent="0" lvl="0" marL="0" marR="0" rtl="0" algn="l">
              <a:spcBef>
                <a:spcPts val="0"/>
              </a:spcBef>
              <a:buClr>
                <a:schemeClr val="lt2"/>
              </a:buClr>
              <a:buSzPts val="1400"/>
              <a:buFont typeface="Corbel"/>
              <a:buNone/>
              <a:defRPr b="1" i="0" sz="2000" u="none" cap="none" strike="noStrike">
                <a:solidFill>
                  <a:schemeClr val="lt2"/>
                </a:solidFill>
                <a:latin typeface="Corbel"/>
                <a:ea typeface="Corbel"/>
                <a:cs typeface="Corbel"/>
                <a:sym typeface="Corbel"/>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83" name="Shape 83"/>
          <p:cNvSpPr/>
          <p:nvPr>
            <p:ph idx="2" type="pic"/>
          </p:nvPr>
        </p:nvSpPr>
        <p:spPr>
          <a:xfrm>
            <a:off x="1792288" y="459581"/>
            <a:ext cx="5486400" cy="3086100"/>
          </a:xfrm>
          <a:prstGeom prst="rect">
            <a:avLst/>
          </a:prstGeom>
          <a:noFill/>
          <a:ln>
            <a:noFill/>
          </a:ln>
        </p:spPr>
        <p:txBody>
          <a:bodyPr anchorCtr="0" anchor="t" bIns="91425" lIns="91425" rIns="91425" wrap="square" tIns="91425"/>
          <a:lstStyle>
            <a:lvl1pPr indent="0" lvl="0" marL="0" marR="0" rtl="0" algn="l">
              <a:spcBef>
                <a:spcPts val="640"/>
              </a:spcBef>
              <a:buClr>
                <a:schemeClr val="dk1"/>
              </a:buClr>
              <a:buSzPts val="1400"/>
              <a:buFont typeface="Arial"/>
              <a:buNone/>
              <a:defRPr b="1" i="0" sz="3200" u="none" cap="none" strike="noStrike">
                <a:solidFill>
                  <a:schemeClr val="dk1"/>
                </a:solidFill>
                <a:latin typeface="Corbel"/>
                <a:ea typeface="Corbel"/>
                <a:cs typeface="Corbel"/>
                <a:sym typeface="Corbel"/>
              </a:defRPr>
            </a:lvl1pPr>
            <a:lvl2pPr indent="0" lvl="1" marL="457200" marR="0" rtl="0" algn="l">
              <a:spcBef>
                <a:spcPts val="560"/>
              </a:spcBef>
              <a:buClr>
                <a:srgbClr val="424242"/>
              </a:buClr>
              <a:buSzPts val="1400"/>
              <a:buFont typeface="Arial"/>
              <a:buNone/>
              <a:defRPr b="0" i="0" sz="2800" u="none" cap="none" strike="noStrike">
                <a:solidFill>
                  <a:srgbClr val="424242"/>
                </a:solidFill>
                <a:latin typeface="Corbel"/>
                <a:ea typeface="Corbel"/>
                <a:cs typeface="Corbel"/>
                <a:sym typeface="Corbel"/>
              </a:defRPr>
            </a:lvl2pPr>
            <a:lvl3pPr indent="0" lvl="2" marL="914400" marR="0" rtl="0" algn="l">
              <a:spcBef>
                <a:spcPts val="480"/>
              </a:spcBef>
              <a:buClr>
                <a:srgbClr val="424242"/>
              </a:buClr>
              <a:buSzPts val="1400"/>
              <a:buFont typeface="Arial"/>
              <a:buNone/>
              <a:defRPr b="0" i="0" sz="2400" u="none" cap="none" strike="noStrike">
                <a:solidFill>
                  <a:srgbClr val="424242"/>
                </a:solidFill>
                <a:latin typeface="Corbel"/>
                <a:ea typeface="Corbel"/>
                <a:cs typeface="Corbel"/>
                <a:sym typeface="Corbel"/>
              </a:defRPr>
            </a:lvl3pPr>
            <a:lvl4pPr indent="0" lvl="3" marL="1371600" marR="0" rtl="0" algn="l">
              <a:spcBef>
                <a:spcPts val="400"/>
              </a:spcBef>
              <a:buClr>
                <a:srgbClr val="424242"/>
              </a:buClr>
              <a:buSzPts val="1400"/>
              <a:buFont typeface="Arial"/>
              <a:buNone/>
              <a:defRPr b="0" i="0" sz="2000" u="none" cap="none" strike="noStrike">
                <a:solidFill>
                  <a:srgbClr val="424242"/>
                </a:solidFill>
                <a:latin typeface="Corbel"/>
                <a:ea typeface="Corbel"/>
                <a:cs typeface="Corbel"/>
                <a:sym typeface="Corbel"/>
              </a:defRPr>
            </a:lvl4pPr>
            <a:lvl5pPr indent="0" lvl="4" marL="1828800" marR="0" rtl="0" algn="l">
              <a:spcBef>
                <a:spcPts val="400"/>
              </a:spcBef>
              <a:buClr>
                <a:srgbClr val="424242"/>
              </a:buClr>
              <a:buSzPts val="1400"/>
              <a:buFont typeface="Arial"/>
              <a:buNone/>
              <a:defRPr b="0" i="0" sz="2000" u="none" cap="none" strike="noStrike">
                <a:solidFill>
                  <a:srgbClr val="424242"/>
                </a:solidFill>
                <a:latin typeface="Corbel"/>
                <a:ea typeface="Corbel"/>
                <a:cs typeface="Corbel"/>
                <a:sym typeface="Corbel"/>
              </a:defRPr>
            </a:lvl5pPr>
            <a:lvl6pPr indent="0" lvl="5" marL="2286000" marR="0" rtl="0" algn="l">
              <a:spcBef>
                <a:spcPts val="400"/>
              </a:spcBef>
              <a:buClr>
                <a:schemeClr val="dk1"/>
              </a:buClr>
              <a:buSzPts val="1400"/>
              <a:buFont typeface="Arial"/>
              <a:buNone/>
              <a:defRPr b="0" i="0" sz="2000" u="none" cap="none" strike="noStrike">
                <a:solidFill>
                  <a:schemeClr val="dk1"/>
                </a:solidFill>
                <a:latin typeface="Corbel"/>
                <a:ea typeface="Corbel"/>
                <a:cs typeface="Corbel"/>
                <a:sym typeface="Corbel"/>
              </a:defRPr>
            </a:lvl6pPr>
            <a:lvl7pPr indent="0" lvl="6" marL="2743200" marR="0" rtl="0" algn="l">
              <a:spcBef>
                <a:spcPts val="400"/>
              </a:spcBef>
              <a:buClr>
                <a:schemeClr val="dk1"/>
              </a:buClr>
              <a:buSzPts val="1400"/>
              <a:buFont typeface="Arial"/>
              <a:buNone/>
              <a:defRPr b="0" i="0" sz="2000" u="none" cap="none" strike="noStrike">
                <a:solidFill>
                  <a:schemeClr val="dk1"/>
                </a:solidFill>
                <a:latin typeface="Corbel"/>
                <a:ea typeface="Corbel"/>
                <a:cs typeface="Corbel"/>
                <a:sym typeface="Corbel"/>
              </a:defRPr>
            </a:lvl7pPr>
            <a:lvl8pPr indent="0" lvl="7" marL="3200400" marR="0" rtl="0" algn="l">
              <a:spcBef>
                <a:spcPts val="400"/>
              </a:spcBef>
              <a:buClr>
                <a:schemeClr val="dk1"/>
              </a:buClr>
              <a:buSzPts val="1400"/>
              <a:buFont typeface="Arial"/>
              <a:buNone/>
              <a:defRPr b="0" i="0" sz="2000" u="none" cap="none" strike="noStrike">
                <a:solidFill>
                  <a:schemeClr val="dk1"/>
                </a:solidFill>
                <a:latin typeface="Corbel"/>
                <a:ea typeface="Corbel"/>
                <a:cs typeface="Corbel"/>
                <a:sym typeface="Corbel"/>
              </a:defRPr>
            </a:lvl8pPr>
            <a:lvl9pPr indent="0" lvl="8" marL="3657600" marR="0" rtl="0" algn="l">
              <a:spcBef>
                <a:spcPts val="400"/>
              </a:spcBef>
              <a:buClr>
                <a:schemeClr val="dk1"/>
              </a:buClr>
              <a:buSzPts val="1400"/>
              <a:buFont typeface="Arial"/>
              <a:buNone/>
              <a:defRPr b="0" i="0" sz="2000" u="none" cap="none" strike="noStrike">
                <a:solidFill>
                  <a:schemeClr val="dk1"/>
                </a:solidFill>
                <a:latin typeface="Corbel"/>
                <a:ea typeface="Corbel"/>
                <a:cs typeface="Corbel"/>
                <a:sym typeface="Corbel"/>
              </a:defRPr>
            </a:lvl9pPr>
          </a:lstStyle>
          <a:p/>
        </p:txBody>
      </p:sp>
      <p:sp>
        <p:nvSpPr>
          <p:cNvPr id="84" name="Shape 84"/>
          <p:cNvSpPr txBox="1"/>
          <p:nvPr>
            <p:ph idx="1" type="body"/>
          </p:nvPr>
        </p:nvSpPr>
        <p:spPr>
          <a:xfrm>
            <a:off x="1792288" y="4025503"/>
            <a:ext cx="5486400" cy="603600"/>
          </a:xfrm>
          <a:prstGeom prst="rect">
            <a:avLst/>
          </a:prstGeom>
          <a:noFill/>
          <a:ln>
            <a:noFill/>
          </a:ln>
        </p:spPr>
        <p:txBody>
          <a:bodyPr anchorCtr="0" anchor="t" bIns="91425" lIns="91425" rIns="91425" wrap="square" tIns="91425"/>
          <a:lstStyle>
            <a:lvl1pPr indent="0" lvl="0" marL="0" marR="0" rtl="0" algn="l">
              <a:spcBef>
                <a:spcPts val="280"/>
              </a:spcBef>
              <a:buClr>
                <a:schemeClr val="dk1"/>
              </a:buClr>
              <a:buSzPts val="2800"/>
              <a:buFont typeface="Arial"/>
              <a:buNone/>
              <a:defRPr b="1" i="0" sz="1400" u="none" cap="none" strike="noStrike">
                <a:solidFill>
                  <a:schemeClr val="dk1"/>
                </a:solidFill>
                <a:latin typeface="Corbel"/>
                <a:ea typeface="Corbel"/>
                <a:cs typeface="Corbel"/>
                <a:sym typeface="Corbel"/>
              </a:defRPr>
            </a:lvl1pPr>
            <a:lvl2pPr indent="0" lvl="1" marL="457200" marR="0" rtl="0" algn="l">
              <a:spcBef>
                <a:spcPts val="240"/>
              </a:spcBef>
              <a:buClr>
                <a:srgbClr val="424242"/>
              </a:buClr>
              <a:buSzPts val="2400"/>
              <a:buFont typeface="Arial"/>
              <a:buNone/>
              <a:defRPr b="0" i="0" sz="1200" u="none" cap="none" strike="noStrike">
                <a:solidFill>
                  <a:srgbClr val="424242"/>
                </a:solidFill>
                <a:latin typeface="Corbel"/>
                <a:ea typeface="Corbel"/>
                <a:cs typeface="Corbel"/>
                <a:sym typeface="Corbel"/>
              </a:defRPr>
            </a:lvl2pPr>
            <a:lvl3pPr indent="0" lvl="2" marL="914400" marR="0" rtl="0" algn="l">
              <a:spcBef>
                <a:spcPts val="200"/>
              </a:spcBef>
              <a:buClr>
                <a:srgbClr val="424242"/>
              </a:buClr>
              <a:buSzPts val="2000"/>
              <a:buFont typeface="Arial"/>
              <a:buNone/>
              <a:defRPr b="0" i="0" sz="1000" u="none" cap="none" strike="noStrike">
                <a:solidFill>
                  <a:srgbClr val="424242"/>
                </a:solidFill>
                <a:latin typeface="Corbel"/>
                <a:ea typeface="Corbel"/>
                <a:cs typeface="Corbel"/>
                <a:sym typeface="Corbel"/>
              </a:defRPr>
            </a:lvl3pPr>
            <a:lvl4pPr indent="0" lvl="3" marL="1371600" marR="0" rtl="0" algn="l">
              <a:spcBef>
                <a:spcPts val="180"/>
              </a:spcBef>
              <a:buClr>
                <a:srgbClr val="424242"/>
              </a:buClr>
              <a:buSzPts val="1800"/>
              <a:buFont typeface="Arial"/>
              <a:buNone/>
              <a:defRPr b="0" i="0" sz="900" u="none" cap="none" strike="noStrike">
                <a:solidFill>
                  <a:srgbClr val="424242"/>
                </a:solidFill>
                <a:latin typeface="Corbel"/>
                <a:ea typeface="Corbel"/>
                <a:cs typeface="Corbel"/>
                <a:sym typeface="Corbel"/>
              </a:defRPr>
            </a:lvl4pPr>
            <a:lvl5pPr indent="0" lvl="4" marL="1828800" marR="0" rtl="0" algn="l">
              <a:spcBef>
                <a:spcPts val="180"/>
              </a:spcBef>
              <a:buClr>
                <a:srgbClr val="424242"/>
              </a:buClr>
              <a:buSzPts val="1800"/>
              <a:buFont typeface="Arial"/>
              <a:buNone/>
              <a:defRPr b="0" i="0" sz="900" u="none" cap="none" strike="noStrike">
                <a:solidFill>
                  <a:srgbClr val="424242"/>
                </a:solidFill>
                <a:latin typeface="Corbel"/>
                <a:ea typeface="Corbel"/>
                <a:cs typeface="Corbel"/>
                <a:sym typeface="Corbel"/>
              </a:defRPr>
            </a:lvl5pPr>
            <a:lvl6pPr indent="0" lvl="5" marL="2286000" marR="0" rtl="0" algn="l">
              <a:spcBef>
                <a:spcPts val="180"/>
              </a:spcBef>
              <a:buClr>
                <a:schemeClr val="dk1"/>
              </a:buClr>
              <a:buSzPts val="2000"/>
              <a:buFont typeface="Arial"/>
              <a:buNone/>
              <a:defRPr b="0" i="0" sz="900" u="none" cap="none" strike="noStrike">
                <a:solidFill>
                  <a:schemeClr val="dk1"/>
                </a:solidFill>
                <a:latin typeface="Corbel"/>
                <a:ea typeface="Corbel"/>
                <a:cs typeface="Corbel"/>
                <a:sym typeface="Corbel"/>
              </a:defRPr>
            </a:lvl6pPr>
            <a:lvl7pPr indent="0" lvl="6" marL="2743200" marR="0" rtl="0" algn="l">
              <a:spcBef>
                <a:spcPts val="180"/>
              </a:spcBef>
              <a:buClr>
                <a:schemeClr val="dk1"/>
              </a:buClr>
              <a:buSzPts val="2000"/>
              <a:buFont typeface="Arial"/>
              <a:buNone/>
              <a:defRPr b="0" i="0" sz="900" u="none" cap="none" strike="noStrike">
                <a:solidFill>
                  <a:schemeClr val="dk1"/>
                </a:solidFill>
                <a:latin typeface="Corbel"/>
                <a:ea typeface="Corbel"/>
                <a:cs typeface="Corbel"/>
                <a:sym typeface="Corbel"/>
              </a:defRPr>
            </a:lvl7pPr>
            <a:lvl8pPr indent="0" lvl="7" marL="3200400" marR="0" rtl="0" algn="l">
              <a:spcBef>
                <a:spcPts val="180"/>
              </a:spcBef>
              <a:buClr>
                <a:schemeClr val="dk1"/>
              </a:buClr>
              <a:buSzPts val="2000"/>
              <a:buFont typeface="Arial"/>
              <a:buNone/>
              <a:defRPr b="0" i="0" sz="900" u="none" cap="none" strike="noStrike">
                <a:solidFill>
                  <a:schemeClr val="dk1"/>
                </a:solidFill>
                <a:latin typeface="Corbel"/>
                <a:ea typeface="Corbel"/>
                <a:cs typeface="Corbel"/>
                <a:sym typeface="Corbel"/>
              </a:defRPr>
            </a:lvl8pPr>
            <a:lvl9pPr indent="0" lvl="8" marL="3657600" marR="0" rtl="0" algn="l">
              <a:spcBef>
                <a:spcPts val="180"/>
              </a:spcBef>
              <a:buClr>
                <a:schemeClr val="dk1"/>
              </a:buClr>
              <a:buSzPts val="2000"/>
              <a:buFont typeface="Arial"/>
              <a:buNone/>
              <a:defRPr b="0" i="0" sz="900" u="none" cap="none" strike="noStrike">
                <a:solidFill>
                  <a:schemeClr val="dk1"/>
                </a:solidFill>
                <a:latin typeface="Corbel"/>
                <a:ea typeface="Corbel"/>
                <a:cs typeface="Corbel"/>
                <a:sym typeface="Corbel"/>
              </a:defRPr>
            </a:lvl9pPr>
          </a:lstStyle>
          <a:p/>
        </p:txBody>
      </p:sp>
      <p:sp>
        <p:nvSpPr>
          <p:cNvPr id="85" name="Shape 85"/>
          <p:cNvSpPr txBox="1"/>
          <p:nvPr>
            <p:ph idx="10" type="dt"/>
          </p:nvPr>
        </p:nvSpPr>
        <p:spPr>
          <a:xfrm>
            <a:off x="9456" y="4754324"/>
            <a:ext cx="846900" cy="273900"/>
          </a:xfrm>
          <a:prstGeom prst="rect">
            <a:avLst/>
          </a:prstGeom>
          <a:noFill/>
          <a:ln>
            <a:noFill/>
          </a:ln>
        </p:spPr>
        <p:txBody>
          <a:bodyPr anchorCtr="0" anchor="ctr" bIns="91425" lIns="91425" rIns="91425" wrap="square" tIns="91425"/>
          <a:lstStyle>
            <a:lvl1pPr indent="0" lvl="0" marL="0" marR="0" rtl="0" algn="l">
              <a:spcBef>
                <a:spcPts val="0"/>
              </a:spcBef>
              <a:buSzPts val="1400"/>
              <a:buNone/>
              <a:defRPr b="0" i="0" sz="1000" u="none" cap="none" strike="noStrike">
                <a:solidFill>
                  <a:srgbClr val="FF0000"/>
                </a:solidFill>
                <a:latin typeface="Corbel"/>
                <a:ea typeface="Corbel"/>
                <a:cs typeface="Corbel"/>
                <a:sym typeface="Corbel"/>
              </a:defRPr>
            </a:lvl1pPr>
            <a:lvl2pPr indent="0" lvl="1" marL="457200" marR="0" rtl="0" algn="l">
              <a:spcBef>
                <a:spcPts val="0"/>
              </a:spcBef>
              <a:buSzPts val="1400"/>
              <a:buNone/>
              <a:defRPr b="0" i="0" sz="1800" u="none" cap="none" strike="noStrike">
                <a:solidFill>
                  <a:schemeClr val="dk1"/>
                </a:solidFill>
                <a:latin typeface="Corbel"/>
                <a:ea typeface="Corbel"/>
                <a:cs typeface="Corbel"/>
                <a:sym typeface="Corbel"/>
              </a:defRPr>
            </a:lvl2pPr>
            <a:lvl3pPr indent="0" lvl="2" marL="914400" marR="0" rtl="0" algn="l">
              <a:spcBef>
                <a:spcPts val="0"/>
              </a:spcBef>
              <a:buSzPts val="1400"/>
              <a:buNone/>
              <a:defRPr b="0" i="0" sz="1800" u="none" cap="none" strike="noStrike">
                <a:solidFill>
                  <a:schemeClr val="dk1"/>
                </a:solidFill>
                <a:latin typeface="Corbel"/>
                <a:ea typeface="Corbel"/>
                <a:cs typeface="Corbel"/>
                <a:sym typeface="Corbel"/>
              </a:defRPr>
            </a:lvl3pPr>
            <a:lvl4pPr indent="0" lvl="3" marL="1371600" marR="0" rtl="0" algn="l">
              <a:spcBef>
                <a:spcPts val="0"/>
              </a:spcBef>
              <a:buSzPts val="1400"/>
              <a:buNone/>
              <a:defRPr b="0" i="0" sz="1800" u="none" cap="none" strike="noStrike">
                <a:solidFill>
                  <a:schemeClr val="dk1"/>
                </a:solidFill>
                <a:latin typeface="Corbel"/>
                <a:ea typeface="Corbel"/>
                <a:cs typeface="Corbel"/>
                <a:sym typeface="Corbel"/>
              </a:defRPr>
            </a:lvl4pPr>
            <a:lvl5pPr indent="0" lvl="4" marL="1828800" marR="0" rtl="0" algn="l">
              <a:spcBef>
                <a:spcPts val="0"/>
              </a:spcBef>
              <a:buSzPts val="1400"/>
              <a:buNone/>
              <a:defRPr b="0" i="0" sz="1800" u="none" cap="none" strike="noStrike">
                <a:solidFill>
                  <a:schemeClr val="dk1"/>
                </a:solidFill>
                <a:latin typeface="Corbel"/>
                <a:ea typeface="Corbel"/>
                <a:cs typeface="Corbel"/>
                <a:sym typeface="Corbel"/>
              </a:defRPr>
            </a:lvl5pPr>
            <a:lvl6pPr indent="0" lvl="5" marL="2286000" marR="0" rtl="0" algn="l">
              <a:spcBef>
                <a:spcPts val="0"/>
              </a:spcBef>
              <a:buSzPts val="1400"/>
              <a:buNone/>
              <a:defRPr b="0" i="0" sz="1800" u="none" cap="none" strike="noStrike">
                <a:solidFill>
                  <a:schemeClr val="dk1"/>
                </a:solidFill>
                <a:latin typeface="Corbel"/>
                <a:ea typeface="Corbel"/>
                <a:cs typeface="Corbel"/>
                <a:sym typeface="Corbel"/>
              </a:defRPr>
            </a:lvl6pPr>
            <a:lvl7pPr indent="0" lvl="6" marL="2743200" marR="0" rtl="0" algn="l">
              <a:spcBef>
                <a:spcPts val="0"/>
              </a:spcBef>
              <a:buSzPts val="1400"/>
              <a:buNone/>
              <a:defRPr b="0" i="0" sz="1800" u="none" cap="none" strike="noStrike">
                <a:solidFill>
                  <a:schemeClr val="dk1"/>
                </a:solidFill>
                <a:latin typeface="Corbel"/>
                <a:ea typeface="Corbel"/>
                <a:cs typeface="Corbel"/>
                <a:sym typeface="Corbel"/>
              </a:defRPr>
            </a:lvl7pPr>
            <a:lvl8pPr indent="0" lvl="7" marL="3200400" marR="0" rtl="0" algn="l">
              <a:spcBef>
                <a:spcPts val="0"/>
              </a:spcBef>
              <a:buSzPts val="1400"/>
              <a:buNone/>
              <a:defRPr b="0" i="0" sz="1800" u="none" cap="none" strike="noStrike">
                <a:solidFill>
                  <a:schemeClr val="dk1"/>
                </a:solidFill>
                <a:latin typeface="Corbel"/>
                <a:ea typeface="Corbel"/>
                <a:cs typeface="Corbel"/>
                <a:sym typeface="Corbel"/>
              </a:defRPr>
            </a:lvl8pPr>
            <a:lvl9pPr indent="0" lvl="8" marL="3657600" marR="0" rtl="0" algn="l">
              <a:spcBef>
                <a:spcPts val="0"/>
              </a:spcBef>
              <a:buSzPts val="1400"/>
              <a:buNone/>
              <a:defRPr b="0" i="0" sz="1800" u="none" cap="none" strike="noStrike">
                <a:solidFill>
                  <a:schemeClr val="dk1"/>
                </a:solidFill>
                <a:latin typeface="Corbel"/>
                <a:ea typeface="Corbel"/>
                <a:cs typeface="Corbel"/>
                <a:sym typeface="Corbel"/>
              </a:defRPr>
            </a:lvl9pPr>
          </a:lstStyle>
          <a:p/>
        </p:txBody>
      </p:sp>
      <p:sp>
        <p:nvSpPr>
          <p:cNvPr id="86" name="Shape 86"/>
          <p:cNvSpPr txBox="1"/>
          <p:nvPr>
            <p:ph idx="11" type="ftr"/>
          </p:nvPr>
        </p:nvSpPr>
        <p:spPr>
          <a:xfrm>
            <a:off x="1781636" y="4731990"/>
            <a:ext cx="5580600" cy="273900"/>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b="1" i="0" sz="1200" u="none" cap="none" strike="noStrike">
                <a:solidFill>
                  <a:srgbClr val="FF0000"/>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orbel"/>
                <a:ea typeface="Corbel"/>
                <a:cs typeface="Corbel"/>
                <a:sym typeface="Corbel"/>
              </a:defRPr>
            </a:lvl2pPr>
            <a:lvl3pPr indent="0" lvl="2" marL="914400" marR="0" rtl="0" algn="l">
              <a:spcBef>
                <a:spcPts val="0"/>
              </a:spcBef>
              <a:buSzPts val="1400"/>
              <a:buNone/>
              <a:defRPr b="0" i="0" sz="1800" u="none" cap="none" strike="noStrike">
                <a:solidFill>
                  <a:schemeClr val="dk1"/>
                </a:solidFill>
                <a:latin typeface="Corbel"/>
                <a:ea typeface="Corbel"/>
                <a:cs typeface="Corbel"/>
                <a:sym typeface="Corbel"/>
              </a:defRPr>
            </a:lvl3pPr>
            <a:lvl4pPr indent="0" lvl="3" marL="1371600" marR="0" rtl="0" algn="l">
              <a:spcBef>
                <a:spcPts val="0"/>
              </a:spcBef>
              <a:buSzPts val="1400"/>
              <a:buNone/>
              <a:defRPr b="0" i="0" sz="1800" u="none" cap="none" strike="noStrike">
                <a:solidFill>
                  <a:schemeClr val="dk1"/>
                </a:solidFill>
                <a:latin typeface="Corbel"/>
                <a:ea typeface="Corbel"/>
                <a:cs typeface="Corbel"/>
                <a:sym typeface="Corbel"/>
              </a:defRPr>
            </a:lvl4pPr>
            <a:lvl5pPr indent="0" lvl="4" marL="1828800" marR="0" rtl="0" algn="l">
              <a:spcBef>
                <a:spcPts val="0"/>
              </a:spcBef>
              <a:buSzPts val="1400"/>
              <a:buNone/>
              <a:defRPr b="0" i="0" sz="1800" u="none" cap="none" strike="noStrike">
                <a:solidFill>
                  <a:schemeClr val="dk1"/>
                </a:solidFill>
                <a:latin typeface="Corbel"/>
                <a:ea typeface="Corbel"/>
                <a:cs typeface="Corbel"/>
                <a:sym typeface="Corbel"/>
              </a:defRPr>
            </a:lvl5pPr>
            <a:lvl6pPr indent="0" lvl="5" marL="2286000" marR="0" rtl="0" algn="l">
              <a:spcBef>
                <a:spcPts val="0"/>
              </a:spcBef>
              <a:buSzPts val="1400"/>
              <a:buNone/>
              <a:defRPr b="0" i="0" sz="1800" u="none" cap="none" strike="noStrike">
                <a:solidFill>
                  <a:schemeClr val="dk1"/>
                </a:solidFill>
                <a:latin typeface="Corbel"/>
                <a:ea typeface="Corbel"/>
                <a:cs typeface="Corbel"/>
                <a:sym typeface="Corbel"/>
              </a:defRPr>
            </a:lvl6pPr>
            <a:lvl7pPr indent="0" lvl="6" marL="2743200" marR="0" rtl="0" algn="l">
              <a:spcBef>
                <a:spcPts val="0"/>
              </a:spcBef>
              <a:buSzPts val="1400"/>
              <a:buNone/>
              <a:defRPr b="0" i="0" sz="1800" u="none" cap="none" strike="noStrike">
                <a:solidFill>
                  <a:schemeClr val="dk1"/>
                </a:solidFill>
                <a:latin typeface="Corbel"/>
                <a:ea typeface="Corbel"/>
                <a:cs typeface="Corbel"/>
                <a:sym typeface="Corbel"/>
              </a:defRPr>
            </a:lvl7pPr>
            <a:lvl8pPr indent="0" lvl="7" marL="3200400" marR="0" rtl="0" algn="l">
              <a:spcBef>
                <a:spcPts val="0"/>
              </a:spcBef>
              <a:buSzPts val="1400"/>
              <a:buNone/>
              <a:defRPr b="0" i="0" sz="1800" u="none" cap="none" strike="noStrike">
                <a:solidFill>
                  <a:schemeClr val="dk1"/>
                </a:solidFill>
                <a:latin typeface="Corbel"/>
                <a:ea typeface="Corbel"/>
                <a:cs typeface="Corbel"/>
                <a:sym typeface="Corbel"/>
              </a:defRPr>
            </a:lvl8pPr>
            <a:lvl9pPr indent="0" lvl="8" marL="3657600" marR="0" rtl="0" algn="l">
              <a:spcBef>
                <a:spcPts val="0"/>
              </a:spcBef>
              <a:buSzPts val="1400"/>
              <a:buNone/>
              <a:defRPr b="0" i="0" sz="1800" u="none" cap="none" strike="noStrike">
                <a:solidFill>
                  <a:schemeClr val="dk1"/>
                </a:solidFill>
                <a:latin typeface="Corbel"/>
                <a:ea typeface="Corbel"/>
                <a:cs typeface="Corbel"/>
                <a:sym typeface="Corbel"/>
              </a:defRPr>
            </a:lvl9pPr>
          </a:lstStyle>
          <a:p/>
        </p:txBody>
      </p:sp>
      <p:sp>
        <p:nvSpPr>
          <p:cNvPr id="87" name="Shape 87"/>
          <p:cNvSpPr txBox="1"/>
          <p:nvPr>
            <p:ph idx="12" type="sldNum"/>
          </p:nvPr>
        </p:nvSpPr>
        <p:spPr>
          <a:xfrm>
            <a:off x="8172400" y="4677984"/>
            <a:ext cx="936000" cy="327900"/>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b="1" i="0" lang="fr" sz="1200" u="none" cap="none" strike="noStrike">
                <a:solidFill>
                  <a:srgbClr val="FF0000"/>
                </a:solidFill>
                <a:latin typeface="Calibri"/>
                <a:ea typeface="Calibri"/>
                <a:cs typeface="Calibri"/>
                <a:sym typeface="Calibri"/>
              </a:rPr>
              <a:t>‹#›</a:t>
            </a:fld>
          </a:p>
        </p:txBody>
      </p:sp>
      <p:sp>
        <p:nvSpPr>
          <p:cNvPr id="88" name="Shape 88"/>
          <p:cNvSpPr/>
          <p:nvPr/>
        </p:nvSpPr>
        <p:spPr>
          <a:xfrm>
            <a:off x="7406886" y="25159"/>
            <a:ext cx="1691700" cy="270000"/>
          </a:xfrm>
          <a:prstGeom prst="rect">
            <a:avLst/>
          </a:prstGeom>
          <a:solidFill>
            <a:srgbClr val="F2F2F2"/>
          </a:solidFill>
          <a:ln cap="flat" cmpd="sng" w="25400">
            <a:solidFill>
              <a:srgbClr val="F2F2F2"/>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None/>
            </a:pPr>
            <a:r>
              <a:t/>
            </a:r>
            <a:endParaRPr b="0" i="0" sz="1800" u="none" cap="none" strike="noStrike">
              <a:solidFill>
                <a:srgbClr val="BFBFBF"/>
              </a:solidFill>
              <a:latin typeface="Corbel"/>
              <a:ea typeface="Corbel"/>
              <a:cs typeface="Corbel"/>
              <a:sym typeface="Corbel"/>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3.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4" Type="http://schemas.openxmlformats.org/officeDocument/2006/relationships/theme" Target="../theme/theme1.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1F1F1"/>
        </a:solidFill>
      </p:bgPr>
    </p:bg>
    <p:spTree>
      <p:nvGrpSpPr>
        <p:cNvPr id="5" name="Shape 5"/>
        <p:cNvGrpSpPr/>
        <p:nvPr/>
      </p:nvGrpSpPr>
      <p:grpSpPr>
        <a:xfrm>
          <a:off x="0" y="0"/>
          <a:ext cx="0" cy="0"/>
          <a:chOff x="0" y="0"/>
          <a:chExt cx="0" cy="0"/>
        </a:xfrm>
      </p:grpSpPr>
      <p:pic>
        <p:nvPicPr>
          <p:cNvPr id="6" name="Shape 6"/>
          <p:cNvPicPr preferRelativeResize="0"/>
          <p:nvPr/>
        </p:nvPicPr>
        <p:blipFill rotWithShape="1">
          <a:blip r:embed="rId1">
            <a:alphaModFix/>
          </a:blip>
          <a:srcRect b="0" l="0" r="0" t="0"/>
          <a:stretch/>
        </p:blipFill>
        <p:spPr>
          <a:xfrm>
            <a:off x="-396" y="4083918"/>
            <a:ext cx="9144900" cy="1079100"/>
          </a:xfrm>
          <a:prstGeom prst="rect">
            <a:avLst/>
          </a:prstGeom>
          <a:noFill/>
          <a:ln>
            <a:noFill/>
          </a:ln>
        </p:spPr>
      </p:pic>
      <p:sp>
        <p:nvSpPr>
          <p:cNvPr id="7" name="Shape 7"/>
          <p:cNvSpPr/>
          <p:nvPr/>
        </p:nvSpPr>
        <p:spPr>
          <a:xfrm>
            <a:off x="0" y="0"/>
            <a:ext cx="9144000" cy="843600"/>
          </a:xfrm>
          <a:prstGeom prst="rect">
            <a:avLst/>
          </a:prstGeom>
          <a:solidFill>
            <a:srgbClr val="F1F1F1"/>
          </a:solidFill>
          <a:ln>
            <a:noFill/>
          </a:ln>
        </p:spPr>
        <p:txBody>
          <a:bodyPr anchorCtr="0" anchor="ctr" bIns="45700" lIns="91425" rIns="91425" wrap="square" tIns="45700">
            <a:noAutofit/>
          </a:bodyPr>
          <a:lstStyle/>
          <a:p>
            <a:pPr indent="0" lvl="0" marL="0" marR="0" rtl="0" algn="ctr">
              <a:spcBef>
                <a:spcPts val="0"/>
              </a:spcBef>
              <a:buNone/>
            </a:pPr>
            <a:r>
              <a:t/>
            </a:r>
            <a:endParaRPr b="0" i="0" sz="1800" u="none" cap="none" strike="noStrike">
              <a:solidFill>
                <a:schemeClr val="lt1"/>
              </a:solidFill>
              <a:latin typeface="Corbel"/>
              <a:ea typeface="Corbel"/>
              <a:cs typeface="Corbel"/>
              <a:sym typeface="Corbel"/>
            </a:endParaRPr>
          </a:p>
        </p:txBody>
      </p:sp>
      <p:sp>
        <p:nvSpPr>
          <p:cNvPr id="8" name="Shape 8"/>
          <p:cNvSpPr txBox="1"/>
          <p:nvPr>
            <p:ph type="title"/>
          </p:nvPr>
        </p:nvSpPr>
        <p:spPr>
          <a:xfrm>
            <a:off x="0" y="19717"/>
            <a:ext cx="9144000" cy="661800"/>
          </a:xfrm>
          <a:prstGeom prst="rect">
            <a:avLst/>
          </a:prstGeom>
          <a:noFill/>
          <a:ln>
            <a:noFill/>
          </a:ln>
        </p:spPr>
        <p:txBody>
          <a:bodyPr anchorCtr="0" anchor="ctr" bIns="91425" lIns="91425" rIns="91425" wrap="square" tIns="91425"/>
          <a:lstStyle>
            <a:lvl1pPr indent="0" lvl="0" marL="0" marR="0" rtl="0" algn="l">
              <a:spcBef>
                <a:spcPts val="0"/>
              </a:spcBef>
              <a:buClr>
                <a:srgbClr val="B10404"/>
              </a:buClr>
              <a:buSzPts val="1400"/>
              <a:buFont typeface="Corbel"/>
              <a:buNone/>
              <a:defRPr b="1" i="0" sz="2800" u="none" cap="none" strike="noStrike">
                <a:solidFill>
                  <a:srgbClr val="B10404"/>
                </a:solidFill>
                <a:latin typeface="Corbel"/>
                <a:ea typeface="Corbel"/>
                <a:cs typeface="Corbel"/>
                <a:sym typeface="Corbel"/>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9" name="Shape 9"/>
          <p:cNvSpPr txBox="1"/>
          <p:nvPr>
            <p:ph idx="1" type="body"/>
          </p:nvPr>
        </p:nvSpPr>
        <p:spPr>
          <a:xfrm>
            <a:off x="251520" y="843558"/>
            <a:ext cx="8640900" cy="3456300"/>
          </a:xfrm>
          <a:prstGeom prst="rect">
            <a:avLst/>
          </a:prstGeom>
          <a:noFill/>
          <a:ln>
            <a:noFill/>
          </a:ln>
        </p:spPr>
        <p:txBody>
          <a:bodyPr anchorCtr="0" anchor="t" bIns="91425" lIns="91425" rIns="91425" wrap="square" tIns="91425"/>
          <a:lstStyle>
            <a:lvl1pPr indent="-165100" lvl="0" marL="342900" marR="0" rtl="0" algn="l">
              <a:spcBef>
                <a:spcPts val="560"/>
              </a:spcBef>
              <a:buClr>
                <a:schemeClr val="dk1"/>
              </a:buClr>
              <a:buSzPts val="2800"/>
              <a:buFont typeface="Arial"/>
              <a:buChar char="•"/>
              <a:defRPr b="1" i="0" sz="2800" u="none" cap="none" strike="noStrike">
                <a:solidFill>
                  <a:schemeClr val="dk1"/>
                </a:solidFill>
                <a:latin typeface="Corbel"/>
                <a:ea typeface="Corbel"/>
                <a:cs typeface="Corbel"/>
                <a:sym typeface="Corbel"/>
              </a:defRPr>
            </a:lvl1pPr>
            <a:lvl2pPr indent="-133350" lvl="1" marL="742950" marR="0" rtl="0" algn="l">
              <a:spcBef>
                <a:spcPts val="480"/>
              </a:spcBef>
              <a:buClr>
                <a:srgbClr val="424242"/>
              </a:buClr>
              <a:buSzPts val="2400"/>
              <a:buFont typeface="Arial"/>
              <a:buChar char="–"/>
              <a:defRPr b="0" i="0" sz="2400" u="none" cap="none" strike="noStrike">
                <a:solidFill>
                  <a:srgbClr val="424242"/>
                </a:solidFill>
                <a:latin typeface="Corbel"/>
                <a:ea typeface="Corbel"/>
                <a:cs typeface="Corbel"/>
                <a:sym typeface="Corbel"/>
              </a:defRPr>
            </a:lvl2pPr>
            <a:lvl3pPr indent="-101600" lvl="2" marL="1143000" marR="0" rtl="0" algn="l">
              <a:spcBef>
                <a:spcPts val="400"/>
              </a:spcBef>
              <a:buClr>
                <a:srgbClr val="424242"/>
              </a:buClr>
              <a:buSzPts val="2000"/>
              <a:buFont typeface="Arial"/>
              <a:buChar char="•"/>
              <a:defRPr b="0" i="0" sz="2000" u="none" cap="none" strike="noStrike">
                <a:solidFill>
                  <a:srgbClr val="424242"/>
                </a:solidFill>
                <a:latin typeface="Corbel"/>
                <a:ea typeface="Corbel"/>
                <a:cs typeface="Corbel"/>
                <a:sym typeface="Corbel"/>
              </a:defRPr>
            </a:lvl3pPr>
            <a:lvl4pPr indent="-114300" lvl="3" marL="1600200" marR="0" rtl="0" algn="l">
              <a:spcBef>
                <a:spcPts val="360"/>
              </a:spcBef>
              <a:buClr>
                <a:srgbClr val="424242"/>
              </a:buClr>
              <a:buSzPts val="1800"/>
              <a:buFont typeface="Arial"/>
              <a:buChar char="–"/>
              <a:defRPr b="0" i="0" sz="1800" u="none" cap="none" strike="noStrike">
                <a:solidFill>
                  <a:srgbClr val="424242"/>
                </a:solidFill>
                <a:latin typeface="Corbel"/>
                <a:ea typeface="Corbel"/>
                <a:cs typeface="Corbel"/>
                <a:sym typeface="Corbel"/>
              </a:defRPr>
            </a:lvl4pPr>
            <a:lvl5pPr indent="-114300" lvl="4" marL="2057400" marR="0" rtl="0" algn="l">
              <a:spcBef>
                <a:spcPts val="360"/>
              </a:spcBef>
              <a:buClr>
                <a:srgbClr val="424242"/>
              </a:buClr>
              <a:buSzPts val="1800"/>
              <a:buFont typeface="Arial"/>
              <a:buChar char="»"/>
              <a:defRPr b="0" i="0" sz="1800" u="none" cap="none" strike="noStrike">
                <a:solidFill>
                  <a:srgbClr val="424242"/>
                </a:solidFill>
                <a:latin typeface="Corbel"/>
                <a:ea typeface="Corbel"/>
                <a:cs typeface="Corbel"/>
                <a:sym typeface="Corbel"/>
              </a:defRPr>
            </a:lvl5pPr>
            <a:lvl6pPr indent="-101600" lvl="5" marL="2514600" marR="0" rtl="0" algn="l">
              <a:spcBef>
                <a:spcPts val="400"/>
              </a:spcBef>
              <a:buClr>
                <a:schemeClr val="dk1"/>
              </a:buClr>
              <a:buSzPts val="2000"/>
              <a:buFont typeface="Arial"/>
              <a:buChar char="•"/>
              <a:defRPr b="0" i="0" sz="2000" u="none" cap="none" strike="noStrike">
                <a:solidFill>
                  <a:schemeClr val="dk1"/>
                </a:solidFill>
                <a:latin typeface="Corbel"/>
                <a:ea typeface="Corbel"/>
                <a:cs typeface="Corbel"/>
                <a:sym typeface="Corbel"/>
              </a:defRPr>
            </a:lvl6pPr>
            <a:lvl7pPr indent="-101600" lvl="6" marL="2971800" marR="0" rtl="0" algn="l">
              <a:spcBef>
                <a:spcPts val="400"/>
              </a:spcBef>
              <a:buClr>
                <a:schemeClr val="dk1"/>
              </a:buClr>
              <a:buSzPts val="2000"/>
              <a:buFont typeface="Arial"/>
              <a:buChar char="•"/>
              <a:defRPr b="0" i="0" sz="2000" u="none" cap="none" strike="noStrike">
                <a:solidFill>
                  <a:schemeClr val="dk1"/>
                </a:solidFill>
                <a:latin typeface="Corbel"/>
                <a:ea typeface="Corbel"/>
                <a:cs typeface="Corbel"/>
                <a:sym typeface="Corbel"/>
              </a:defRPr>
            </a:lvl7pPr>
            <a:lvl8pPr indent="-101600" lvl="7" marL="3429000" marR="0" rtl="0" algn="l">
              <a:spcBef>
                <a:spcPts val="400"/>
              </a:spcBef>
              <a:buClr>
                <a:schemeClr val="dk1"/>
              </a:buClr>
              <a:buSzPts val="2000"/>
              <a:buFont typeface="Arial"/>
              <a:buChar char="•"/>
              <a:defRPr b="0" i="0" sz="2000" u="none" cap="none" strike="noStrike">
                <a:solidFill>
                  <a:schemeClr val="dk1"/>
                </a:solidFill>
                <a:latin typeface="Corbel"/>
                <a:ea typeface="Corbel"/>
                <a:cs typeface="Corbel"/>
                <a:sym typeface="Corbel"/>
              </a:defRPr>
            </a:lvl8pPr>
            <a:lvl9pPr indent="-101600" lvl="8" marL="3886200" marR="0" rtl="0" algn="l">
              <a:spcBef>
                <a:spcPts val="400"/>
              </a:spcBef>
              <a:buClr>
                <a:schemeClr val="dk1"/>
              </a:buClr>
              <a:buSzPts val="2000"/>
              <a:buFont typeface="Arial"/>
              <a:buChar char="•"/>
              <a:defRPr b="0" i="0" sz="2000" u="none" cap="none" strike="noStrike">
                <a:solidFill>
                  <a:schemeClr val="dk1"/>
                </a:solidFill>
                <a:latin typeface="Corbel"/>
                <a:ea typeface="Corbel"/>
                <a:cs typeface="Corbel"/>
                <a:sym typeface="Corbel"/>
              </a:defRPr>
            </a:lvl9pPr>
          </a:lstStyle>
          <a:p/>
        </p:txBody>
      </p:sp>
      <p:sp>
        <p:nvSpPr>
          <p:cNvPr id="10" name="Shape 10"/>
          <p:cNvSpPr txBox="1"/>
          <p:nvPr>
            <p:ph idx="11" type="ftr"/>
          </p:nvPr>
        </p:nvSpPr>
        <p:spPr>
          <a:xfrm>
            <a:off x="1781636" y="4731990"/>
            <a:ext cx="5580600" cy="273900"/>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b="1" i="0" sz="1200" u="none" cap="none" strike="noStrike">
                <a:solidFill>
                  <a:srgbClr val="FF0000"/>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orbel"/>
                <a:ea typeface="Corbel"/>
                <a:cs typeface="Corbel"/>
                <a:sym typeface="Corbel"/>
              </a:defRPr>
            </a:lvl2pPr>
            <a:lvl3pPr indent="0" lvl="2" marL="914400" marR="0" rtl="0" algn="l">
              <a:spcBef>
                <a:spcPts val="0"/>
              </a:spcBef>
              <a:buSzPts val="1400"/>
              <a:buNone/>
              <a:defRPr b="0" i="0" sz="1800" u="none" cap="none" strike="noStrike">
                <a:solidFill>
                  <a:schemeClr val="dk1"/>
                </a:solidFill>
                <a:latin typeface="Corbel"/>
                <a:ea typeface="Corbel"/>
                <a:cs typeface="Corbel"/>
                <a:sym typeface="Corbel"/>
              </a:defRPr>
            </a:lvl3pPr>
            <a:lvl4pPr indent="0" lvl="3" marL="1371600" marR="0" rtl="0" algn="l">
              <a:spcBef>
                <a:spcPts val="0"/>
              </a:spcBef>
              <a:buSzPts val="1400"/>
              <a:buNone/>
              <a:defRPr b="0" i="0" sz="1800" u="none" cap="none" strike="noStrike">
                <a:solidFill>
                  <a:schemeClr val="dk1"/>
                </a:solidFill>
                <a:latin typeface="Corbel"/>
                <a:ea typeface="Corbel"/>
                <a:cs typeface="Corbel"/>
                <a:sym typeface="Corbel"/>
              </a:defRPr>
            </a:lvl4pPr>
            <a:lvl5pPr indent="0" lvl="4" marL="1828800" marR="0" rtl="0" algn="l">
              <a:spcBef>
                <a:spcPts val="0"/>
              </a:spcBef>
              <a:buSzPts val="1400"/>
              <a:buNone/>
              <a:defRPr b="0" i="0" sz="1800" u="none" cap="none" strike="noStrike">
                <a:solidFill>
                  <a:schemeClr val="dk1"/>
                </a:solidFill>
                <a:latin typeface="Corbel"/>
                <a:ea typeface="Corbel"/>
                <a:cs typeface="Corbel"/>
                <a:sym typeface="Corbel"/>
              </a:defRPr>
            </a:lvl5pPr>
            <a:lvl6pPr indent="0" lvl="5" marL="2286000" marR="0" rtl="0" algn="l">
              <a:spcBef>
                <a:spcPts val="0"/>
              </a:spcBef>
              <a:buSzPts val="1400"/>
              <a:buNone/>
              <a:defRPr b="0" i="0" sz="1800" u="none" cap="none" strike="noStrike">
                <a:solidFill>
                  <a:schemeClr val="dk1"/>
                </a:solidFill>
                <a:latin typeface="Corbel"/>
                <a:ea typeface="Corbel"/>
                <a:cs typeface="Corbel"/>
                <a:sym typeface="Corbel"/>
              </a:defRPr>
            </a:lvl6pPr>
            <a:lvl7pPr indent="0" lvl="6" marL="2743200" marR="0" rtl="0" algn="l">
              <a:spcBef>
                <a:spcPts val="0"/>
              </a:spcBef>
              <a:buSzPts val="1400"/>
              <a:buNone/>
              <a:defRPr b="0" i="0" sz="1800" u="none" cap="none" strike="noStrike">
                <a:solidFill>
                  <a:schemeClr val="dk1"/>
                </a:solidFill>
                <a:latin typeface="Corbel"/>
                <a:ea typeface="Corbel"/>
                <a:cs typeface="Corbel"/>
                <a:sym typeface="Corbel"/>
              </a:defRPr>
            </a:lvl7pPr>
            <a:lvl8pPr indent="0" lvl="7" marL="3200400" marR="0" rtl="0" algn="l">
              <a:spcBef>
                <a:spcPts val="0"/>
              </a:spcBef>
              <a:buSzPts val="1400"/>
              <a:buNone/>
              <a:defRPr b="0" i="0" sz="1800" u="none" cap="none" strike="noStrike">
                <a:solidFill>
                  <a:schemeClr val="dk1"/>
                </a:solidFill>
                <a:latin typeface="Corbel"/>
                <a:ea typeface="Corbel"/>
                <a:cs typeface="Corbel"/>
                <a:sym typeface="Corbel"/>
              </a:defRPr>
            </a:lvl8pPr>
            <a:lvl9pPr indent="0" lvl="8" marL="3657600" marR="0" rtl="0" algn="l">
              <a:spcBef>
                <a:spcPts val="0"/>
              </a:spcBef>
              <a:buSzPts val="1400"/>
              <a:buNone/>
              <a:defRPr b="0" i="0" sz="1800" u="none" cap="none" strike="noStrike">
                <a:solidFill>
                  <a:schemeClr val="dk1"/>
                </a:solidFill>
                <a:latin typeface="Corbel"/>
                <a:ea typeface="Corbel"/>
                <a:cs typeface="Corbel"/>
                <a:sym typeface="Corbel"/>
              </a:defRPr>
            </a:lvl9pPr>
          </a:lstStyle>
          <a:p/>
        </p:txBody>
      </p:sp>
      <p:sp>
        <p:nvSpPr>
          <p:cNvPr id="11" name="Shape 11"/>
          <p:cNvSpPr txBox="1"/>
          <p:nvPr>
            <p:ph idx="12" type="sldNum"/>
          </p:nvPr>
        </p:nvSpPr>
        <p:spPr>
          <a:xfrm>
            <a:off x="8172400" y="4677984"/>
            <a:ext cx="936000" cy="327900"/>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b="1" i="0" lang="fr" sz="1200" u="none" cap="none" strike="noStrike">
                <a:solidFill>
                  <a:srgbClr val="FF0000"/>
                </a:solidFill>
                <a:latin typeface="Calibri"/>
                <a:ea typeface="Calibri"/>
                <a:cs typeface="Calibri"/>
                <a:sym typeface="Calibri"/>
              </a:rPr>
              <a:t>‹#›</a:t>
            </a:fld>
          </a:p>
        </p:txBody>
      </p:sp>
      <p:sp>
        <p:nvSpPr>
          <p:cNvPr id="12" name="Shape 12"/>
          <p:cNvSpPr txBox="1"/>
          <p:nvPr>
            <p:ph idx="10" type="dt"/>
          </p:nvPr>
        </p:nvSpPr>
        <p:spPr>
          <a:xfrm>
            <a:off x="9456" y="4754324"/>
            <a:ext cx="846900" cy="273900"/>
          </a:xfrm>
          <a:prstGeom prst="rect">
            <a:avLst/>
          </a:prstGeom>
          <a:noFill/>
          <a:ln>
            <a:noFill/>
          </a:ln>
        </p:spPr>
        <p:txBody>
          <a:bodyPr anchorCtr="0" anchor="ctr" bIns="91425" lIns="91425" rIns="91425" wrap="square" tIns="91425"/>
          <a:lstStyle>
            <a:lvl1pPr indent="0" lvl="0" marL="0" marR="0" rtl="0" algn="l">
              <a:spcBef>
                <a:spcPts val="0"/>
              </a:spcBef>
              <a:buSzPts val="1400"/>
              <a:buNone/>
              <a:defRPr b="0" i="0" sz="1000" u="none" cap="none" strike="noStrike">
                <a:solidFill>
                  <a:srgbClr val="FF0000"/>
                </a:solidFill>
                <a:latin typeface="Corbel"/>
                <a:ea typeface="Corbel"/>
                <a:cs typeface="Corbel"/>
                <a:sym typeface="Corbel"/>
              </a:defRPr>
            </a:lvl1pPr>
            <a:lvl2pPr indent="0" lvl="1" marL="457200" marR="0" rtl="0" algn="l">
              <a:spcBef>
                <a:spcPts val="0"/>
              </a:spcBef>
              <a:buSzPts val="1400"/>
              <a:buNone/>
              <a:defRPr b="0" i="0" sz="1800" u="none" cap="none" strike="noStrike">
                <a:solidFill>
                  <a:schemeClr val="dk1"/>
                </a:solidFill>
                <a:latin typeface="Corbel"/>
                <a:ea typeface="Corbel"/>
                <a:cs typeface="Corbel"/>
                <a:sym typeface="Corbel"/>
              </a:defRPr>
            </a:lvl2pPr>
            <a:lvl3pPr indent="0" lvl="2" marL="914400" marR="0" rtl="0" algn="l">
              <a:spcBef>
                <a:spcPts val="0"/>
              </a:spcBef>
              <a:buSzPts val="1400"/>
              <a:buNone/>
              <a:defRPr b="0" i="0" sz="1800" u="none" cap="none" strike="noStrike">
                <a:solidFill>
                  <a:schemeClr val="dk1"/>
                </a:solidFill>
                <a:latin typeface="Corbel"/>
                <a:ea typeface="Corbel"/>
                <a:cs typeface="Corbel"/>
                <a:sym typeface="Corbel"/>
              </a:defRPr>
            </a:lvl3pPr>
            <a:lvl4pPr indent="0" lvl="3" marL="1371600" marR="0" rtl="0" algn="l">
              <a:spcBef>
                <a:spcPts val="0"/>
              </a:spcBef>
              <a:buSzPts val="1400"/>
              <a:buNone/>
              <a:defRPr b="0" i="0" sz="1800" u="none" cap="none" strike="noStrike">
                <a:solidFill>
                  <a:schemeClr val="dk1"/>
                </a:solidFill>
                <a:latin typeface="Corbel"/>
                <a:ea typeface="Corbel"/>
                <a:cs typeface="Corbel"/>
                <a:sym typeface="Corbel"/>
              </a:defRPr>
            </a:lvl4pPr>
            <a:lvl5pPr indent="0" lvl="4" marL="1828800" marR="0" rtl="0" algn="l">
              <a:spcBef>
                <a:spcPts val="0"/>
              </a:spcBef>
              <a:buSzPts val="1400"/>
              <a:buNone/>
              <a:defRPr b="0" i="0" sz="1800" u="none" cap="none" strike="noStrike">
                <a:solidFill>
                  <a:schemeClr val="dk1"/>
                </a:solidFill>
                <a:latin typeface="Corbel"/>
                <a:ea typeface="Corbel"/>
                <a:cs typeface="Corbel"/>
                <a:sym typeface="Corbel"/>
              </a:defRPr>
            </a:lvl5pPr>
            <a:lvl6pPr indent="0" lvl="5" marL="2286000" marR="0" rtl="0" algn="l">
              <a:spcBef>
                <a:spcPts val="0"/>
              </a:spcBef>
              <a:buSzPts val="1400"/>
              <a:buNone/>
              <a:defRPr b="0" i="0" sz="1800" u="none" cap="none" strike="noStrike">
                <a:solidFill>
                  <a:schemeClr val="dk1"/>
                </a:solidFill>
                <a:latin typeface="Corbel"/>
                <a:ea typeface="Corbel"/>
                <a:cs typeface="Corbel"/>
                <a:sym typeface="Corbel"/>
              </a:defRPr>
            </a:lvl6pPr>
            <a:lvl7pPr indent="0" lvl="6" marL="2743200" marR="0" rtl="0" algn="l">
              <a:spcBef>
                <a:spcPts val="0"/>
              </a:spcBef>
              <a:buSzPts val="1400"/>
              <a:buNone/>
              <a:defRPr b="0" i="0" sz="1800" u="none" cap="none" strike="noStrike">
                <a:solidFill>
                  <a:schemeClr val="dk1"/>
                </a:solidFill>
                <a:latin typeface="Corbel"/>
                <a:ea typeface="Corbel"/>
                <a:cs typeface="Corbel"/>
                <a:sym typeface="Corbel"/>
              </a:defRPr>
            </a:lvl7pPr>
            <a:lvl8pPr indent="0" lvl="7" marL="3200400" marR="0" rtl="0" algn="l">
              <a:spcBef>
                <a:spcPts val="0"/>
              </a:spcBef>
              <a:buSzPts val="1400"/>
              <a:buNone/>
              <a:defRPr b="0" i="0" sz="1800" u="none" cap="none" strike="noStrike">
                <a:solidFill>
                  <a:schemeClr val="dk1"/>
                </a:solidFill>
                <a:latin typeface="Corbel"/>
                <a:ea typeface="Corbel"/>
                <a:cs typeface="Corbel"/>
                <a:sym typeface="Corbel"/>
              </a:defRPr>
            </a:lvl8pPr>
            <a:lvl9pPr indent="0" lvl="8" marL="3657600" marR="0" rtl="0" algn="l">
              <a:spcBef>
                <a:spcPts val="0"/>
              </a:spcBef>
              <a:buSzPts val="1400"/>
              <a:buNone/>
              <a:defRPr b="0" i="0" sz="1800" u="none" cap="none" strike="noStrike">
                <a:solidFill>
                  <a:schemeClr val="dk1"/>
                </a:solidFill>
                <a:latin typeface="Corbel"/>
                <a:ea typeface="Corbel"/>
                <a:cs typeface="Corbel"/>
                <a:sym typeface="Corbel"/>
              </a:defRPr>
            </a:lvl9pPr>
          </a:lstStyle>
          <a:p/>
        </p:txBody>
      </p:sp>
      <p:sp>
        <p:nvSpPr>
          <p:cNvPr id="13" name="Shape 13"/>
          <p:cNvSpPr txBox="1"/>
          <p:nvPr/>
        </p:nvSpPr>
        <p:spPr>
          <a:xfrm>
            <a:off x="-396" y="4993459"/>
            <a:ext cx="9144300" cy="200100"/>
          </a:xfrm>
          <a:prstGeom prst="rect">
            <a:avLst/>
          </a:prstGeom>
          <a:noFill/>
          <a:ln>
            <a:noFill/>
          </a:ln>
        </p:spPr>
        <p:txBody>
          <a:bodyPr anchorCtr="0" anchor="t" bIns="45700" lIns="91425" rIns="91425" wrap="square" tIns="45700">
            <a:noAutofit/>
          </a:bodyPr>
          <a:lstStyle/>
          <a:p>
            <a:pPr indent="0" lvl="0" marL="0" marR="0" rtl="0" algn="r">
              <a:spcBef>
                <a:spcPts val="0"/>
              </a:spcBef>
              <a:buNone/>
            </a:pPr>
            <a:r>
              <a:rPr b="0" i="0" lang="fr" sz="700" u="none" cap="none" strike="noStrike">
                <a:solidFill>
                  <a:schemeClr val="dk2"/>
                </a:solidFill>
                <a:latin typeface="Corbel"/>
                <a:ea typeface="Corbel"/>
                <a:cs typeface="Corbel"/>
                <a:sym typeface="Corbel"/>
              </a:rPr>
              <a:t>Ce document est la propriété exclusive de l’EPSAC et par extension de l’EPSA et de l’ensemble de ses membres. Il ne saurait être utilisé, reproduit, représenté, transmis ou divulgué sans accord préalable et explicite</a:t>
            </a:r>
          </a:p>
        </p:txBody>
      </p:sp>
      <p:pic>
        <p:nvPicPr>
          <p:cNvPr id="14" name="Shape 14"/>
          <p:cNvPicPr preferRelativeResize="0"/>
          <p:nvPr/>
        </p:nvPicPr>
        <p:blipFill rotWithShape="1">
          <a:blip r:embed="rId2">
            <a:alphaModFix/>
          </a:blip>
          <a:srcRect b="28733" l="26596" r="24486" t="39578"/>
          <a:stretch/>
        </p:blipFill>
        <p:spPr>
          <a:xfrm>
            <a:off x="7538268" y="0"/>
            <a:ext cx="1605600" cy="127800"/>
          </a:xfrm>
          <a:prstGeom prst="rect">
            <a:avLst/>
          </a:prstGeom>
          <a:noFill/>
          <a:ln>
            <a:noFill/>
          </a:ln>
        </p:spPr>
      </p:pic>
      <p:sp>
        <p:nvSpPr>
          <p:cNvPr id="15" name="Shape 15"/>
          <p:cNvSpPr/>
          <p:nvPr/>
        </p:nvSpPr>
        <p:spPr>
          <a:xfrm>
            <a:off x="7406886" y="25159"/>
            <a:ext cx="1691700" cy="270000"/>
          </a:xfrm>
          <a:prstGeom prst="rect">
            <a:avLst/>
          </a:prstGeom>
          <a:solidFill>
            <a:srgbClr val="F2F2F2"/>
          </a:solidFill>
          <a:ln cap="flat" cmpd="sng" w="25400">
            <a:solidFill>
              <a:srgbClr val="F2F2F2"/>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None/>
            </a:pPr>
            <a:r>
              <a:t/>
            </a:r>
            <a:endParaRPr b="0" i="0" sz="1800" u="none" cap="none" strike="noStrike">
              <a:solidFill>
                <a:srgbClr val="BFBFBF"/>
              </a:solidFill>
              <a:latin typeface="Corbel"/>
              <a:ea typeface="Corbel"/>
              <a:cs typeface="Corbel"/>
              <a:sym typeface="Corbel"/>
            </a:endParaRPr>
          </a:p>
        </p:txBody>
      </p:sp>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Shape 109"/>
          <p:cNvSpPr txBox="1"/>
          <p:nvPr>
            <p:ph type="ctrTitle"/>
          </p:nvPr>
        </p:nvSpPr>
        <p:spPr>
          <a:xfrm>
            <a:off x="683568" y="1527330"/>
            <a:ext cx="7772400" cy="1102500"/>
          </a:xfrm>
          <a:prstGeom prst="rect">
            <a:avLst/>
          </a:prstGeom>
        </p:spPr>
        <p:txBody>
          <a:bodyPr anchorCtr="0" anchor="ctr" bIns="91425" lIns="91425" rIns="91425" wrap="square" tIns="91425">
            <a:noAutofit/>
          </a:bodyPr>
          <a:lstStyle/>
          <a:p>
            <a:pPr indent="0" lvl="0" marL="0">
              <a:spcBef>
                <a:spcPts val="0"/>
              </a:spcBef>
              <a:buNone/>
            </a:pPr>
            <a:r>
              <a:rPr lang="fr"/>
              <a:t>Systèmes d’acquisition de données</a:t>
            </a:r>
          </a:p>
        </p:txBody>
      </p:sp>
      <p:sp>
        <p:nvSpPr>
          <p:cNvPr id="110" name="Shape 110"/>
          <p:cNvSpPr txBox="1"/>
          <p:nvPr>
            <p:ph idx="1" type="subTitle"/>
          </p:nvPr>
        </p:nvSpPr>
        <p:spPr>
          <a:xfrm>
            <a:off x="1369368" y="2661456"/>
            <a:ext cx="6400800" cy="1314300"/>
          </a:xfrm>
          <a:prstGeom prst="rect">
            <a:avLst/>
          </a:prstGeom>
        </p:spPr>
        <p:txBody>
          <a:bodyPr anchorCtr="0" anchor="t" bIns="91425" lIns="91425" rIns="91425" wrap="square" tIns="91425">
            <a:noAutofit/>
          </a:bodyPr>
          <a:lstStyle/>
          <a:p>
            <a:pPr indent="0" lvl="0" marL="0">
              <a:spcBef>
                <a:spcPts val="0"/>
              </a:spcBef>
              <a:buNone/>
            </a:pPr>
            <a:r>
              <a:rPr lang="fr"/>
              <a:t>Vulcanix, 2017</a:t>
            </a:r>
          </a:p>
        </p:txBody>
      </p:sp>
      <p:sp>
        <p:nvSpPr>
          <p:cNvPr id="111" name="Shape 111"/>
          <p:cNvSpPr txBox="1"/>
          <p:nvPr>
            <p:ph idx="12" type="sldNum"/>
          </p:nvPr>
        </p:nvSpPr>
        <p:spPr>
          <a:xfrm>
            <a:off x="8172400" y="4677984"/>
            <a:ext cx="936000" cy="327900"/>
          </a:xfrm>
          <a:prstGeom prst="rect">
            <a:avLst/>
          </a:prstGeom>
        </p:spPr>
        <p:txBody>
          <a:bodyPr anchorCtr="0" anchor="ctr" bIns="45700" lIns="91425" rIns="91425" wrap="square" tIns="45700">
            <a:noAutofit/>
          </a:bodyPr>
          <a:lstStyle/>
          <a:p>
            <a:pPr indent="0" lvl="0" marL="0">
              <a:spcBef>
                <a:spcPts val="0"/>
              </a:spcBef>
              <a:buClr>
                <a:srgbClr val="000000"/>
              </a:buClr>
              <a:buFont typeface="Arial"/>
              <a:buNone/>
            </a:pPr>
            <a:fld id="{00000000-1234-1234-1234-123412341234}" type="slidenum">
              <a:rPr lang="fr"/>
              <a:t>‹#›</a:t>
            </a:fld>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Shape 116"/>
          <p:cNvSpPr txBox="1"/>
          <p:nvPr>
            <p:ph idx="1" type="body"/>
          </p:nvPr>
        </p:nvSpPr>
        <p:spPr>
          <a:xfrm>
            <a:off x="251520" y="843558"/>
            <a:ext cx="8640900" cy="3456300"/>
          </a:xfrm>
          <a:prstGeom prst="rect">
            <a:avLst/>
          </a:prstGeom>
        </p:spPr>
        <p:txBody>
          <a:bodyPr anchorCtr="0" anchor="t" bIns="91425" lIns="91425" rIns="91425" wrap="square" tIns="91425">
            <a:noAutofit/>
          </a:bodyPr>
          <a:lstStyle/>
          <a:p>
            <a:pPr indent="0" lvl="0" marL="0" rtl="0">
              <a:spcBef>
                <a:spcPts val="0"/>
              </a:spcBef>
              <a:buNone/>
            </a:pPr>
            <a:r>
              <a:rPr lang="fr"/>
              <a:t>1. </a:t>
            </a:r>
            <a:r>
              <a:rPr lang="fr"/>
              <a:t>DAQ, à quoi ça sert?	</a:t>
            </a:r>
          </a:p>
          <a:p>
            <a:pPr indent="0" lvl="0" marL="0" rtl="0">
              <a:spcBef>
                <a:spcPts val="0"/>
              </a:spcBef>
              <a:buNone/>
            </a:pPr>
            <a:r>
              <a:rPr lang="fr"/>
              <a:t>2. Les grandeurs du CdC</a:t>
            </a:r>
          </a:p>
          <a:p>
            <a:pPr indent="0" lvl="0" marL="0" rtl="0">
              <a:spcBef>
                <a:spcPts val="0"/>
              </a:spcBef>
              <a:buNone/>
            </a:pPr>
            <a:r>
              <a:rPr lang="fr"/>
              <a:t>3. Solutions techniques</a:t>
            </a:r>
          </a:p>
          <a:p>
            <a:pPr indent="0" lvl="0" marL="0">
              <a:spcBef>
                <a:spcPts val="0"/>
              </a:spcBef>
              <a:buNone/>
            </a:pPr>
            <a:r>
              <a:rPr lang="fr"/>
              <a:t>4. Budget</a:t>
            </a:r>
          </a:p>
        </p:txBody>
      </p:sp>
      <p:sp>
        <p:nvSpPr>
          <p:cNvPr id="117" name="Shape 117"/>
          <p:cNvSpPr txBox="1"/>
          <p:nvPr>
            <p:ph idx="12" type="sldNum"/>
          </p:nvPr>
        </p:nvSpPr>
        <p:spPr>
          <a:xfrm>
            <a:off x="8172400" y="4677984"/>
            <a:ext cx="936000" cy="327900"/>
          </a:xfrm>
          <a:prstGeom prst="rect">
            <a:avLst/>
          </a:prstGeom>
        </p:spPr>
        <p:txBody>
          <a:bodyPr anchorCtr="0" anchor="ctr" bIns="45700" lIns="91425" rIns="91425" wrap="square" tIns="45700">
            <a:noAutofit/>
          </a:bodyPr>
          <a:lstStyle/>
          <a:p>
            <a:pPr indent="0" lvl="0" marL="0">
              <a:spcBef>
                <a:spcPts val="0"/>
              </a:spcBef>
              <a:buClr>
                <a:srgbClr val="000000"/>
              </a:buClr>
              <a:buFont typeface="Arial"/>
              <a:buNone/>
            </a:pPr>
            <a:fld id="{00000000-1234-1234-1234-123412341234}" type="slidenum">
              <a:rPr lang="fr"/>
              <a:t>‹#›</a:t>
            </a:fld>
          </a:p>
        </p:txBody>
      </p:sp>
      <p:sp>
        <p:nvSpPr>
          <p:cNvPr id="118" name="Shape 118"/>
          <p:cNvSpPr txBox="1"/>
          <p:nvPr>
            <p:ph type="title"/>
          </p:nvPr>
        </p:nvSpPr>
        <p:spPr>
          <a:xfrm>
            <a:off x="0" y="19717"/>
            <a:ext cx="9144000" cy="661800"/>
          </a:xfrm>
          <a:prstGeom prst="rect">
            <a:avLst/>
          </a:prstGeom>
        </p:spPr>
        <p:txBody>
          <a:bodyPr anchorCtr="0" anchor="ctr" bIns="91425" lIns="91425" rIns="91425" wrap="square" tIns="91425">
            <a:noAutofit/>
          </a:bodyPr>
          <a:lstStyle/>
          <a:p>
            <a:pPr indent="0" lvl="0" marL="0">
              <a:spcBef>
                <a:spcPts val="0"/>
              </a:spcBef>
              <a:buNone/>
            </a:pPr>
            <a:r>
              <a:rPr lang="fr"/>
              <a:t>Plan</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Shape 123"/>
          <p:cNvSpPr txBox="1"/>
          <p:nvPr>
            <p:ph idx="1" type="body"/>
          </p:nvPr>
        </p:nvSpPr>
        <p:spPr>
          <a:xfrm>
            <a:off x="251520" y="843558"/>
            <a:ext cx="8640900" cy="3456300"/>
          </a:xfrm>
          <a:prstGeom prst="rect">
            <a:avLst/>
          </a:prstGeom>
        </p:spPr>
        <p:txBody>
          <a:bodyPr anchorCtr="0" anchor="t" bIns="91425" lIns="91425" rIns="91425" wrap="square" tIns="91425">
            <a:noAutofit/>
          </a:bodyPr>
          <a:lstStyle/>
          <a:p>
            <a:pPr indent="-406400" lvl="0" marL="457200" rtl="0">
              <a:spcBef>
                <a:spcPts val="0"/>
              </a:spcBef>
              <a:spcAft>
                <a:spcPts val="0"/>
              </a:spcAft>
              <a:buSzPts val="2800"/>
              <a:buChar char="•"/>
            </a:pPr>
            <a:r>
              <a:rPr lang="fr"/>
              <a:t>Diagnostic rapide d’avaries véhicule</a:t>
            </a:r>
          </a:p>
          <a:p>
            <a:pPr indent="-406400" lvl="0" marL="457200" rtl="0">
              <a:spcBef>
                <a:spcPts val="0"/>
              </a:spcBef>
              <a:spcAft>
                <a:spcPts val="0"/>
              </a:spcAft>
              <a:buSzPts val="2800"/>
              <a:buChar char="•"/>
            </a:pPr>
            <a:r>
              <a:rPr lang="fr"/>
              <a:t>Validation et recalage de modèles</a:t>
            </a:r>
          </a:p>
          <a:p>
            <a:pPr indent="-406400" lvl="0" marL="457200" rtl="0">
              <a:spcBef>
                <a:spcPts val="0"/>
              </a:spcBef>
              <a:spcAft>
                <a:spcPts val="0"/>
              </a:spcAft>
              <a:buSzPts val="2800"/>
              <a:buChar char="•"/>
            </a:pPr>
            <a:r>
              <a:rPr lang="fr"/>
              <a:t>Optimisation de la conception</a:t>
            </a:r>
          </a:p>
          <a:p>
            <a:pPr indent="-406400" lvl="0" marL="457200">
              <a:spcBef>
                <a:spcPts val="0"/>
              </a:spcBef>
              <a:buSzPts val="2800"/>
              <a:buChar char="•"/>
            </a:pPr>
            <a:r>
              <a:rPr lang="fr"/>
              <a:t>Des points au design </a:t>
            </a:r>
          </a:p>
        </p:txBody>
      </p:sp>
      <p:sp>
        <p:nvSpPr>
          <p:cNvPr id="124" name="Shape 124"/>
          <p:cNvSpPr txBox="1"/>
          <p:nvPr>
            <p:ph idx="12" type="sldNum"/>
          </p:nvPr>
        </p:nvSpPr>
        <p:spPr>
          <a:xfrm>
            <a:off x="8172400" y="4677984"/>
            <a:ext cx="936000" cy="327900"/>
          </a:xfrm>
          <a:prstGeom prst="rect">
            <a:avLst/>
          </a:prstGeom>
        </p:spPr>
        <p:txBody>
          <a:bodyPr anchorCtr="0" anchor="ctr" bIns="45700" lIns="91425" rIns="91425" wrap="square" tIns="45700">
            <a:noAutofit/>
          </a:bodyPr>
          <a:lstStyle/>
          <a:p>
            <a:pPr indent="0" lvl="0" marL="0">
              <a:spcBef>
                <a:spcPts val="0"/>
              </a:spcBef>
              <a:buClr>
                <a:srgbClr val="000000"/>
              </a:buClr>
              <a:buFont typeface="Arial"/>
              <a:buNone/>
            </a:pPr>
            <a:fld id="{00000000-1234-1234-1234-123412341234}" type="slidenum">
              <a:rPr lang="fr"/>
              <a:t>‹#›</a:t>
            </a:fld>
          </a:p>
        </p:txBody>
      </p:sp>
      <p:sp>
        <p:nvSpPr>
          <p:cNvPr id="125" name="Shape 125"/>
          <p:cNvSpPr txBox="1"/>
          <p:nvPr>
            <p:ph type="title"/>
          </p:nvPr>
        </p:nvSpPr>
        <p:spPr>
          <a:xfrm>
            <a:off x="0" y="19717"/>
            <a:ext cx="9144000" cy="661800"/>
          </a:xfrm>
          <a:prstGeom prst="rect">
            <a:avLst/>
          </a:prstGeom>
        </p:spPr>
        <p:txBody>
          <a:bodyPr anchorCtr="0" anchor="ctr" bIns="91425" lIns="91425" rIns="91425" wrap="square" tIns="91425">
            <a:noAutofit/>
          </a:bodyPr>
          <a:lstStyle/>
          <a:p>
            <a:pPr indent="0" lvl="0" marL="0">
              <a:spcBef>
                <a:spcPts val="0"/>
              </a:spcBef>
              <a:buNone/>
            </a:pPr>
            <a:r>
              <a:rPr lang="fr"/>
              <a:t>À quoi sert la DAQ ?</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Shape 130"/>
          <p:cNvSpPr txBox="1"/>
          <p:nvPr>
            <p:ph idx="12" type="sldNum"/>
          </p:nvPr>
        </p:nvSpPr>
        <p:spPr>
          <a:xfrm>
            <a:off x="8172400" y="4677984"/>
            <a:ext cx="936000" cy="327900"/>
          </a:xfrm>
          <a:prstGeom prst="rect">
            <a:avLst/>
          </a:prstGeom>
        </p:spPr>
        <p:txBody>
          <a:bodyPr anchorCtr="0" anchor="ctr" bIns="45700" lIns="91425" rIns="91425" wrap="square" tIns="45700">
            <a:noAutofit/>
          </a:bodyPr>
          <a:lstStyle/>
          <a:p>
            <a:pPr indent="0" lvl="0" marL="0">
              <a:spcBef>
                <a:spcPts val="0"/>
              </a:spcBef>
              <a:buClr>
                <a:srgbClr val="000000"/>
              </a:buClr>
              <a:buFont typeface="Arial"/>
              <a:buNone/>
            </a:pPr>
            <a:fld id="{00000000-1234-1234-1234-123412341234}" type="slidenum">
              <a:rPr lang="fr"/>
              <a:t>‹#›</a:t>
            </a:fld>
          </a:p>
        </p:txBody>
      </p:sp>
      <p:sp>
        <p:nvSpPr>
          <p:cNvPr id="131" name="Shape 131"/>
          <p:cNvSpPr txBox="1"/>
          <p:nvPr>
            <p:ph type="title"/>
          </p:nvPr>
        </p:nvSpPr>
        <p:spPr>
          <a:xfrm>
            <a:off x="0" y="19717"/>
            <a:ext cx="9144000" cy="661800"/>
          </a:xfrm>
          <a:prstGeom prst="rect">
            <a:avLst/>
          </a:prstGeom>
        </p:spPr>
        <p:txBody>
          <a:bodyPr anchorCtr="0" anchor="ctr" bIns="91425" lIns="91425" rIns="91425" wrap="square" tIns="91425">
            <a:noAutofit/>
          </a:bodyPr>
          <a:lstStyle/>
          <a:p>
            <a:pPr indent="0" lvl="0" marL="0">
              <a:spcBef>
                <a:spcPts val="0"/>
              </a:spcBef>
              <a:buNone/>
            </a:pPr>
            <a:r>
              <a:rPr lang="fr"/>
              <a:t>Extraits du barème du Design Report</a:t>
            </a:r>
          </a:p>
        </p:txBody>
      </p:sp>
      <p:pic>
        <p:nvPicPr>
          <p:cNvPr descr="DAQ_design_2.png" id="132" name="Shape 132"/>
          <p:cNvPicPr preferRelativeResize="0"/>
          <p:nvPr/>
        </p:nvPicPr>
        <p:blipFill>
          <a:blip r:embed="rId3">
            <a:alphaModFix/>
          </a:blip>
          <a:stretch>
            <a:fillRect/>
          </a:stretch>
        </p:blipFill>
        <p:spPr>
          <a:xfrm>
            <a:off x="1566400" y="2174528"/>
            <a:ext cx="5463625" cy="2071600"/>
          </a:xfrm>
          <a:prstGeom prst="rect">
            <a:avLst/>
          </a:prstGeom>
          <a:noFill/>
          <a:ln>
            <a:noFill/>
          </a:ln>
        </p:spPr>
      </p:pic>
      <p:pic>
        <p:nvPicPr>
          <p:cNvPr descr="DAQ_design.png" id="133" name="Shape 133"/>
          <p:cNvPicPr preferRelativeResize="0"/>
          <p:nvPr/>
        </p:nvPicPr>
        <p:blipFill>
          <a:blip r:embed="rId4">
            <a:alphaModFix/>
          </a:blip>
          <a:stretch>
            <a:fillRect/>
          </a:stretch>
        </p:blipFill>
        <p:spPr>
          <a:xfrm>
            <a:off x="1967700" y="1008075"/>
            <a:ext cx="4661026" cy="11002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Shape 138"/>
          <p:cNvSpPr txBox="1"/>
          <p:nvPr>
            <p:ph idx="1" type="body"/>
          </p:nvPr>
        </p:nvSpPr>
        <p:spPr>
          <a:xfrm>
            <a:off x="251520" y="843558"/>
            <a:ext cx="8640900" cy="3456300"/>
          </a:xfrm>
          <a:prstGeom prst="rect">
            <a:avLst/>
          </a:prstGeom>
        </p:spPr>
        <p:txBody>
          <a:bodyPr anchorCtr="0" anchor="t" bIns="91425" lIns="91425" rIns="91425" wrap="square" tIns="91425">
            <a:noAutofit/>
          </a:bodyPr>
          <a:lstStyle/>
          <a:p>
            <a:pPr indent="0" lvl="0" marL="0" rtl="0">
              <a:spcBef>
                <a:spcPts val="0"/>
              </a:spcBef>
              <a:buNone/>
            </a:pPr>
            <a:r>
              <a:rPr lang="fr"/>
              <a:t>Hardware :</a:t>
            </a:r>
          </a:p>
          <a:p>
            <a:pPr indent="-406400" lvl="0" marL="457200" rtl="0">
              <a:spcBef>
                <a:spcPts val="0"/>
              </a:spcBef>
              <a:spcAft>
                <a:spcPts val="0"/>
              </a:spcAft>
              <a:buSzPts val="2800"/>
              <a:buChar char="•"/>
            </a:pPr>
            <a:r>
              <a:rPr b="0" lang="fr"/>
              <a:t>Fréquence</a:t>
            </a:r>
            <a:r>
              <a:rPr b="0" lang="fr"/>
              <a:t> d’acquisition</a:t>
            </a:r>
          </a:p>
          <a:p>
            <a:pPr indent="-406400" lvl="0" marL="457200" rtl="0">
              <a:spcBef>
                <a:spcPts val="0"/>
              </a:spcBef>
              <a:spcAft>
                <a:spcPts val="0"/>
              </a:spcAft>
              <a:buSzPts val="2800"/>
              <a:buChar char="•"/>
            </a:pPr>
            <a:r>
              <a:rPr b="0" lang="fr"/>
              <a:t>Enregistrement des données</a:t>
            </a:r>
          </a:p>
          <a:p>
            <a:pPr indent="-406400" lvl="0" marL="457200" rtl="0">
              <a:spcBef>
                <a:spcPts val="0"/>
              </a:spcBef>
              <a:buSzPts val="2800"/>
              <a:buChar char="•"/>
            </a:pPr>
            <a:r>
              <a:rPr b="0" lang="fr"/>
              <a:t>Capteurs utilisés</a:t>
            </a:r>
          </a:p>
          <a:p>
            <a:pPr indent="0" lvl="0" marL="0" rtl="0">
              <a:spcBef>
                <a:spcPts val="0"/>
              </a:spcBef>
              <a:buNone/>
            </a:pPr>
            <a:r>
              <a:rPr lang="fr"/>
              <a:t>Software :</a:t>
            </a:r>
          </a:p>
          <a:p>
            <a:pPr indent="-406400" lvl="0" marL="457200">
              <a:spcBef>
                <a:spcPts val="0"/>
              </a:spcBef>
              <a:buSzPts val="2800"/>
              <a:buChar char="•"/>
            </a:pPr>
            <a:r>
              <a:rPr b="0" lang="fr"/>
              <a:t>Outil de visualisation et traitement de données</a:t>
            </a:r>
          </a:p>
        </p:txBody>
      </p:sp>
      <p:sp>
        <p:nvSpPr>
          <p:cNvPr id="139" name="Shape 139"/>
          <p:cNvSpPr txBox="1"/>
          <p:nvPr>
            <p:ph idx="12" type="sldNum"/>
          </p:nvPr>
        </p:nvSpPr>
        <p:spPr>
          <a:xfrm>
            <a:off x="8172400" y="4677984"/>
            <a:ext cx="936000" cy="327900"/>
          </a:xfrm>
          <a:prstGeom prst="rect">
            <a:avLst/>
          </a:prstGeom>
        </p:spPr>
        <p:txBody>
          <a:bodyPr anchorCtr="0" anchor="ctr" bIns="45700" lIns="91425" rIns="91425" wrap="square" tIns="45700">
            <a:noAutofit/>
          </a:bodyPr>
          <a:lstStyle/>
          <a:p>
            <a:pPr indent="0" lvl="0" marL="0">
              <a:spcBef>
                <a:spcPts val="0"/>
              </a:spcBef>
              <a:buClr>
                <a:srgbClr val="000000"/>
              </a:buClr>
              <a:buFont typeface="Arial"/>
              <a:buNone/>
            </a:pPr>
            <a:fld id="{00000000-1234-1234-1234-123412341234}" type="slidenum">
              <a:rPr lang="fr"/>
              <a:t>‹#›</a:t>
            </a:fld>
          </a:p>
        </p:txBody>
      </p:sp>
      <p:sp>
        <p:nvSpPr>
          <p:cNvPr id="140" name="Shape 140"/>
          <p:cNvSpPr txBox="1"/>
          <p:nvPr>
            <p:ph type="title"/>
          </p:nvPr>
        </p:nvSpPr>
        <p:spPr>
          <a:xfrm>
            <a:off x="0" y="19717"/>
            <a:ext cx="9144000" cy="661800"/>
          </a:xfrm>
          <a:prstGeom prst="rect">
            <a:avLst/>
          </a:prstGeom>
        </p:spPr>
        <p:txBody>
          <a:bodyPr anchorCtr="0" anchor="ctr" bIns="91425" lIns="91425" rIns="91425" wrap="square" tIns="91425">
            <a:noAutofit/>
          </a:bodyPr>
          <a:lstStyle/>
          <a:p>
            <a:pPr indent="0" lvl="0" marL="0">
              <a:spcBef>
                <a:spcPts val="0"/>
              </a:spcBef>
              <a:buNone/>
            </a:pPr>
            <a:r>
              <a:rPr lang="fr"/>
              <a:t>Cahier des charges d’un DAQ</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Shape 145"/>
          <p:cNvSpPr txBox="1"/>
          <p:nvPr>
            <p:ph idx="1" type="body"/>
          </p:nvPr>
        </p:nvSpPr>
        <p:spPr>
          <a:xfrm>
            <a:off x="251520" y="843558"/>
            <a:ext cx="8640900" cy="3456300"/>
          </a:xfrm>
          <a:prstGeom prst="rect">
            <a:avLst/>
          </a:prstGeom>
        </p:spPr>
        <p:txBody>
          <a:bodyPr anchorCtr="0" anchor="t" bIns="91425" lIns="91425" rIns="91425" wrap="square" tIns="91425">
            <a:noAutofit/>
          </a:bodyPr>
          <a:lstStyle/>
          <a:p>
            <a:pPr indent="0" lvl="0" marL="177800" rtl="0">
              <a:spcBef>
                <a:spcPts val="0"/>
              </a:spcBef>
              <a:buNone/>
            </a:pPr>
            <a:r>
              <a:rPr lang="fr"/>
              <a:t>Comparaison Tout fait x fait maison</a:t>
            </a:r>
          </a:p>
          <a:p>
            <a:pPr indent="-406400" lvl="0" marL="457200" rtl="0">
              <a:spcBef>
                <a:spcPts val="0"/>
              </a:spcBef>
              <a:spcAft>
                <a:spcPts val="0"/>
              </a:spcAft>
              <a:buSzPts val="2800"/>
              <a:buChar char="•"/>
            </a:pPr>
            <a:r>
              <a:rPr b="0" lang="fr"/>
              <a:t>Temps de conception : </a:t>
            </a:r>
            <a:r>
              <a:rPr lang="fr"/>
              <a:t>Tout fait</a:t>
            </a:r>
          </a:p>
          <a:p>
            <a:pPr indent="-406400" lvl="0" marL="457200" rtl="0">
              <a:spcBef>
                <a:spcPts val="0"/>
              </a:spcBef>
              <a:spcAft>
                <a:spcPts val="0"/>
              </a:spcAft>
              <a:buSzPts val="2800"/>
              <a:buChar char="•"/>
            </a:pPr>
            <a:r>
              <a:rPr b="0" lang="fr"/>
              <a:t>Robustesse : </a:t>
            </a:r>
            <a:r>
              <a:rPr lang="fr"/>
              <a:t>Tout fait</a:t>
            </a:r>
          </a:p>
          <a:p>
            <a:pPr indent="-406400" lvl="0" marL="457200" rtl="0">
              <a:spcBef>
                <a:spcPts val="0"/>
              </a:spcBef>
              <a:spcAft>
                <a:spcPts val="0"/>
              </a:spcAft>
              <a:buSzPts val="2800"/>
              <a:buChar char="•"/>
            </a:pPr>
            <a:r>
              <a:rPr b="0" lang="fr"/>
              <a:t>Prix : </a:t>
            </a:r>
            <a:r>
              <a:rPr lang="fr"/>
              <a:t>Fait maison</a:t>
            </a:r>
          </a:p>
          <a:p>
            <a:pPr indent="-406400" lvl="0" marL="457200" rtl="0">
              <a:spcBef>
                <a:spcPts val="0"/>
              </a:spcBef>
              <a:buSzPts val="2800"/>
              <a:buChar char="•"/>
            </a:pPr>
            <a:r>
              <a:rPr b="0" lang="fr"/>
              <a:t>Performance : </a:t>
            </a:r>
            <a:r>
              <a:rPr lang="fr"/>
              <a:t>Pareille</a:t>
            </a:r>
          </a:p>
        </p:txBody>
      </p:sp>
      <p:sp>
        <p:nvSpPr>
          <p:cNvPr id="146" name="Shape 146"/>
          <p:cNvSpPr txBox="1"/>
          <p:nvPr>
            <p:ph idx="12" type="sldNum"/>
          </p:nvPr>
        </p:nvSpPr>
        <p:spPr>
          <a:xfrm>
            <a:off x="8172400" y="4677984"/>
            <a:ext cx="936000" cy="327900"/>
          </a:xfrm>
          <a:prstGeom prst="rect">
            <a:avLst/>
          </a:prstGeom>
        </p:spPr>
        <p:txBody>
          <a:bodyPr anchorCtr="0" anchor="ctr" bIns="45700" lIns="91425" rIns="91425" wrap="square" tIns="45700">
            <a:noAutofit/>
          </a:bodyPr>
          <a:lstStyle/>
          <a:p>
            <a:pPr indent="0" lvl="0" marL="0">
              <a:spcBef>
                <a:spcPts val="0"/>
              </a:spcBef>
              <a:buClr>
                <a:srgbClr val="000000"/>
              </a:buClr>
              <a:buFont typeface="Arial"/>
              <a:buNone/>
            </a:pPr>
            <a:fld id="{00000000-1234-1234-1234-123412341234}" type="slidenum">
              <a:rPr lang="fr"/>
              <a:t>‹#›</a:t>
            </a:fld>
          </a:p>
        </p:txBody>
      </p:sp>
      <p:sp>
        <p:nvSpPr>
          <p:cNvPr id="147" name="Shape 147"/>
          <p:cNvSpPr txBox="1"/>
          <p:nvPr>
            <p:ph type="title"/>
          </p:nvPr>
        </p:nvSpPr>
        <p:spPr>
          <a:xfrm>
            <a:off x="0" y="19717"/>
            <a:ext cx="9144000" cy="661800"/>
          </a:xfrm>
          <a:prstGeom prst="rect">
            <a:avLst/>
          </a:prstGeom>
        </p:spPr>
        <p:txBody>
          <a:bodyPr anchorCtr="0" anchor="ctr" bIns="91425" lIns="91425" rIns="91425" wrap="square" tIns="91425">
            <a:noAutofit/>
          </a:bodyPr>
          <a:lstStyle/>
          <a:p>
            <a:pPr indent="0" lvl="0" marL="0">
              <a:spcBef>
                <a:spcPts val="0"/>
              </a:spcBef>
              <a:buNone/>
            </a:pPr>
            <a:r>
              <a:rPr lang="fr"/>
              <a:t>Solutions techniques</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Shape 152"/>
          <p:cNvSpPr txBox="1"/>
          <p:nvPr>
            <p:ph idx="1" type="body"/>
          </p:nvPr>
        </p:nvSpPr>
        <p:spPr>
          <a:xfrm>
            <a:off x="251520" y="843558"/>
            <a:ext cx="8640900" cy="3456300"/>
          </a:xfrm>
          <a:prstGeom prst="rect">
            <a:avLst/>
          </a:prstGeom>
        </p:spPr>
        <p:txBody>
          <a:bodyPr anchorCtr="0" anchor="t" bIns="91425" lIns="91425" rIns="91425" wrap="square" tIns="91425">
            <a:noAutofit/>
          </a:bodyPr>
          <a:lstStyle/>
          <a:p>
            <a:pPr indent="-165100" lvl="0" marL="342900">
              <a:spcBef>
                <a:spcPts val="0"/>
              </a:spcBef>
              <a:buNone/>
            </a:pPr>
            <a:r>
              <a:rPr lang="fr"/>
              <a:t>Tout fait:</a:t>
            </a:r>
          </a:p>
          <a:p>
            <a:pPr indent="-165100" lvl="0" marL="342900">
              <a:spcBef>
                <a:spcPts val="0"/>
              </a:spcBef>
              <a:buNone/>
            </a:pPr>
            <a:r>
              <a:rPr b="0" lang="fr"/>
              <a:t>2 000€ à 14 000€ - en fonction du fabricant et de nos besoins, réutilisable tous les ans.</a:t>
            </a:r>
          </a:p>
          <a:p>
            <a:pPr indent="0" lvl="0" marL="177800">
              <a:spcBef>
                <a:spcPts val="0"/>
              </a:spcBef>
              <a:buNone/>
            </a:pPr>
            <a:r>
              <a:t/>
            </a:r>
            <a:endParaRPr b="0"/>
          </a:p>
          <a:p>
            <a:pPr indent="-165100" lvl="0" marL="342900">
              <a:spcBef>
                <a:spcPts val="0"/>
              </a:spcBef>
              <a:buNone/>
            </a:pPr>
            <a:r>
              <a:rPr lang="fr"/>
              <a:t>Fait maison</a:t>
            </a:r>
          </a:p>
          <a:p>
            <a:pPr indent="-165100" lvl="0" marL="342900">
              <a:spcBef>
                <a:spcPts val="0"/>
              </a:spcBef>
              <a:buNone/>
            </a:pPr>
            <a:r>
              <a:rPr b="0" lang="fr"/>
              <a:t>100€ + prix du logiciel de traitement</a:t>
            </a:r>
          </a:p>
        </p:txBody>
      </p:sp>
      <p:sp>
        <p:nvSpPr>
          <p:cNvPr id="153" name="Shape 153"/>
          <p:cNvSpPr txBox="1"/>
          <p:nvPr>
            <p:ph idx="12" type="sldNum"/>
          </p:nvPr>
        </p:nvSpPr>
        <p:spPr>
          <a:xfrm>
            <a:off x="8172400" y="4677984"/>
            <a:ext cx="936000" cy="327900"/>
          </a:xfrm>
          <a:prstGeom prst="rect">
            <a:avLst/>
          </a:prstGeom>
        </p:spPr>
        <p:txBody>
          <a:bodyPr anchorCtr="0" anchor="ctr" bIns="45700" lIns="91425" rIns="91425" wrap="square" tIns="45700">
            <a:noAutofit/>
          </a:bodyPr>
          <a:lstStyle/>
          <a:p>
            <a:pPr indent="0" lvl="0" marL="0">
              <a:spcBef>
                <a:spcPts val="0"/>
              </a:spcBef>
              <a:buClr>
                <a:srgbClr val="000000"/>
              </a:buClr>
              <a:buFont typeface="Arial"/>
              <a:buNone/>
            </a:pPr>
            <a:fld id="{00000000-1234-1234-1234-123412341234}" type="slidenum">
              <a:rPr lang="fr"/>
              <a:t>‹#›</a:t>
            </a:fld>
          </a:p>
        </p:txBody>
      </p:sp>
      <p:sp>
        <p:nvSpPr>
          <p:cNvPr id="154" name="Shape 154"/>
          <p:cNvSpPr txBox="1"/>
          <p:nvPr>
            <p:ph type="title"/>
          </p:nvPr>
        </p:nvSpPr>
        <p:spPr>
          <a:xfrm>
            <a:off x="0" y="19717"/>
            <a:ext cx="9144000" cy="661800"/>
          </a:xfrm>
          <a:prstGeom prst="rect">
            <a:avLst/>
          </a:prstGeom>
        </p:spPr>
        <p:txBody>
          <a:bodyPr anchorCtr="0" anchor="ctr" bIns="91425" lIns="91425" rIns="91425" wrap="square" tIns="91425">
            <a:noAutofit/>
          </a:bodyPr>
          <a:lstStyle/>
          <a:p>
            <a:pPr indent="0" lvl="0" marL="0">
              <a:spcBef>
                <a:spcPts val="0"/>
              </a:spcBef>
              <a:buNone/>
            </a:pPr>
            <a:r>
              <a:rPr lang="fr"/>
              <a:t>Budget</a:t>
            </a:r>
          </a:p>
        </p:txBody>
      </p:sp>
    </p:spTree>
  </p:cSld>
  <p:clrMapOvr>
    <a:masterClrMapping/>
  </p:clrMapOvr>
</p:sld>
</file>

<file path=ppt/theme/theme1.xml><?xml version="1.0" encoding="utf-8"?>
<a:theme xmlns:a="http://schemas.openxmlformats.org/drawingml/2006/main" xmlns:r="http://schemas.openxmlformats.org/officeDocument/2006/relationships" name="EPSAC_Template_Rev2">
  <a:themeElements>
    <a:clrScheme name="EPSA Test">
      <a:dk1>
        <a:srgbClr val="000000"/>
      </a:dk1>
      <a:lt1>
        <a:srgbClr val="FFFFFF"/>
      </a:lt1>
      <a:dk2>
        <a:srgbClr val="595959"/>
      </a:dk2>
      <a:lt2>
        <a:srgbClr val="EEECE1"/>
      </a:lt2>
      <a:accent1>
        <a:srgbClr val="B10404"/>
      </a:accent1>
      <a:accent2>
        <a:srgbClr val="4D4D4D"/>
      </a:accent2>
      <a:accent3>
        <a:srgbClr val="E97B17"/>
      </a:accent3>
      <a:accent4>
        <a:srgbClr val="10AC23"/>
      </a:accent4>
      <a:accent5>
        <a:srgbClr val="0066CC"/>
      </a:accent5>
      <a:accent6>
        <a:srgbClr val="CC66FF"/>
      </a:accent6>
      <a:hlink>
        <a:srgbClr val="E97B17"/>
      </a:hlink>
      <a:folHlink>
        <a:srgbClr val="97440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