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embeddedFontLst>
    <p:embeddedFont>
      <p:font typeface="Corbel"/>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orbel-bold.fntdata"/><Relationship Id="rId12" Type="http://schemas.openxmlformats.org/officeDocument/2006/relationships/font" Target="fonts/Corbe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boldItalic.fntdata"/><Relationship Id="rId14" Type="http://schemas.openxmlformats.org/officeDocument/2006/relationships/font" Target="fonts/Corbel-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4" name="Shape 134"/>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fr-F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2" name="Shape 142"/>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fr-F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0" name="Shape 150"/>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fr-F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9" name="Shape 159"/>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fr-F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e de titre">
    <p:bg>
      <p:bgPr>
        <a:solidFill>
          <a:srgbClr val="F1F1F1"/>
        </a:solidFill>
      </p:bgPr>
    </p:bg>
    <p:spTree>
      <p:nvGrpSpPr>
        <p:cNvPr id="20"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b="0" l="0" r="5882" t="0"/>
          <a:stretch/>
        </p:blipFill>
        <p:spPr>
          <a:xfrm>
            <a:off x="0" y="5173573"/>
            <a:ext cx="9093708" cy="1703980"/>
          </a:xfrm>
          <a:prstGeom prst="rect">
            <a:avLst/>
          </a:prstGeom>
          <a:noFill/>
          <a:ln>
            <a:noFill/>
          </a:ln>
        </p:spPr>
      </p:pic>
      <p:sp>
        <p:nvSpPr>
          <p:cNvPr id="22" name="Shape 22"/>
          <p:cNvSpPr txBox="1"/>
          <p:nvPr>
            <p:ph type="ctrTitle"/>
          </p:nvPr>
        </p:nvSpPr>
        <p:spPr>
          <a:xfrm>
            <a:off x="683568" y="2036440"/>
            <a:ext cx="7772400" cy="1470025"/>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36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3" name="Shape 23"/>
          <p:cNvSpPr txBox="1"/>
          <p:nvPr>
            <p:ph idx="1" type="subTitle"/>
          </p:nvPr>
        </p:nvSpPr>
        <p:spPr>
          <a:xfrm>
            <a:off x="1369368" y="3548608"/>
            <a:ext cx="6400800" cy="1752600"/>
          </a:xfrm>
          <a:prstGeom prst="rect">
            <a:avLst/>
          </a:prstGeom>
          <a:noFill/>
          <a:ln>
            <a:noFill/>
          </a:ln>
        </p:spPr>
        <p:txBody>
          <a:bodyPr anchorCtr="0" anchor="t" bIns="91425" lIns="91425" rIns="91425" wrap="square" tIns="91425"/>
          <a:lstStyle>
            <a:lvl1pPr indent="0" lvl="0" marL="0" marR="0" rtl="0" algn="ctr">
              <a:spcBef>
                <a:spcPts val="560"/>
              </a:spcBef>
              <a:buClr>
                <a:srgbClr val="595959"/>
              </a:buClr>
              <a:buSzPts val="2800"/>
              <a:buFont typeface="Arial"/>
              <a:buNone/>
              <a:defRPr b="1" i="0" sz="2800" u="none" cap="none" strike="noStrike">
                <a:solidFill>
                  <a:srgbClr val="595959"/>
                </a:solidFill>
                <a:latin typeface="Corbel"/>
                <a:ea typeface="Corbel"/>
                <a:cs typeface="Corbel"/>
                <a:sym typeface="Corbel"/>
              </a:defRPr>
            </a:lvl1pPr>
            <a:lvl2pPr indent="0" lvl="1" marL="457200" marR="0" rtl="0" algn="ctr">
              <a:spcBef>
                <a:spcPts val="480"/>
              </a:spcBef>
              <a:buClr>
                <a:srgbClr val="888888"/>
              </a:buClr>
              <a:buSzPts val="2400"/>
              <a:buFont typeface="Arial"/>
              <a:buNone/>
              <a:defRPr b="0" i="0" sz="2400" u="none" cap="none" strike="noStrike">
                <a:solidFill>
                  <a:srgbClr val="888888"/>
                </a:solidFill>
                <a:latin typeface="Corbel"/>
                <a:ea typeface="Corbel"/>
                <a:cs typeface="Corbel"/>
                <a:sym typeface="Corbel"/>
              </a:defRPr>
            </a:lvl2pPr>
            <a:lvl3pPr indent="0" lvl="2" marL="9144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3pPr>
            <a:lvl4pPr indent="0" lvl="3" marL="1371600" marR="0" rtl="0" algn="ctr">
              <a:spcBef>
                <a:spcPts val="360"/>
              </a:spcBef>
              <a:buClr>
                <a:srgbClr val="888888"/>
              </a:buClr>
              <a:buSzPts val="1800"/>
              <a:buFont typeface="Arial"/>
              <a:buNone/>
              <a:defRPr b="0" i="0" sz="1800" u="none" cap="none" strike="noStrike">
                <a:solidFill>
                  <a:srgbClr val="888888"/>
                </a:solidFill>
                <a:latin typeface="Corbel"/>
                <a:ea typeface="Corbel"/>
                <a:cs typeface="Corbel"/>
                <a:sym typeface="Corbel"/>
              </a:defRPr>
            </a:lvl4pPr>
            <a:lvl5pPr indent="0" lvl="4" marL="1828800" marR="0" rtl="0" algn="ctr">
              <a:spcBef>
                <a:spcPts val="360"/>
              </a:spcBef>
              <a:buClr>
                <a:srgbClr val="888888"/>
              </a:buClr>
              <a:buSzPts val="1800"/>
              <a:buFont typeface="Arial"/>
              <a:buNone/>
              <a:defRPr b="0" i="0" sz="1800" u="none" cap="none" strike="noStrike">
                <a:solidFill>
                  <a:srgbClr val="888888"/>
                </a:solidFill>
                <a:latin typeface="Corbel"/>
                <a:ea typeface="Corbel"/>
                <a:cs typeface="Corbel"/>
                <a:sym typeface="Corbel"/>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9pPr>
          </a:lstStyle>
          <a:p/>
        </p:txBody>
      </p:sp>
      <p:sp>
        <p:nvSpPr>
          <p:cNvPr id="24" name="Shape 24"/>
          <p:cNvSpPr txBox="1"/>
          <p:nvPr>
            <p:ph idx="10" type="dt"/>
          </p:nvPr>
        </p:nvSpPr>
        <p:spPr>
          <a:xfrm>
            <a:off x="9456" y="6339098"/>
            <a:ext cx="846900" cy="365100"/>
          </a:xfrm>
          <a:prstGeom prst="rect">
            <a:avLst/>
          </a:prstGeom>
          <a:noFill/>
          <a:ln>
            <a:noFill/>
          </a:ln>
        </p:spPr>
        <p:txBody>
          <a:bodyPr anchorCtr="0" anchor="ctr" bIns="91425" lIns="91425" rIns="91425" wrap="square" tIns="91425"/>
          <a:lstStyle>
            <a:lvl1pPr indent="0" lvl="0" marL="0" rtl="0">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25" name="Shape 25"/>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26" name="Shape 26"/>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27" name="Shape 27"/>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re et texte vertical">
    <p:spTree>
      <p:nvGrpSpPr>
        <p:cNvPr id="93" name="Shape 93"/>
        <p:cNvGrpSpPr/>
        <p:nvPr/>
      </p:nvGrpSpPr>
      <p:grpSpPr>
        <a:xfrm>
          <a:off x="0" y="0"/>
          <a:ext cx="0" cy="0"/>
          <a:chOff x="0" y="0"/>
          <a:chExt cx="0" cy="0"/>
        </a:xfrm>
      </p:grpSpPr>
      <p:sp>
        <p:nvSpPr>
          <p:cNvPr id="94" name="Shape 94"/>
          <p:cNvSpPr/>
          <p:nvPr/>
        </p:nvSpPr>
        <p:spPr>
          <a:xfrm>
            <a:off x="0" y="980728"/>
            <a:ext cx="9144000" cy="288032"/>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95" name="Shape 95"/>
          <p:cNvSpPr txBox="1"/>
          <p:nvPr>
            <p:ph type="title"/>
          </p:nvPr>
        </p:nvSpPr>
        <p:spPr>
          <a:xfrm>
            <a:off x="0" y="26289"/>
            <a:ext cx="9144000" cy="882431"/>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6" name="Shape 96"/>
          <p:cNvSpPr txBox="1"/>
          <p:nvPr>
            <p:ph idx="1" type="body"/>
          </p:nvPr>
        </p:nvSpPr>
        <p:spPr>
          <a:xfrm rot="5400000">
            <a:off x="2267743" y="-891480"/>
            <a:ext cx="4608512" cy="864096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97" name="Shape 97"/>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98" name="Shape 98"/>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99" name="Shape 99"/>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100" name="Shape 100"/>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itre vertical et texte">
    <p:spTree>
      <p:nvGrpSpPr>
        <p:cNvPr id="101" name="Shape 101"/>
        <p:cNvGrpSpPr/>
        <p:nvPr/>
      </p:nvGrpSpPr>
      <p:grpSpPr>
        <a:xfrm>
          <a:off x="0" y="0"/>
          <a:ext cx="0" cy="0"/>
          <a:chOff x="0" y="0"/>
          <a:chExt cx="0" cy="0"/>
        </a:xfrm>
      </p:grpSpPr>
      <p:sp>
        <p:nvSpPr>
          <p:cNvPr id="102" name="Shape 102"/>
          <p:cNvSpPr/>
          <p:nvPr/>
        </p:nvSpPr>
        <p:spPr>
          <a:xfrm>
            <a:off x="0" y="980728"/>
            <a:ext cx="9144000" cy="288032"/>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03" name="Shape 103"/>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4" name="Shape 104"/>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105" name="Shape 105"/>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106" name="Shape 106"/>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107" name="Shape 107"/>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108" name="Shape 108"/>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re et contenu">
    <p:spTree>
      <p:nvGrpSpPr>
        <p:cNvPr id="28" name="Shape 28"/>
        <p:cNvGrpSpPr/>
        <p:nvPr/>
      </p:nvGrpSpPr>
      <p:grpSpPr>
        <a:xfrm>
          <a:off x="0" y="0"/>
          <a:ext cx="0" cy="0"/>
          <a:chOff x="0" y="0"/>
          <a:chExt cx="0" cy="0"/>
        </a:xfrm>
      </p:grpSpPr>
      <p:sp>
        <p:nvSpPr>
          <p:cNvPr id="29" name="Shape 29"/>
          <p:cNvSpPr txBox="1"/>
          <p:nvPr>
            <p:ph idx="1" type="body"/>
          </p:nvPr>
        </p:nvSpPr>
        <p:spPr>
          <a:xfrm>
            <a:off x="251520" y="1124744"/>
            <a:ext cx="8640960" cy="4608512"/>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30" name="Shape 30"/>
          <p:cNvSpPr/>
          <p:nvPr/>
        </p:nvSpPr>
        <p:spPr>
          <a:xfrm>
            <a:off x="0" y="935009"/>
            <a:ext cx="9144000" cy="45719"/>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31" name="Shape 31"/>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32" name="Shape 32"/>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33" name="Shape 33"/>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34" name="Shape 34"/>
          <p:cNvSpPr txBox="1"/>
          <p:nvPr>
            <p:ph type="title"/>
          </p:nvPr>
        </p:nvSpPr>
        <p:spPr>
          <a:xfrm>
            <a:off x="0" y="26289"/>
            <a:ext cx="9144000" cy="882431"/>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5" name="Shape 35"/>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Titre de section">
    <p:spTree>
      <p:nvGrpSpPr>
        <p:cNvPr id="36" name="Shape 36"/>
        <p:cNvGrpSpPr/>
        <p:nvPr/>
      </p:nvGrpSpPr>
      <p:grpSpPr>
        <a:xfrm>
          <a:off x="0" y="0"/>
          <a:ext cx="0" cy="0"/>
          <a:chOff x="0" y="0"/>
          <a:chExt cx="0" cy="0"/>
        </a:xfrm>
      </p:grpSpPr>
      <p:sp>
        <p:nvSpPr>
          <p:cNvPr id="37" name="Shape 37"/>
          <p:cNvSpPr txBox="1"/>
          <p:nvPr>
            <p:ph type="title"/>
          </p:nvPr>
        </p:nvSpPr>
        <p:spPr>
          <a:xfrm>
            <a:off x="722313" y="3789040"/>
            <a:ext cx="7772400" cy="1362075"/>
          </a:xfrm>
          <a:prstGeom prst="rect">
            <a:avLst/>
          </a:prstGeom>
          <a:noFill/>
          <a:ln>
            <a:noFill/>
          </a:ln>
        </p:spPr>
        <p:txBody>
          <a:bodyPr anchorCtr="0" anchor="t" bIns="91425" lIns="91425" rIns="91425" wrap="square" tIns="91425"/>
          <a:lstStyle>
            <a:lvl1pPr indent="0" lvl="0" marL="0" marR="0" rtl="0" algn="l">
              <a:spcBef>
                <a:spcPts val="0"/>
              </a:spcBef>
              <a:buClr>
                <a:srgbClr val="B10404"/>
              </a:buClr>
              <a:buSzPts val="1400"/>
              <a:buFont typeface="Corbel"/>
              <a:buNone/>
              <a:defRPr b="1" i="0" sz="40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8" name="Shape 38"/>
          <p:cNvSpPr txBox="1"/>
          <p:nvPr>
            <p:ph idx="1" type="body"/>
          </p:nvPr>
        </p:nvSpPr>
        <p:spPr>
          <a:xfrm>
            <a:off x="760040" y="2276872"/>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800"/>
              <a:buFont typeface="Arial"/>
              <a:buNone/>
              <a:defRPr b="1" i="0" sz="2000" u="none" cap="none" strike="noStrike">
                <a:solidFill>
                  <a:srgbClr val="888888"/>
                </a:solidFill>
                <a:latin typeface="Corbel"/>
                <a:ea typeface="Corbel"/>
                <a:cs typeface="Corbel"/>
                <a:sym typeface="Corbel"/>
              </a:defRPr>
            </a:lvl1pPr>
            <a:lvl2pPr indent="0" lvl="1" marL="457200" marR="0" rtl="0" algn="l">
              <a:spcBef>
                <a:spcPts val="360"/>
              </a:spcBef>
              <a:buClr>
                <a:srgbClr val="888888"/>
              </a:buClr>
              <a:buSzPts val="2400"/>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buClr>
                <a:srgbClr val="888888"/>
              </a:buClr>
              <a:buSzPts val="2000"/>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buClr>
                <a:srgbClr val="888888"/>
              </a:buClr>
              <a:buSzPts val="1800"/>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buClr>
                <a:srgbClr val="888888"/>
              </a:buClr>
              <a:buSzPts val="1800"/>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buClr>
                <a:srgbClr val="888888"/>
              </a:buClr>
              <a:buSzPts val="2000"/>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buClr>
                <a:srgbClr val="888888"/>
              </a:buClr>
              <a:buSzPts val="2000"/>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buClr>
                <a:srgbClr val="888888"/>
              </a:buClr>
              <a:buSzPts val="2000"/>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buClr>
                <a:srgbClr val="888888"/>
              </a:buClr>
              <a:buSzPts val="2000"/>
              <a:buFont typeface="Arial"/>
              <a:buNone/>
              <a:defRPr b="0" i="0" sz="1400" u="none" cap="none" strike="noStrike">
                <a:solidFill>
                  <a:srgbClr val="888888"/>
                </a:solidFill>
                <a:latin typeface="Corbel"/>
                <a:ea typeface="Corbel"/>
                <a:cs typeface="Corbel"/>
                <a:sym typeface="Corbel"/>
              </a:defRPr>
            </a:lvl9pPr>
          </a:lstStyle>
          <a:p/>
        </p:txBody>
      </p:sp>
      <p:sp>
        <p:nvSpPr>
          <p:cNvPr id="39" name="Shape 39"/>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40" name="Shape 40"/>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41" name="Shape 41"/>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42" name="Shape 42"/>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Deux contenus">
    <p:spTree>
      <p:nvGrpSpPr>
        <p:cNvPr id="43" name="Shape 43"/>
        <p:cNvGrpSpPr/>
        <p:nvPr/>
      </p:nvGrpSpPr>
      <p:grpSpPr>
        <a:xfrm>
          <a:off x="0" y="0"/>
          <a:ext cx="0" cy="0"/>
          <a:chOff x="0" y="0"/>
          <a:chExt cx="0" cy="0"/>
        </a:xfrm>
      </p:grpSpPr>
      <p:sp>
        <p:nvSpPr>
          <p:cNvPr id="44" name="Shape 44"/>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45" name="Shape 45"/>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46" name="Shape 46"/>
          <p:cNvSpPr/>
          <p:nvPr/>
        </p:nvSpPr>
        <p:spPr>
          <a:xfrm>
            <a:off x="0" y="908720"/>
            <a:ext cx="9144000" cy="45719"/>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47" name="Shape 47"/>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48" name="Shape 48"/>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49" name="Shape 49"/>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50" name="Shape 50"/>
          <p:cNvSpPr txBox="1"/>
          <p:nvPr>
            <p:ph type="title"/>
          </p:nvPr>
        </p:nvSpPr>
        <p:spPr>
          <a:xfrm>
            <a:off x="0" y="26289"/>
            <a:ext cx="9144000" cy="882431"/>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1" name="Shape 51"/>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aison">
    <p:spTree>
      <p:nvGrpSpPr>
        <p:cNvPr id="52" name="Shape 52"/>
        <p:cNvGrpSpPr/>
        <p:nvPr/>
      </p:nvGrpSpPr>
      <p:grpSpPr>
        <a:xfrm>
          <a:off x="0" y="0"/>
          <a:ext cx="0" cy="0"/>
          <a:chOff x="0" y="0"/>
          <a:chExt cx="0" cy="0"/>
        </a:xfrm>
      </p:grpSpPr>
      <p:sp>
        <p:nvSpPr>
          <p:cNvPr id="53" name="Shape 53"/>
          <p:cNvSpPr txBox="1"/>
          <p:nvPr>
            <p:ph idx="1" type="body"/>
          </p:nvPr>
        </p:nvSpPr>
        <p:spPr>
          <a:xfrm>
            <a:off x="457200" y="1412776"/>
            <a:ext cx="4040188" cy="762099"/>
          </a:xfrm>
          <a:prstGeom prst="rect">
            <a:avLst/>
          </a:prstGeom>
          <a:solidFill>
            <a:schemeClr val="dk2"/>
          </a:solidFill>
          <a:ln>
            <a:noFill/>
          </a:ln>
        </p:spPr>
        <p:txBody>
          <a:bodyPr anchorCtr="0" anchor="b" bIns="91425" lIns="91425" rIns="91425" wrap="square" tIns="91425"/>
          <a:lstStyle>
            <a:lvl1pPr indent="0" lvl="0" marL="0" marR="0" rtl="0" algn="l">
              <a:spcBef>
                <a:spcPts val="480"/>
              </a:spcBef>
              <a:buClr>
                <a:schemeClr val="lt2"/>
              </a:buClr>
              <a:buSzPts val="2800"/>
              <a:buFont typeface="Arial"/>
              <a:buNone/>
              <a:defRPr b="1" i="0" sz="2400" u="none" cap="none" strike="noStrike">
                <a:solidFill>
                  <a:schemeClr val="lt2"/>
                </a:solidFill>
                <a:latin typeface="Corbel"/>
                <a:ea typeface="Corbel"/>
                <a:cs typeface="Corbel"/>
                <a:sym typeface="Corbel"/>
              </a:defRPr>
            </a:lvl1pPr>
            <a:lvl2pPr indent="0" lvl="1" marL="457200" marR="0" rtl="0" algn="l">
              <a:spcBef>
                <a:spcPts val="400"/>
              </a:spcBef>
              <a:buClr>
                <a:srgbClr val="424242"/>
              </a:buClr>
              <a:buSzPts val="2400"/>
              <a:buFont typeface="Arial"/>
              <a:buNone/>
              <a:defRPr b="1" i="0" sz="2000" u="none" cap="none" strike="noStrike">
                <a:solidFill>
                  <a:srgbClr val="424242"/>
                </a:solidFill>
                <a:latin typeface="Corbel"/>
                <a:ea typeface="Corbel"/>
                <a:cs typeface="Corbel"/>
                <a:sym typeface="Corbel"/>
              </a:defRPr>
            </a:lvl2pPr>
            <a:lvl3pPr indent="0" lvl="2" marL="914400" marR="0" rtl="0" algn="l">
              <a:spcBef>
                <a:spcPts val="360"/>
              </a:spcBef>
              <a:buClr>
                <a:srgbClr val="424242"/>
              </a:buClr>
              <a:buSzPts val="2000"/>
              <a:buFont typeface="Arial"/>
              <a:buNone/>
              <a:defRPr b="1" i="0" sz="1800" u="none" cap="none" strike="noStrike">
                <a:solidFill>
                  <a:srgbClr val="424242"/>
                </a:solidFill>
                <a:latin typeface="Corbel"/>
                <a:ea typeface="Corbel"/>
                <a:cs typeface="Corbel"/>
                <a:sym typeface="Corbel"/>
              </a:defRPr>
            </a:lvl3pPr>
            <a:lvl4pPr indent="0" lvl="3" marL="1371600" marR="0" rtl="0" algn="l">
              <a:spcBef>
                <a:spcPts val="320"/>
              </a:spcBef>
              <a:buClr>
                <a:srgbClr val="424242"/>
              </a:buClr>
              <a:buSzPts val="1800"/>
              <a:buFont typeface="Arial"/>
              <a:buNone/>
              <a:defRPr b="1" i="0" sz="1600" u="none" cap="none" strike="noStrike">
                <a:solidFill>
                  <a:srgbClr val="424242"/>
                </a:solidFill>
                <a:latin typeface="Corbel"/>
                <a:ea typeface="Corbel"/>
                <a:cs typeface="Corbel"/>
                <a:sym typeface="Corbel"/>
              </a:defRPr>
            </a:lvl4pPr>
            <a:lvl5pPr indent="0" lvl="4" marL="1828800" marR="0" rtl="0" algn="l">
              <a:spcBef>
                <a:spcPts val="320"/>
              </a:spcBef>
              <a:buClr>
                <a:srgbClr val="424242"/>
              </a:buClr>
              <a:buSzPts val="1800"/>
              <a:buFont typeface="Arial"/>
              <a:buNone/>
              <a:defRPr b="1" i="0" sz="1600" u="none" cap="none" strike="noStrike">
                <a:solidFill>
                  <a:srgbClr val="424242"/>
                </a:solidFill>
                <a:latin typeface="Corbel"/>
                <a:ea typeface="Corbel"/>
                <a:cs typeface="Corbel"/>
                <a:sym typeface="Corbel"/>
              </a:defRPr>
            </a:lvl5pPr>
            <a:lvl6pPr indent="0" lvl="5" marL="22860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9pPr>
          </a:lstStyle>
          <a:p/>
        </p:txBody>
      </p:sp>
      <p:sp>
        <p:nvSpPr>
          <p:cNvPr id="54" name="Shape 54"/>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1" i="0" sz="2400" u="none" cap="none" strike="noStrike">
                <a:solidFill>
                  <a:schemeClr val="dk1"/>
                </a:solidFill>
                <a:latin typeface="Corbel"/>
                <a:ea typeface="Corbel"/>
                <a:cs typeface="Corbel"/>
                <a:sym typeface="Corbel"/>
              </a:defRPr>
            </a:lvl1pPr>
            <a:lvl2pPr indent="-158750" lvl="1" marL="74295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2pPr>
            <a:lvl3pPr indent="-114300" lvl="2" marL="11430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3pPr>
            <a:lvl4pPr indent="-127000" lvl="3" marL="1600200" marR="0" rtl="0" algn="l">
              <a:spcBef>
                <a:spcPts val="320"/>
              </a:spcBef>
              <a:buClr>
                <a:srgbClr val="424242"/>
              </a:buClr>
              <a:buSzPts val="1600"/>
              <a:buFont typeface="Arial"/>
              <a:buChar char="–"/>
              <a:defRPr b="0" i="0" sz="1600" u="none" cap="none" strike="noStrike">
                <a:solidFill>
                  <a:srgbClr val="424242"/>
                </a:solidFill>
                <a:latin typeface="Corbel"/>
                <a:ea typeface="Corbel"/>
                <a:cs typeface="Corbel"/>
                <a:sym typeface="Corbel"/>
              </a:defRPr>
            </a:lvl4pPr>
            <a:lvl5pPr indent="-127000" lvl="4" marL="2057400" marR="0" rtl="0" algn="l">
              <a:spcBef>
                <a:spcPts val="320"/>
              </a:spcBef>
              <a:buClr>
                <a:srgbClr val="424242"/>
              </a:buClr>
              <a:buSzPts val="1600"/>
              <a:buFont typeface="Arial"/>
              <a:buChar char="»"/>
              <a:defRPr b="0" i="0" sz="1600" u="none" cap="none" strike="noStrike">
                <a:solidFill>
                  <a:srgbClr val="424242"/>
                </a:solidFill>
                <a:latin typeface="Corbel"/>
                <a:ea typeface="Corbel"/>
                <a:cs typeface="Corbel"/>
                <a:sym typeface="Corbe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55" name="Shape 55"/>
          <p:cNvSpPr txBox="1"/>
          <p:nvPr>
            <p:ph idx="3" type="body"/>
          </p:nvPr>
        </p:nvSpPr>
        <p:spPr>
          <a:xfrm>
            <a:off x="4645025" y="1412776"/>
            <a:ext cx="4041775" cy="762099"/>
          </a:xfrm>
          <a:prstGeom prst="rect">
            <a:avLst/>
          </a:prstGeom>
          <a:solidFill>
            <a:schemeClr val="dk2"/>
          </a:solidFill>
          <a:ln>
            <a:noFill/>
          </a:ln>
        </p:spPr>
        <p:txBody>
          <a:bodyPr anchorCtr="0" anchor="b" bIns="91425" lIns="91425" rIns="91425" wrap="square" tIns="91425"/>
          <a:lstStyle>
            <a:lvl1pPr indent="0" lvl="0" marL="0" marR="0" rtl="0" algn="l">
              <a:spcBef>
                <a:spcPts val="480"/>
              </a:spcBef>
              <a:buClr>
                <a:schemeClr val="lt2"/>
              </a:buClr>
              <a:buSzPts val="2800"/>
              <a:buFont typeface="Arial"/>
              <a:buNone/>
              <a:defRPr b="1" i="0" sz="2400" u="none" cap="none" strike="noStrike">
                <a:solidFill>
                  <a:schemeClr val="lt2"/>
                </a:solidFill>
                <a:latin typeface="Corbel"/>
                <a:ea typeface="Corbel"/>
                <a:cs typeface="Corbel"/>
                <a:sym typeface="Corbel"/>
              </a:defRPr>
            </a:lvl1pPr>
            <a:lvl2pPr indent="0" lvl="1" marL="457200" marR="0" rtl="0" algn="l">
              <a:spcBef>
                <a:spcPts val="400"/>
              </a:spcBef>
              <a:buClr>
                <a:srgbClr val="424242"/>
              </a:buClr>
              <a:buSzPts val="2400"/>
              <a:buFont typeface="Arial"/>
              <a:buNone/>
              <a:defRPr b="1" i="0" sz="2000" u="none" cap="none" strike="noStrike">
                <a:solidFill>
                  <a:srgbClr val="424242"/>
                </a:solidFill>
                <a:latin typeface="Corbel"/>
                <a:ea typeface="Corbel"/>
                <a:cs typeface="Corbel"/>
                <a:sym typeface="Corbel"/>
              </a:defRPr>
            </a:lvl2pPr>
            <a:lvl3pPr indent="0" lvl="2" marL="914400" marR="0" rtl="0" algn="l">
              <a:spcBef>
                <a:spcPts val="360"/>
              </a:spcBef>
              <a:buClr>
                <a:srgbClr val="424242"/>
              </a:buClr>
              <a:buSzPts val="2000"/>
              <a:buFont typeface="Arial"/>
              <a:buNone/>
              <a:defRPr b="1" i="0" sz="1800" u="none" cap="none" strike="noStrike">
                <a:solidFill>
                  <a:srgbClr val="424242"/>
                </a:solidFill>
                <a:latin typeface="Corbel"/>
                <a:ea typeface="Corbel"/>
                <a:cs typeface="Corbel"/>
                <a:sym typeface="Corbel"/>
              </a:defRPr>
            </a:lvl3pPr>
            <a:lvl4pPr indent="0" lvl="3" marL="1371600" marR="0" rtl="0" algn="l">
              <a:spcBef>
                <a:spcPts val="320"/>
              </a:spcBef>
              <a:buClr>
                <a:srgbClr val="424242"/>
              </a:buClr>
              <a:buSzPts val="1800"/>
              <a:buFont typeface="Arial"/>
              <a:buNone/>
              <a:defRPr b="1" i="0" sz="1600" u="none" cap="none" strike="noStrike">
                <a:solidFill>
                  <a:srgbClr val="424242"/>
                </a:solidFill>
                <a:latin typeface="Corbel"/>
                <a:ea typeface="Corbel"/>
                <a:cs typeface="Corbel"/>
                <a:sym typeface="Corbel"/>
              </a:defRPr>
            </a:lvl4pPr>
            <a:lvl5pPr indent="0" lvl="4" marL="1828800" marR="0" rtl="0" algn="l">
              <a:spcBef>
                <a:spcPts val="320"/>
              </a:spcBef>
              <a:buClr>
                <a:srgbClr val="424242"/>
              </a:buClr>
              <a:buSzPts val="1800"/>
              <a:buFont typeface="Arial"/>
              <a:buNone/>
              <a:defRPr b="1" i="0" sz="1600" u="none" cap="none" strike="noStrike">
                <a:solidFill>
                  <a:srgbClr val="424242"/>
                </a:solidFill>
                <a:latin typeface="Corbel"/>
                <a:ea typeface="Corbel"/>
                <a:cs typeface="Corbel"/>
                <a:sym typeface="Corbel"/>
              </a:defRPr>
            </a:lvl5pPr>
            <a:lvl6pPr indent="0" lvl="5" marL="22860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9pPr>
          </a:lstStyle>
          <a:p/>
        </p:txBody>
      </p:sp>
      <p:sp>
        <p:nvSpPr>
          <p:cNvPr id="56" name="Shape 56"/>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1" i="0" sz="2400" u="none" cap="none" strike="noStrike">
                <a:solidFill>
                  <a:schemeClr val="dk1"/>
                </a:solidFill>
                <a:latin typeface="Corbel"/>
                <a:ea typeface="Corbel"/>
                <a:cs typeface="Corbel"/>
                <a:sym typeface="Corbel"/>
              </a:defRPr>
            </a:lvl1pPr>
            <a:lvl2pPr indent="-158750" lvl="1" marL="74295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2pPr>
            <a:lvl3pPr indent="-114300" lvl="2" marL="11430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3pPr>
            <a:lvl4pPr indent="-127000" lvl="3" marL="1600200" marR="0" rtl="0" algn="l">
              <a:spcBef>
                <a:spcPts val="320"/>
              </a:spcBef>
              <a:buClr>
                <a:srgbClr val="424242"/>
              </a:buClr>
              <a:buSzPts val="1600"/>
              <a:buFont typeface="Arial"/>
              <a:buChar char="–"/>
              <a:defRPr b="0" i="0" sz="1600" u="none" cap="none" strike="noStrike">
                <a:solidFill>
                  <a:srgbClr val="424242"/>
                </a:solidFill>
                <a:latin typeface="Corbel"/>
                <a:ea typeface="Corbel"/>
                <a:cs typeface="Corbel"/>
                <a:sym typeface="Corbel"/>
              </a:defRPr>
            </a:lvl4pPr>
            <a:lvl5pPr indent="-127000" lvl="4" marL="2057400" marR="0" rtl="0" algn="l">
              <a:spcBef>
                <a:spcPts val="320"/>
              </a:spcBef>
              <a:buClr>
                <a:srgbClr val="424242"/>
              </a:buClr>
              <a:buSzPts val="1600"/>
              <a:buFont typeface="Arial"/>
              <a:buChar char="»"/>
              <a:defRPr b="0" i="0" sz="1600" u="none" cap="none" strike="noStrike">
                <a:solidFill>
                  <a:srgbClr val="424242"/>
                </a:solidFill>
                <a:latin typeface="Corbel"/>
                <a:ea typeface="Corbel"/>
                <a:cs typeface="Corbel"/>
                <a:sym typeface="Corbe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57" name="Shape 57"/>
          <p:cNvSpPr/>
          <p:nvPr/>
        </p:nvSpPr>
        <p:spPr>
          <a:xfrm>
            <a:off x="0" y="908720"/>
            <a:ext cx="9144000" cy="45719"/>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58" name="Shape 58"/>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59" name="Shape 59"/>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60" name="Shape 60"/>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61" name="Shape 61"/>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re seul">
    <p:spTree>
      <p:nvGrpSpPr>
        <p:cNvPr id="62" name="Shape 62"/>
        <p:cNvGrpSpPr/>
        <p:nvPr/>
      </p:nvGrpSpPr>
      <p:grpSpPr>
        <a:xfrm>
          <a:off x="0" y="0"/>
          <a:ext cx="0" cy="0"/>
          <a:chOff x="0" y="0"/>
          <a:chExt cx="0" cy="0"/>
        </a:xfrm>
      </p:grpSpPr>
      <p:sp>
        <p:nvSpPr>
          <p:cNvPr id="63" name="Shape 63"/>
          <p:cNvSpPr/>
          <p:nvPr/>
        </p:nvSpPr>
        <p:spPr>
          <a:xfrm>
            <a:off x="0" y="908720"/>
            <a:ext cx="9144000" cy="45719"/>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64" name="Shape 64"/>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65" name="Shape 65"/>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66" name="Shape 66"/>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67" name="Shape 67"/>
          <p:cNvSpPr txBox="1"/>
          <p:nvPr>
            <p:ph type="title"/>
          </p:nvPr>
        </p:nvSpPr>
        <p:spPr>
          <a:xfrm>
            <a:off x="0" y="26289"/>
            <a:ext cx="9144000" cy="882431"/>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8" name="Shape 68"/>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Vide">
    <p:spTree>
      <p:nvGrpSpPr>
        <p:cNvPr id="69" name="Shape 69"/>
        <p:cNvGrpSpPr/>
        <p:nvPr/>
      </p:nvGrpSpPr>
      <p:grpSpPr>
        <a:xfrm>
          <a:off x="0" y="0"/>
          <a:ext cx="0" cy="0"/>
          <a:chOff x="0" y="0"/>
          <a:chExt cx="0" cy="0"/>
        </a:xfrm>
      </p:grpSpPr>
      <p:sp>
        <p:nvSpPr>
          <p:cNvPr id="70" name="Shape 70"/>
          <p:cNvSpPr/>
          <p:nvPr/>
        </p:nvSpPr>
        <p:spPr>
          <a:xfrm>
            <a:off x="0" y="980728"/>
            <a:ext cx="9144000" cy="288032"/>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71" name="Shape 71"/>
          <p:cNvSpPr/>
          <p:nvPr/>
        </p:nvSpPr>
        <p:spPr>
          <a:xfrm>
            <a:off x="0" y="908720"/>
            <a:ext cx="9144000" cy="45719"/>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72" name="Shape 72"/>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73" name="Shape 73"/>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74" name="Shape 74"/>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75" name="Shape 75"/>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u avec légende">
    <p:spTree>
      <p:nvGrpSpPr>
        <p:cNvPr id="76" name="Shape 76"/>
        <p:cNvGrpSpPr/>
        <p:nvPr/>
      </p:nvGrpSpPr>
      <p:grpSpPr>
        <a:xfrm>
          <a:off x="0" y="0"/>
          <a:ext cx="0" cy="0"/>
          <a:chOff x="0" y="0"/>
          <a:chExt cx="0" cy="0"/>
        </a:xfrm>
      </p:grpSpPr>
      <p:sp>
        <p:nvSpPr>
          <p:cNvPr id="77" name="Shape 77"/>
          <p:cNvSpPr txBox="1"/>
          <p:nvPr>
            <p:ph type="title"/>
          </p:nvPr>
        </p:nvSpPr>
        <p:spPr>
          <a:xfrm>
            <a:off x="457200" y="273050"/>
            <a:ext cx="3008313" cy="1162050"/>
          </a:xfrm>
          <a:prstGeom prst="rect">
            <a:avLst/>
          </a:prstGeom>
          <a:solidFill>
            <a:schemeClr val="accent1"/>
          </a:solidFill>
          <a:ln>
            <a:noFill/>
          </a:ln>
        </p:spPr>
        <p:txBody>
          <a:bodyPr anchorCtr="0" anchor="b" bIns="91425" lIns="91425" rIns="91425" wrap="square" tIns="91425"/>
          <a:lstStyle>
            <a:lvl1pPr indent="0" lvl="0" marL="0" marR="0" rtl="0" algn="l">
              <a:spcBef>
                <a:spcPts val="0"/>
              </a:spcBef>
              <a:buClr>
                <a:schemeClr val="lt2"/>
              </a:buClr>
              <a:buSzPts val="1400"/>
              <a:buFont typeface="Corbel"/>
              <a:buNone/>
              <a:defRPr b="1" i="0" sz="2000" u="none" cap="none" strike="noStrike">
                <a:solidFill>
                  <a:schemeClr val="lt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8" name="Shape 78"/>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1" i="0" sz="3200" u="none" cap="none" strike="noStrike">
                <a:solidFill>
                  <a:schemeClr val="dk1"/>
                </a:solidFill>
                <a:latin typeface="Corbel"/>
                <a:ea typeface="Corbel"/>
                <a:cs typeface="Corbel"/>
                <a:sym typeface="Corbel"/>
              </a:defRPr>
            </a:lvl1pPr>
            <a:lvl2pPr indent="-107950" lvl="1" marL="742950" marR="0" rtl="0" algn="l">
              <a:spcBef>
                <a:spcPts val="560"/>
              </a:spcBef>
              <a:buClr>
                <a:srgbClr val="424242"/>
              </a:buClr>
              <a:buSzPts val="2800"/>
              <a:buFont typeface="Arial"/>
              <a:buChar char="–"/>
              <a:defRPr b="0" i="0" sz="2800" u="none" cap="none" strike="noStrike">
                <a:solidFill>
                  <a:srgbClr val="424242"/>
                </a:solidFill>
                <a:latin typeface="Corbel"/>
                <a:ea typeface="Corbel"/>
                <a:cs typeface="Corbel"/>
                <a:sym typeface="Corbel"/>
              </a:defRPr>
            </a:lvl2pPr>
            <a:lvl3pPr indent="-76200" lvl="2" marL="114300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3pPr>
            <a:lvl4pPr indent="-101600" lvl="3" marL="16002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4pPr>
            <a:lvl5pPr indent="-101600" lvl="4" marL="20574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79" name="Shape 79"/>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2800"/>
              <a:buFont typeface="Arial"/>
              <a:buNone/>
              <a:defRPr b="1" i="0" sz="1400" u="none" cap="none" strike="noStrike">
                <a:solidFill>
                  <a:schemeClr val="dk1"/>
                </a:solidFill>
                <a:latin typeface="Corbel"/>
                <a:ea typeface="Corbel"/>
                <a:cs typeface="Corbel"/>
                <a:sym typeface="Corbel"/>
              </a:defRPr>
            </a:lvl1pPr>
            <a:lvl2pPr indent="0" lvl="1" marL="457200" marR="0" rtl="0" algn="l">
              <a:spcBef>
                <a:spcPts val="240"/>
              </a:spcBef>
              <a:buClr>
                <a:srgbClr val="424242"/>
              </a:buClr>
              <a:buSzPts val="2400"/>
              <a:buFont typeface="Arial"/>
              <a:buNone/>
              <a:defRPr b="0" i="0" sz="1200" u="none" cap="none" strike="noStrike">
                <a:solidFill>
                  <a:srgbClr val="424242"/>
                </a:solidFill>
                <a:latin typeface="Corbel"/>
                <a:ea typeface="Corbel"/>
                <a:cs typeface="Corbel"/>
                <a:sym typeface="Corbel"/>
              </a:defRPr>
            </a:lvl2pPr>
            <a:lvl3pPr indent="0" lvl="2" marL="914400" marR="0" rtl="0" algn="l">
              <a:spcBef>
                <a:spcPts val="200"/>
              </a:spcBef>
              <a:buClr>
                <a:srgbClr val="424242"/>
              </a:buClr>
              <a:buSzPts val="2000"/>
              <a:buFont typeface="Arial"/>
              <a:buNone/>
              <a:defRPr b="0" i="0" sz="1000" u="none" cap="none" strike="noStrike">
                <a:solidFill>
                  <a:srgbClr val="424242"/>
                </a:solidFill>
                <a:latin typeface="Corbel"/>
                <a:ea typeface="Corbel"/>
                <a:cs typeface="Corbel"/>
                <a:sym typeface="Corbel"/>
              </a:defRPr>
            </a:lvl3pPr>
            <a:lvl4pPr indent="0" lvl="3" marL="1371600" marR="0" rtl="0" algn="l">
              <a:spcBef>
                <a:spcPts val="180"/>
              </a:spcBef>
              <a:buClr>
                <a:srgbClr val="424242"/>
              </a:buClr>
              <a:buSzPts val="1800"/>
              <a:buFont typeface="Arial"/>
              <a:buNone/>
              <a:defRPr b="0" i="0" sz="900" u="none" cap="none" strike="noStrike">
                <a:solidFill>
                  <a:srgbClr val="424242"/>
                </a:solidFill>
                <a:latin typeface="Corbel"/>
                <a:ea typeface="Corbel"/>
                <a:cs typeface="Corbel"/>
                <a:sym typeface="Corbel"/>
              </a:defRPr>
            </a:lvl4pPr>
            <a:lvl5pPr indent="0" lvl="4" marL="1828800" marR="0" rtl="0" algn="l">
              <a:spcBef>
                <a:spcPts val="180"/>
              </a:spcBef>
              <a:buClr>
                <a:srgbClr val="424242"/>
              </a:buClr>
              <a:buSzPts val="1800"/>
              <a:buFont typeface="Arial"/>
              <a:buNone/>
              <a:defRPr b="0" i="0" sz="900" u="none" cap="none" strike="noStrike">
                <a:solidFill>
                  <a:srgbClr val="424242"/>
                </a:solidFill>
                <a:latin typeface="Corbel"/>
                <a:ea typeface="Corbel"/>
                <a:cs typeface="Corbel"/>
                <a:sym typeface="Corbel"/>
              </a:defRPr>
            </a:lvl5pPr>
            <a:lvl6pPr indent="0" lvl="5" marL="22860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9pPr>
          </a:lstStyle>
          <a:p/>
        </p:txBody>
      </p:sp>
      <p:sp>
        <p:nvSpPr>
          <p:cNvPr id="80" name="Shape 80"/>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81" name="Shape 81"/>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82" name="Shape 82"/>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83" name="Shape 83"/>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 avec légende">
    <p:spTree>
      <p:nvGrpSpPr>
        <p:cNvPr id="84" name="Shape 84"/>
        <p:cNvGrpSpPr/>
        <p:nvPr/>
      </p:nvGrpSpPr>
      <p:grpSpPr>
        <a:xfrm>
          <a:off x="0" y="0"/>
          <a:ext cx="0" cy="0"/>
          <a:chOff x="0" y="0"/>
          <a:chExt cx="0" cy="0"/>
        </a:xfrm>
      </p:grpSpPr>
      <p:sp>
        <p:nvSpPr>
          <p:cNvPr id="85" name="Shape 85"/>
          <p:cNvSpPr/>
          <p:nvPr/>
        </p:nvSpPr>
        <p:spPr>
          <a:xfrm>
            <a:off x="0" y="980728"/>
            <a:ext cx="9144000" cy="288032"/>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86" name="Shape 86"/>
          <p:cNvSpPr txBox="1"/>
          <p:nvPr>
            <p:ph type="title"/>
          </p:nvPr>
        </p:nvSpPr>
        <p:spPr>
          <a:xfrm>
            <a:off x="1792288" y="4800600"/>
            <a:ext cx="5486400" cy="566738"/>
          </a:xfrm>
          <a:prstGeom prst="rect">
            <a:avLst/>
          </a:prstGeom>
          <a:solidFill>
            <a:schemeClr val="accent1"/>
          </a:solidFill>
          <a:ln>
            <a:noFill/>
          </a:ln>
        </p:spPr>
        <p:txBody>
          <a:bodyPr anchorCtr="0" anchor="b" bIns="91425" lIns="91425" rIns="91425" wrap="square" tIns="91425"/>
          <a:lstStyle>
            <a:lvl1pPr indent="0" lvl="0" marL="0" marR="0" rtl="0" algn="l">
              <a:spcBef>
                <a:spcPts val="0"/>
              </a:spcBef>
              <a:buClr>
                <a:schemeClr val="lt2"/>
              </a:buClr>
              <a:buSzPts val="1400"/>
              <a:buFont typeface="Corbel"/>
              <a:buNone/>
              <a:defRPr b="1" i="0" sz="2000" u="none" cap="none" strike="noStrike">
                <a:solidFill>
                  <a:schemeClr val="lt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7" name="Shape 87"/>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1400"/>
              <a:buFont typeface="Arial"/>
              <a:buNone/>
              <a:defRPr b="1" i="0" sz="3200" u="none" cap="none" strike="noStrike">
                <a:solidFill>
                  <a:schemeClr val="dk1"/>
                </a:solidFill>
                <a:latin typeface="Corbel"/>
                <a:ea typeface="Corbel"/>
                <a:cs typeface="Corbel"/>
                <a:sym typeface="Corbel"/>
              </a:defRPr>
            </a:lvl1pPr>
            <a:lvl2pPr indent="0" lvl="1" marL="457200" marR="0" rtl="0" algn="l">
              <a:spcBef>
                <a:spcPts val="560"/>
              </a:spcBef>
              <a:buClr>
                <a:srgbClr val="424242"/>
              </a:buClr>
              <a:buSzPts val="1400"/>
              <a:buFont typeface="Arial"/>
              <a:buNone/>
              <a:defRPr b="0" i="0" sz="2800" u="none" cap="none" strike="noStrike">
                <a:solidFill>
                  <a:srgbClr val="424242"/>
                </a:solidFill>
                <a:latin typeface="Corbel"/>
                <a:ea typeface="Corbel"/>
                <a:cs typeface="Corbel"/>
                <a:sym typeface="Corbel"/>
              </a:defRPr>
            </a:lvl2pPr>
            <a:lvl3pPr indent="0" lvl="2" marL="914400" marR="0" rtl="0" algn="l">
              <a:spcBef>
                <a:spcPts val="480"/>
              </a:spcBef>
              <a:buClr>
                <a:srgbClr val="424242"/>
              </a:buClr>
              <a:buSzPts val="1400"/>
              <a:buFont typeface="Arial"/>
              <a:buNone/>
              <a:defRPr b="0" i="0" sz="2400" u="none" cap="none" strike="noStrike">
                <a:solidFill>
                  <a:srgbClr val="424242"/>
                </a:solidFill>
                <a:latin typeface="Corbel"/>
                <a:ea typeface="Corbel"/>
                <a:cs typeface="Corbel"/>
                <a:sym typeface="Corbel"/>
              </a:defRPr>
            </a:lvl3pPr>
            <a:lvl4pPr indent="0" lvl="3" marL="1371600" marR="0" rtl="0" algn="l">
              <a:spcBef>
                <a:spcPts val="400"/>
              </a:spcBef>
              <a:buClr>
                <a:srgbClr val="424242"/>
              </a:buClr>
              <a:buSzPts val="1400"/>
              <a:buFont typeface="Arial"/>
              <a:buNone/>
              <a:defRPr b="0" i="0" sz="2000" u="none" cap="none" strike="noStrike">
                <a:solidFill>
                  <a:srgbClr val="424242"/>
                </a:solidFill>
                <a:latin typeface="Corbel"/>
                <a:ea typeface="Corbel"/>
                <a:cs typeface="Corbel"/>
                <a:sym typeface="Corbel"/>
              </a:defRPr>
            </a:lvl4pPr>
            <a:lvl5pPr indent="0" lvl="4" marL="1828800" marR="0" rtl="0" algn="l">
              <a:spcBef>
                <a:spcPts val="400"/>
              </a:spcBef>
              <a:buClr>
                <a:srgbClr val="424242"/>
              </a:buClr>
              <a:buSzPts val="1400"/>
              <a:buFont typeface="Arial"/>
              <a:buNone/>
              <a:defRPr b="0" i="0" sz="2000" u="none" cap="none" strike="noStrike">
                <a:solidFill>
                  <a:srgbClr val="424242"/>
                </a:solidFill>
                <a:latin typeface="Corbel"/>
                <a:ea typeface="Corbel"/>
                <a:cs typeface="Corbel"/>
                <a:sym typeface="Corbel"/>
              </a:defRPr>
            </a:lvl5pPr>
            <a:lvl6pPr indent="0" lvl="5" marL="2286000" marR="0" rtl="0" algn="l">
              <a:spcBef>
                <a:spcPts val="400"/>
              </a:spcBef>
              <a:buClr>
                <a:schemeClr val="dk1"/>
              </a:buClr>
              <a:buSzPts val="1400"/>
              <a:buFont typeface="Arial"/>
              <a:buNone/>
              <a:defRPr b="0" i="0" sz="2000" u="none" cap="none" strike="noStrike">
                <a:solidFill>
                  <a:schemeClr val="dk1"/>
                </a:solidFill>
                <a:latin typeface="Corbel"/>
                <a:ea typeface="Corbel"/>
                <a:cs typeface="Corbel"/>
                <a:sym typeface="Corbel"/>
              </a:defRPr>
            </a:lvl6pPr>
            <a:lvl7pPr indent="0" lvl="6" marL="2743200" marR="0" rtl="0" algn="l">
              <a:spcBef>
                <a:spcPts val="400"/>
              </a:spcBef>
              <a:buClr>
                <a:schemeClr val="dk1"/>
              </a:buClr>
              <a:buSzPts val="1400"/>
              <a:buFont typeface="Arial"/>
              <a:buNone/>
              <a:defRPr b="0" i="0" sz="2000" u="none" cap="none" strike="noStrike">
                <a:solidFill>
                  <a:schemeClr val="dk1"/>
                </a:solidFill>
                <a:latin typeface="Corbel"/>
                <a:ea typeface="Corbel"/>
                <a:cs typeface="Corbel"/>
                <a:sym typeface="Corbel"/>
              </a:defRPr>
            </a:lvl7pPr>
            <a:lvl8pPr indent="0" lvl="7" marL="3200400" marR="0" rtl="0" algn="l">
              <a:spcBef>
                <a:spcPts val="400"/>
              </a:spcBef>
              <a:buClr>
                <a:schemeClr val="dk1"/>
              </a:buClr>
              <a:buSzPts val="1400"/>
              <a:buFont typeface="Arial"/>
              <a:buNone/>
              <a:defRPr b="0" i="0" sz="2000" u="none" cap="none" strike="noStrike">
                <a:solidFill>
                  <a:schemeClr val="dk1"/>
                </a:solidFill>
                <a:latin typeface="Corbel"/>
                <a:ea typeface="Corbel"/>
                <a:cs typeface="Corbel"/>
                <a:sym typeface="Corbel"/>
              </a:defRPr>
            </a:lvl8pPr>
            <a:lvl9pPr indent="0" lvl="8" marL="3657600" marR="0" rtl="0" algn="l">
              <a:spcBef>
                <a:spcPts val="400"/>
              </a:spcBef>
              <a:buClr>
                <a:schemeClr val="dk1"/>
              </a:buClr>
              <a:buSzPts val="1400"/>
              <a:buFont typeface="Arial"/>
              <a:buNone/>
              <a:defRPr b="0" i="0" sz="2000" u="none" cap="none" strike="noStrike">
                <a:solidFill>
                  <a:schemeClr val="dk1"/>
                </a:solidFill>
                <a:latin typeface="Corbel"/>
                <a:ea typeface="Corbel"/>
                <a:cs typeface="Corbel"/>
                <a:sym typeface="Corbel"/>
              </a:defRPr>
            </a:lvl9pPr>
          </a:lstStyle>
          <a:p/>
        </p:txBody>
      </p:sp>
      <p:sp>
        <p:nvSpPr>
          <p:cNvPr id="88" name="Shape 88"/>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2800"/>
              <a:buFont typeface="Arial"/>
              <a:buNone/>
              <a:defRPr b="1" i="0" sz="1400" u="none" cap="none" strike="noStrike">
                <a:solidFill>
                  <a:schemeClr val="dk1"/>
                </a:solidFill>
                <a:latin typeface="Corbel"/>
                <a:ea typeface="Corbel"/>
                <a:cs typeface="Corbel"/>
                <a:sym typeface="Corbel"/>
              </a:defRPr>
            </a:lvl1pPr>
            <a:lvl2pPr indent="0" lvl="1" marL="457200" marR="0" rtl="0" algn="l">
              <a:spcBef>
                <a:spcPts val="240"/>
              </a:spcBef>
              <a:buClr>
                <a:srgbClr val="424242"/>
              </a:buClr>
              <a:buSzPts val="2400"/>
              <a:buFont typeface="Arial"/>
              <a:buNone/>
              <a:defRPr b="0" i="0" sz="1200" u="none" cap="none" strike="noStrike">
                <a:solidFill>
                  <a:srgbClr val="424242"/>
                </a:solidFill>
                <a:latin typeface="Corbel"/>
                <a:ea typeface="Corbel"/>
                <a:cs typeface="Corbel"/>
                <a:sym typeface="Corbel"/>
              </a:defRPr>
            </a:lvl2pPr>
            <a:lvl3pPr indent="0" lvl="2" marL="914400" marR="0" rtl="0" algn="l">
              <a:spcBef>
                <a:spcPts val="200"/>
              </a:spcBef>
              <a:buClr>
                <a:srgbClr val="424242"/>
              </a:buClr>
              <a:buSzPts val="2000"/>
              <a:buFont typeface="Arial"/>
              <a:buNone/>
              <a:defRPr b="0" i="0" sz="1000" u="none" cap="none" strike="noStrike">
                <a:solidFill>
                  <a:srgbClr val="424242"/>
                </a:solidFill>
                <a:latin typeface="Corbel"/>
                <a:ea typeface="Corbel"/>
                <a:cs typeface="Corbel"/>
                <a:sym typeface="Corbel"/>
              </a:defRPr>
            </a:lvl3pPr>
            <a:lvl4pPr indent="0" lvl="3" marL="1371600" marR="0" rtl="0" algn="l">
              <a:spcBef>
                <a:spcPts val="180"/>
              </a:spcBef>
              <a:buClr>
                <a:srgbClr val="424242"/>
              </a:buClr>
              <a:buSzPts val="1800"/>
              <a:buFont typeface="Arial"/>
              <a:buNone/>
              <a:defRPr b="0" i="0" sz="900" u="none" cap="none" strike="noStrike">
                <a:solidFill>
                  <a:srgbClr val="424242"/>
                </a:solidFill>
                <a:latin typeface="Corbel"/>
                <a:ea typeface="Corbel"/>
                <a:cs typeface="Corbel"/>
                <a:sym typeface="Corbel"/>
              </a:defRPr>
            </a:lvl4pPr>
            <a:lvl5pPr indent="0" lvl="4" marL="1828800" marR="0" rtl="0" algn="l">
              <a:spcBef>
                <a:spcPts val="180"/>
              </a:spcBef>
              <a:buClr>
                <a:srgbClr val="424242"/>
              </a:buClr>
              <a:buSzPts val="1800"/>
              <a:buFont typeface="Arial"/>
              <a:buNone/>
              <a:defRPr b="0" i="0" sz="900" u="none" cap="none" strike="noStrike">
                <a:solidFill>
                  <a:srgbClr val="424242"/>
                </a:solidFill>
                <a:latin typeface="Corbel"/>
                <a:ea typeface="Corbel"/>
                <a:cs typeface="Corbel"/>
                <a:sym typeface="Corbel"/>
              </a:defRPr>
            </a:lvl5pPr>
            <a:lvl6pPr indent="0" lvl="5" marL="22860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9pPr>
          </a:lstStyle>
          <a:p/>
        </p:txBody>
      </p:sp>
      <p:sp>
        <p:nvSpPr>
          <p:cNvPr id="89" name="Shape 89"/>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90" name="Shape 90"/>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91" name="Shape 91"/>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92" name="Shape 92"/>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F1F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396" y="5798697"/>
            <a:ext cx="9144793" cy="1084929"/>
          </a:xfrm>
          <a:prstGeom prst="rect">
            <a:avLst/>
          </a:prstGeom>
          <a:noFill/>
          <a:ln>
            <a:noFill/>
          </a:ln>
        </p:spPr>
      </p:pic>
      <p:sp>
        <p:nvSpPr>
          <p:cNvPr id="11" name="Shape 11"/>
          <p:cNvSpPr/>
          <p:nvPr/>
        </p:nvSpPr>
        <p:spPr>
          <a:xfrm>
            <a:off x="0" y="0"/>
            <a:ext cx="9144000" cy="1124744"/>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2" name="Shape 12"/>
          <p:cNvSpPr txBox="1"/>
          <p:nvPr>
            <p:ph type="title"/>
          </p:nvPr>
        </p:nvSpPr>
        <p:spPr>
          <a:xfrm>
            <a:off x="0" y="26289"/>
            <a:ext cx="9144000" cy="882431"/>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3" name="Shape 13"/>
          <p:cNvSpPr txBox="1"/>
          <p:nvPr>
            <p:ph idx="1" type="body"/>
          </p:nvPr>
        </p:nvSpPr>
        <p:spPr>
          <a:xfrm>
            <a:off x="251520" y="1124744"/>
            <a:ext cx="8640960" cy="4608512"/>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14" name="Shape 14"/>
          <p:cNvSpPr txBox="1"/>
          <p:nvPr>
            <p:ph idx="11" type="ftr"/>
          </p:nvPr>
        </p:nvSpPr>
        <p:spPr>
          <a:xfrm>
            <a:off x="1781635" y="6309320"/>
            <a:ext cx="558073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15" name="Shape 15"/>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16" name="Shape 16"/>
          <p:cNvSpPr txBox="1"/>
          <p:nvPr>
            <p:ph idx="10" type="dt"/>
          </p:nvPr>
        </p:nvSpPr>
        <p:spPr>
          <a:xfrm>
            <a:off x="9456" y="6339098"/>
            <a:ext cx="84700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17" name="Shape 17"/>
          <p:cNvSpPr txBox="1"/>
          <p:nvPr/>
        </p:nvSpPr>
        <p:spPr>
          <a:xfrm>
            <a:off x="-396" y="6657945"/>
            <a:ext cx="9144396" cy="200055"/>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fr-FR" sz="700" u="none" cap="none" strike="noStrike">
                <a:solidFill>
                  <a:schemeClr val="dk2"/>
                </a:solidFill>
                <a:latin typeface="Corbel"/>
                <a:ea typeface="Corbel"/>
                <a:cs typeface="Corbel"/>
                <a:sym typeface="Corbel"/>
              </a:rPr>
              <a:t>Ce document est la propriété exclusive de l’EPSAC et par extension de l’EPSA et de l’ensemble de ses membres. Il ne saurait être utilisé, reproduit, représenté, transmis ou divulgué sans accord préalable et explicite</a:t>
            </a:r>
          </a:p>
        </p:txBody>
      </p:sp>
      <p:pic>
        <p:nvPicPr>
          <p:cNvPr id="18" name="Shape 18"/>
          <p:cNvPicPr preferRelativeResize="0"/>
          <p:nvPr/>
        </p:nvPicPr>
        <p:blipFill rotWithShape="1">
          <a:blip r:embed="rId2">
            <a:alphaModFix/>
          </a:blip>
          <a:srcRect b="28733" l="26596" r="24486" t="39578"/>
          <a:stretch/>
        </p:blipFill>
        <p:spPr>
          <a:xfrm>
            <a:off x="7538267" y="0"/>
            <a:ext cx="1596902" cy="170172"/>
          </a:xfrm>
          <a:prstGeom prst="rect">
            <a:avLst/>
          </a:prstGeom>
          <a:noFill/>
          <a:ln>
            <a:noFill/>
          </a:ln>
        </p:spPr>
      </p:pic>
      <p:sp>
        <p:nvSpPr>
          <p:cNvPr id="19" name="Shape 19"/>
          <p:cNvSpPr/>
          <p:nvPr/>
        </p:nvSpPr>
        <p:spPr>
          <a:xfrm>
            <a:off x="7406886" y="33545"/>
            <a:ext cx="1691680" cy="36004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ctrTitle"/>
          </p:nvPr>
        </p:nvSpPr>
        <p:spPr>
          <a:xfrm>
            <a:off x="9456" y="840742"/>
            <a:ext cx="9144000" cy="1470000"/>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B10404"/>
              </a:buClr>
              <a:buFont typeface="Corbel"/>
              <a:buNone/>
            </a:pPr>
            <a:r>
              <a:rPr lang="fr-FR" sz="4400"/>
              <a:t>État des lieux du SÉISM</a:t>
            </a:r>
          </a:p>
          <a:p>
            <a:pPr indent="0" lvl="0" marL="0" marR="0" rtl="0" algn="ctr">
              <a:spcBef>
                <a:spcPts val="0"/>
              </a:spcBef>
              <a:buClr>
                <a:srgbClr val="B10404"/>
              </a:buClr>
              <a:buFont typeface="Corbel"/>
              <a:buNone/>
            </a:pPr>
            <a:r>
              <a:rPr lang="fr-FR" sz="4400"/>
              <a:t>du 3 octobre</a:t>
            </a:r>
            <a:r>
              <a:rPr b="1" i="0" lang="fr-FR" sz="4400" u="none" cap="none" strike="noStrike">
                <a:solidFill>
                  <a:srgbClr val="B10404"/>
                </a:solidFill>
                <a:latin typeface="Corbel"/>
                <a:ea typeface="Corbel"/>
                <a:cs typeface="Corbel"/>
                <a:sym typeface="Corbel"/>
              </a:rPr>
              <a:t> 2018</a:t>
            </a:r>
          </a:p>
        </p:txBody>
      </p:sp>
      <p:sp>
        <p:nvSpPr>
          <p:cNvPr id="114" name="Shape 114"/>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pic>
        <p:nvPicPr>
          <p:cNvPr id="115" name="Shape 115"/>
          <p:cNvPicPr preferRelativeResize="0"/>
          <p:nvPr/>
        </p:nvPicPr>
        <p:blipFill rotWithShape="1">
          <a:blip r:embed="rId3">
            <a:alphaModFix/>
          </a:blip>
          <a:srcRect b="0" l="0" r="0" t="0"/>
          <a:stretch/>
        </p:blipFill>
        <p:spPr>
          <a:xfrm>
            <a:off x="5609805" y="202055"/>
            <a:ext cx="3464185" cy="675094"/>
          </a:xfrm>
          <a:prstGeom prst="rect">
            <a:avLst/>
          </a:prstGeom>
          <a:noFill/>
          <a:ln>
            <a:noFill/>
          </a:ln>
        </p:spPr>
      </p:pic>
      <p:pic>
        <p:nvPicPr>
          <p:cNvPr descr="Seisme-en-Chine-le-bilan-s-alourdit-a-24-morts-493-blesses-recenses.jpg" id="116" name="Shape 116"/>
          <p:cNvPicPr preferRelativeResize="0"/>
          <p:nvPr/>
        </p:nvPicPr>
        <p:blipFill>
          <a:blip r:embed="rId4">
            <a:alphaModFix/>
          </a:blip>
          <a:stretch>
            <a:fillRect/>
          </a:stretch>
        </p:blipFill>
        <p:spPr>
          <a:xfrm>
            <a:off x="1446600" y="2310775"/>
            <a:ext cx="6518198" cy="3259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122" name="Shape 122"/>
          <p:cNvSpPr txBox="1"/>
          <p:nvPr>
            <p:ph type="title"/>
          </p:nvPr>
        </p:nvSpPr>
        <p:spPr>
          <a:xfrm>
            <a:off x="0" y="26289"/>
            <a:ext cx="9144000" cy="882431"/>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B10404"/>
              </a:buClr>
              <a:buFont typeface="Corbel"/>
              <a:buNone/>
            </a:pPr>
            <a:r>
              <a:rPr lang="fr-FR"/>
              <a:t>Rappel de définition du système</a:t>
            </a:r>
          </a:p>
        </p:txBody>
      </p:sp>
      <p:sp>
        <p:nvSpPr>
          <p:cNvPr id="123" name="Shape 123"/>
          <p:cNvSpPr txBox="1"/>
          <p:nvPr/>
        </p:nvSpPr>
        <p:spPr>
          <a:xfrm>
            <a:off x="144000" y="1327713"/>
            <a:ext cx="8856000" cy="45924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b="1" sz="2500">
              <a:solidFill>
                <a:srgbClr val="980000"/>
              </a:solidFill>
            </a:endParaRPr>
          </a:p>
          <a:p>
            <a:pPr indent="0" lvl="0" marL="0">
              <a:lnSpc>
                <a:spcPct val="150000"/>
              </a:lnSpc>
              <a:spcBef>
                <a:spcPts val="0"/>
              </a:spcBef>
              <a:buNone/>
            </a:pPr>
            <a:r>
              <a:rPr b="1" lang="fr-FR" sz="2500"/>
              <a:t>Le </a:t>
            </a:r>
            <a:r>
              <a:rPr b="1" lang="fr-FR" sz="2500"/>
              <a:t>SÉISM</a:t>
            </a:r>
            <a:r>
              <a:rPr lang="fr-FR" sz="2500"/>
              <a:t> :</a:t>
            </a:r>
          </a:p>
          <a:p>
            <a:pPr indent="-387350" lvl="0" marL="457200" rtl="0">
              <a:lnSpc>
                <a:spcPct val="115000"/>
              </a:lnSpc>
              <a:spcBef>
                <a:spcPts val="0"/>
              </a:spcBef>
              <a:spcAft>
                <a:spcPts val="0"/>
              </a:spcAft>
              <a:buSzPts val="2500"/>
              <a:buChar char="➔"/>
            </a:pPr>
            <a:r>
              <a:rPr lang="fr-FR" sz="2500"/>
              <a:t>Faisceau électrique</a:t>
            </a:r>
          </a:p>
          <a:p>
            <a:pPr indent="-387350" lvl="0" marL="457200" rtl="0">
              <a:lnSpc>
                <a:spcPct val="115000"/>
              </a:lnSpc>
              <a:spcBef>
                <a:spcPts val="0"/>
              </a:spcBef>
              <a:spcAft>
                <a:spcPts val="0"/>
              </a:spcAft>
              <a:buSzPts val="2500"/>
              <a:buChar char="➔"/>
            </a:pPr>
            <a:r>
              <a:rPr lang="fr-FR" sz="2500"/>
              <a:t>S</a:t>
            </a:r>
            <a:r>
              <a:rPr lang="fr-FR" sz="2500"/>
              <a:t>ystème de monitoring</a:t>
            </a:r>
          </a:p>
          <a:p>
            <a:pPr indent="-387350" lvl="0" marL="457200" rtl="0">
              <a:lnSpc>
                <a:spcPct val="115000"/>
              </a:lnSpc>
              <a:spcBef>
                <a:spcPts val="0"/>
              </a:spcBef>
              <a:spcAft>
                <a:spcPts val="0"/>
              </a:spcAft>
              <a:buSzPts val="2500"/>
              <a:buChar char="➔"/>
            </a:pPr>
            <a:r>
              <a:rPr lang="fr-FR" sz="2500"/>
              <a:t>Calculateur moteur</a:t>
            </a:r>
          </a:p>
          <a:p>
            <a:pPr indent="-387350" lvl="0" marL="457200" rtl="0">
              <a:lnSpc>
                <a:spcPct val="115000"/>
              </a:lnSpc>
              <a:spcBef>
                <a:spcPts val="0"/>
              </a:spcBef>
              <a:buSzPts val="2500"/>
              <a:buChar char="➔"/>
            </a:pPr>
            <a:r>
              <a:rPr lang="fr-FR" sz="2500"/>
              <a:t>Tout autre Système Électrique Intelligent Sécurisé et Monitoré </a:t>
            </a:r>
            <a:r>
              <a:rPr lang="fr-FR" sz="2200"/>
              <a:t>(appelez-moi : 06 31 30 35 86)</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2" type="sldNum"/>
          </p:nvPr>
        </p:nvSpPr>
        <p:spPr>
          <a:xfrm>
            <a:off x="8172400" y="6237312"/>
            <a:ext cx="936104" cy="437133"/>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FR" sz="1200" u="none" cap="none" strike="noStrike">
                <a:solidFill>
                  <a:srgbClr val="FF0000"/>
                </a:solidFill>
                <a:latin typeface="Calibri"/>
                <a:ea typeface="Calibri"/>
                <a:cs typeface="Calibri"/>
                <a:sym typeface="Calibri"/>
              </a:rPr>
              <a:t>‹#›</a:t>
            </a:fld>
          </a:p>
        </p:txBody>
      </p:sp>
      <p:sp>
        <p:nvSpPr>
          <p:cNvPr id="129" name="Shape 129"/>
          <p:cNvSpPr txBox="1"/>
          <p:nvPr>
            <p:ph type="title"/>
          </p:nvPr>
        </p:nvSpPr>
        <p:spPr>
          <a:xfrm>
            <a:off x="0" y="26289"/>
            <a:ext cx="9144000" cy="882431"/>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B10404"/>
              </a:buClr>
              <a:buFont typeface="Corbel"/>
              <a:buNone/>
            </a:pPr>
            <a:r>
              <a:rPr lang="fr-FR"/>
              <a:t>Le faisceau électrique</a:t>
            </a:r>
          </a:p>
        </p:txBody>
      </p:sp>
      <p:sp>
        <p:nvSpPr>
          <p:cNvPr id="130" name="Shape 130"/>
          <p:cNvSpPr txBox="1"/>
          <p:nvPr/>
        </p:nvSpPr>
        <p:spPr>
          <a:xfrm>
            <a:off x="345600" y="1795363"/>
            <a:ext cx="7959600" cy="23760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i="1" lang="fr-FR" sz="2500">
                <a:solidFill>
                  <a:srgbClr val="980000"/>
                </a:solidFill>
              </a:rPr>
              <a:t>“Un faisceau robuste avec un minimum de fils.”</a:t>
            </a:r>
          </a:p>
          <a:p>
            <a:pPr indent="0" lvl="0" marL="0" rtl="0" algn="ctr">
              <a:spcBef>
                <a:spcPts val="0"/>
              </a:spcBef>
              <a:buNone/>
            </a:pPr>
            <a:r>
              <a:t/>
            </a:r>
            <a:endParaRPr i="1" sz="2200">
              <a:solidFill>
                <a:srgbClr val="980000"/>
              </a:solidFill>
            </a:endParaRPr>
          </a:p>
          <a:p>
            <a:pPr indent="-368300" lvl="0" marL="457200" rtl="0">
              <a:spcBef>
                <a:spcPts val="0"/>
              </a:spcBef>
              <a:spcAft>
                <a:spcPts val="0"/>
              </a:spcAft>
              <a:buSzPts val="2200"/>
              <a:buChar char="❖"/>
            </a:pPr>
            <a:r>
              <a:rPr lang="fr-FR" sz="2200"/>
              <a:t>Résistant aux pannes d’électronique</a:t>
            </a:r>
          </a:p>
          <a:p>
            <a:pPr indent="-368300" lvl="0" marL="457200" rtl="0">
              <a:spcBef>
                <a:spcPts val="0"/>
              </a:spcBef>
              <a:buSzPts val="2200"/>
              <a:buChar char="❖"/>
            </a:pPr>
            <a:r>
              <a:rPr lang="fr-FR" sz="2200"/>
              <a:t>Compatible avec des dépannages de dernière minutes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2" type="sldNum"/>
          </p:nvPr>
        </p:nvSpPr>
        <p:spPr>
          <a:xfrm>
            <a:off x="8172400" y="6237312"/>
            <a:ext cx="936000" cy="437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FR"/>
              <a:t>‹#›</a:t>
            </a:fld>
          </a:p>
        </p:txBody>
      </p:sp>
      <p:sp>
        <p:nvSpPr>
          <p:cNvPr id="137" name="Shape 137"/>
          <p:cNvSpPr txBox="1"/>
          <p:nvPr>
            <p:ph type="title"/>
          </p:nvPr>
        </p:nvSpPr>
        <p:spPr>
          <a:xfrm>
            <a:off x="0" y="26289"/>
            <a:ext cx="9144000" cy="882300"/>
          </a:xfrm>
          <a:prstGeom prst="rect">
            <a:avLst/>
          </a:prstGeom>
        </p:spPr>
        <p:txBody>
          <a:bodyPr anchorCtr="0" anchor="ctr" bIns="91425" lIns="91425" rIns="91425" wrap="square" tIns="91425">
            <a:noAutofit/>
          </a:bodyPr>
          <a:lstStyle/>
          <a:p>
            <a:pPr indent="0" lvl="0" marL="0">
              <a:spcBef>
                <a:spcPts val="0"/>
              </a:spcBef>
              <a:buNone/>
            </a:pPr>
            <a:r>
              <a:rPr lang="fr-FR"/>
              <a:t>Synoptique de puissance du faisceau</a:t>
            </a:r>
          </a:p>
        </p:txBody>
      </p:sp>
      <p:pic>
        <p:nvPicPr>
          <p:cNvPr descr="Synoptique_puissance.png" id="138" name="Shape 138"/>
          <p:cNvPicPr preferRelativeResize="0"/>
          <p:nvPr/>
        </p:nvPicPr>
        <p:blipFill>
          <a:blip r:embed="rId3">
            <a:alphaModFix/>
          </a:blip>
          <a:stretch>
            <a:fillRect/>
          </a:stretch>
        </p:blipFill>
        <p:spPr>
          <a:xfrm>
            <a:off x="246950" y="1542588"/>
            <a:ext cx="8650101" cy="3772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idx="12" type="sldNum"/>
          </p:nvPr>
        </p:nvSpPr>
        <p:spPr>
          <a:xfrm>
            <a:off x="8172400" y="6237312"/>
            <a:ext cx="936000" cy="437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FR"/>
              <a:t>‹#›</a:t>
            </a:fld>
          </a:p>
        </p:txBody>
      </p:sp>
      <p:sp>
        <p:nvSpPr>
          <p:cNvPr id="145" name="Shape 145"/>
          <p:cNvSpPr txBox="1"/>
          <p:nvPr>
            <p:ph type="title"/>
          </p:nvPr>
        </p:nvSpPr>
        <p:spPr>
          <a:xfrm>
            <a:off x="0" y="26289"/>
            <a:ext cx="9144000" cy="882300"/>
          </a:xfrm>
          <a:prstGeom prst="rect">
            <a:avLst/>
          </a:prstGeom>
        </p:spPr>
        <p:txBody>
          <a:bodyPr anchorCtr="0" anchor="ctr" bIns="91425" lIns="91425" rIns="91425" wrap="square" tIns="91425">
            <a:noAutofit/>
          </a:bodyPr>
          <a:lstStyle/>
          <a:p>
            <a:pPr indent="0" lvl="0" marL="0">
              <a:spcBef>
                <a:spcPts val="0"/>
              </a:spcBef>
              <a:buNone/>
            </a:pPr>
            <a:r>
              <a:rPr lang="fr-FR"/>
              <a:t>Le vrai faisceau</a:t>
            </a:r>
          </a:p>
        </p:txBody>
      </p:sp>
      <p:pic>
        <p:nvPicPr>
          <p:cNvPr descr="faisceauv0.1-2.png" id="146" name="Shape 146"/>
          <p:cNvPicPr preferRelativeResize="0"/>
          <p:nvPr/>
        </p:nvPicPr>
        <p:blipFill>
          <a:blip r:embed="rId3">
            <a:alphaModFix/>
          </a:blip>
          <a:stretch>
            <a:fillRect/>
          </a:stretch>
        </p:blipFill>
        <p:spPr>
          <a:xfrm>
            <a:off x="950400" y="1064300"/>
            <a:ext cx="7471226" cy="568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348725" y="1124700"/>
            <a:ext cx="4295400" cy="4608600"/>
          </a:xfrm>
          <a:prstGeom prst="rect">
            <a:avLst/>
          </a:prstGeom>
        </p:spPr>
        <p:txBody>
          <a:bodyPr anchorCtr="0" anchor="t" bIns="91425" lIns="91425" rIns="91425" wrap="square" tIns="91425">
            <a:noAutofit/>
          </a:bodyPr>
          <a:lstStyle/>
          <a:p>
            <a:pPr indent="0" lvl="0" marL="177800" rtl="0">
              <a:spcBef>
                <a:spcPts val="0"/>
              </a:spcBef>
              <a:buNone/>
            </a:pPr>
            <a:r>
              <a:rPr lang="fr-FR"/>
              <a:t>Afficheurs</a:t>
            </a:r>
          </a:p>
          <a:p>
            <a:pPr indent="-387350" lvl="0" marL="457200" rtl="0">
              <a:spcBef>
                <a:spcPts val="0"/>
              </a:spcBef>
              <a:spcAft>
                <a:spcPts val="0"/>
              </a:spcAft>
              <a:buSzPts val="2500"/>
              <a:buChar char="➔"/>
            </a:pPr>
            <a:r>
              <a:rPr b="0" lang="fr-FR" sz="2500"/>
              <a:t>Shift light</a:t>
            </a:r>
          </a:p>
          <a:p>
            <a:pPr indent="-387350" lvl="0" marL="457200" rtl="0">
              <a:spcBef>
                <a:spcPts val="0"/>
              </a:spcBef>
              <a:spcAft>
                <a:spcPts val="0"/>
              </a:spcAft>
              <a:buSzPts val="2500"/>
              <a:buChar char="➔"/>
            </a:pPr>
            <a:r>
              <a:rPr b="0" lang="fr-FR" sz="2500"/>
              <a:t>Rapport engagé</a:t>
            </a:r>
          </a:p>
          <a:p>
            <a:pPr indent="-387350" lvl="0" marL="457200" rtl="0">
              <a:spcBef>
                <a:spcPts val="0"/>
              </a:spcBef>
              <a:spcAft>
                <a:spcPts val="0"/>
              </a:spcAft>
              <a:buSzPts val="2500"/>
              <a:buChar char="➔"/>
            </a:pPr>
            <a:r>
              <a:rPr b="0" lang="fr-FR" sz="2500"/>
              <a:t>Voyant ventilo</a:t>
            </a:r>
          </a:p>
          <a:p>
            <a:pPr indent="-387350" lvl="0" marL="457200" rtl="0">
              <a:spcBef>
                <a:spcPts val="0"/>
              </a:spcBef>
              <a:spcAft>
                <a:spcPts val="0"/>
              </a:spcAft>
              <a:buSzPts val="2500"/>
              <a:buChar char="➔"/>
            </a:pPr>
            <a:r>
              <a:rPr b="0" lang="fr-FR" sz="2500"/>
              <a:t>Voyant contact</a:t>
            </a:r>
          </a:p>
          <a:p>
            <a:pPr indent="-387350" lvl="0" marL="457200" rtl="0">
              <a:spcBef>
                <a:spcPts val="0"/>
              </a:spcBef>
              <a:spcAft>
                <a:spcPts val="0"/>
              </a:spcAft>
              <a:buSzPts val="2500"/>
              <a:buChar char="➔"/>
            </a:pPr>
            <a:r>
              <a:rPr b="0" lang="fr-FR" sz="2500"/>
              <a:t>Voyant neutre</a:t>
            </a:r>
          </a:p>
          <a:p>
            <a:pPr indent="-387350" lvl="0" marL="457200" rtl="0">
              <a:spcBef>
                <a:spcPts val="0"/>
              </a:spcBef>
              <a:spcAft>
                <a:spcPts val="0"/>
              </a:spcAft>
              <a:buSzPts val="2500"/>
              <a:buChar char="➔"/>
            </a:pPr>
            <a:r>
              <a:rPr b="0" lang="fr-FR" sz="2500"/>
              <a:t>Bargraph t° d’eau</a:t>
            </a:r>
          </a:p>
          <a:p>
            <a:pPr indent="-387350" lvl="0" marL="457200" rtl="0">
              <a:spcBef>
                <a:spcPts val="0"/>
              </a:spcBef>
              <a:buSzPts val="2500"/>
              <a:buChar char="➔"/>
            </a:pPr>
            <a:r>
              <a:rPr b="0" lang="fr-FR" sz="2500"/>
              <a:t>Bargraph compte-tours</a:t>
            </a:r>
          </a:p>
        </p:txBody>
      </p:sp>
      <p:sp>
        <p:nvSpPr>
          <p:cNvPr id="153" name="Shape 153"/>
          <p:cNvSpPr txBox="1"/>
          <p:nvPr>
            <p:ph idx="12" type="sldNum"/>
          </p:nvPr>
        </p:nvSpPr>
        <p:spPr>
          <a:xfrm>
            <a:off x="8172400" y="6237312"/>
            <a:ext cx="936000" cy="437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FR"/>
              <a:t>‹#›</a:t>
            </a:fld>
          </a:p>
        </p:txBody>
      </p:sp>
      <p:sp>
        <p:nvSpPr>
          <p:cNvPr id="154" name="Shape 154"/>
          <p:cNvSpPr txBox="1"/>
          <p:nvPr>
            <p:ph type="title"/>
          </p:nvPr>
        </p:nvSpPr>
        <p:spPr>
          <a:xfrm>
            <a:off x="0" y="26289"/>
            <a:ext cx="9144000" cy="882300"/>
          </a:xfrm>
          <a:prstGeom prst="rect">
            <a:avLst/>
          </a:prstGeom>
        </p:spPr>
        <p:txBody>
          <a:bodyPr anchorCtr="0" anchor="ctr" bIns="91425" lIns="91425" rIns="91425" wrap="square" tIns="91425">
            <a:noAutofit/>
          </a:bodyPr>
          <a:lstStyle/>
          <a:p>
            <a:pPr indent="0" lvl="0" marL="0">
              <a:spcBef>
                <a:spcPts val="0"/>
              </a:spcBef>
              <a:buNone/>
            </a:pPr>
            <a:r>
              <a:rPr lang="fr-FR"/>
              <a:t>Ce qu’il y aura sur le tableau de bord</a:t>
            </a:r>
          </a:p>
        </p:txBody>
      </p:sp>
      <p:sp>
        <p:nvSpPr>
          <p:cNvPr id="155" name="Shape 155"/>
          <p:cNvSpPr txBox="1"/>
          <p:nvPr>
            <p:ph idx="1" type="body"/>
          </p:nvPr>
        </p:nvSpPr>
        <p:spPr>
          <a:xfrm>
            <a:off x="4734722" y="1124700"/>
            <a:ext cx="3679800" cy="4608600"/>
          </a:xfrm>
          <a:prstGeom prst="rect">
            <a:avLst/>
          </a:prstGeom>
        </p:spPr>
        <p:txBody>
          <a:bodyPr anchorCtr="0" anchor="t" bIns="91425" lIns="91425" rIns="91425" wrap="square" tIns="91425">
            <a:noAutofit/>
          </a:bodyPr>
          <a:lstStyle/>
          <a:p>
            <a:pPr indent="-165100" lvl="0" marL="342900">
              <a:spcBef>
                <a:spcPts val="0"/>
              </a:spcBef>
              <a:buNone/>
            </a:pPr>
            <a:r>
              <a:rPr lang="fr-FR"/>
              <a:t>Entrées</a:t>
            </a:r>
          </a:p>
          <a:p>
            <a:pPr indent="-387350" lvl="0" marL="457200" rtl="0">
              <a:spcBef>
                <a:spcPts val="0"/>
              </a:spcBef>
              <a:spcAft>
                <a:spcPts val="0"/>
              </a:spcAft>
              <a:buSzPts val="2500"/>
              <a:buChar char="➔"/>
            </a:pPr>
            <a:r>
              <a:rPr b="0" lang="fr-FR" sz="2500"/>
              <a:t>Contact</a:t>
            </a:r>
          </a:p>
          <a:p>
            <a:pPr indent="-387350" lvl="0" marL="457200" rtl="0">
              <a:spcBef>
                <a:spcPts val="0"/>
              </a:spcBef>
              <a:spcAft>
                <a:spcPts val="0"/>
              </a:spcAft>
              <a:buSzPts val="2500"/>
              <a:buChar char="➔"/>
            </a:pPr>
            <a:r>
              <a:rPr b="0" lang="fr-FR" sz="2500"/>
              <a:t>Log switch</a:t>
            </a:r>
          </a:p>
          <a:p>
            <a:pPr indent="-387350" lvl="0" marL="457200" rtl="0">
              <a:spcBef>
                <a:spcPts val="0"/>
              </a:spcBef>
              <a:spcAft>
                <a:spcPts val="0"/>
              </a:spcAft>
              <a:buSzPts val="2500"/>
              <a:buChar char="➔"/>
            </a:pPr>
            <a:r>
              <a:rPr b="0" lang="fr-FR" sz="2500"/>
              <a:t>Launch control</a:t>
            </a:r>
          </a:p>
          <a:p>
            <a:pPr indent="-387350" lvl="0" marL="457200" rtl="0">
              <a:spcBef>
                <a:spcPts val="0"/>
              </a:spcBef>
              <a:spcAft>
                <a:spcPts val="0"/>
              </a:spcAft>
              <a:buSzPts val="2500"/>
              <a:buChar char="➔"/>
            </a:pPr>
            <a:r>
              <a:rPr b="0" lang="fr-FR" sz="2500"/>
              <a:t>Traction control</a:t>
            </a:r>
          </a:p>
          <a:p>
            <a:pPr indent="-387350" lvl="0" marL="457200" rtl="0">
              <a:spcBef>
                <a:spcPts val="0"/>
              </a:spcBef>
              <a:spcAft>
                <a:spcPts val="0"/>
              </a:spcAft>
              <a:buSzPts val="2500"/>
              <a:buChar char="➔"/>
            </a:pPr>
            <a:r>
              <a:rPr b="0" lang="fr-FR" sz="2500"/>
              <a:t>Wet/Dry</a:t>
            </a:r>
          </a:p>
          <a:p>
            <a:pPr indent="-387350" lvl="0" marL="457200" rtl="0">
              <a:spcBef>
                <a:spcPts val="0"/>
              </a:spcBef>
              <a:spcAft>
                <a:spcPts val="0"/>
              </a:spcAft>
              <a:buSzPts val="2500"/>
              <a:buChar char="➔"/>
            </a:pPr>
            <a:r>
              <a:rPr b="0" lang="fr-FR" sz="2500"/>
              <a:t>Forçage ventilo</a:t>
            </a:r>
          </a:p>
          <a:p>
            <a:pPr indent="-387350" lvl="0" marL="457200" rtl="0">
              <a:spcBef>
                <a:spcPts val="0"/>
              </a:spcBef>
              <a:buSzPts val="2500"/>
              <a:buChar char="➔"/>
            </a:pPr>
            <a:r>
              <a:rPr b="0" lang="fr-FR" sz="2500"/>
              <a:t>Démarreur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1" type="body"/>
          </p:nvPr>
        </p:nvSpPr>
        <p:spPr>
          <a:xfrm>
            <a:off x="251520" y="1124744"/>
            <a:ext cx="8640900" cy="4608600"/>
          </a:xfrm>
          <a:prstGeom prst="rect">
            <a:avLst/>
          </a:prstGeom>
        </p:spPr>
        <p:txBody>
          <a:bodyPr anchorCtr="0" anchor="t" bIns="91425" lIns="91425" rIns="91425" wrap="square" tIns="91425">
            <a:noAutofit/>
          </a:bodyPr>
          <a:lstStyle/>
          <a:p>
            <a:pPr indent="0" lvl="0" marL="0" rtl="0">
              <a:spcBef>
                <a:spcPts val="0"/>
              </a:spcBef>
              <a:buNone/>
            </a:pPr>
            <a:r>
              <a:t/>
            </a:r>
            <a:endParaRPr/>
          </a:p>
          <a:p>
            <a:pPr indent="-406400" lvl="0" marL="457200" rtl="0">
              <a:lnSpc>
                <a:spcPct val="200000"/>
              </a:lnSpc>
              <a:spcBef>
                <a:spcPts val="0"/>
              </a:spcBef>
              <a:spcAft>
                <a:spcPts val="0"/>
              </a:spcAft>
              <a:buSzPts val="2800"/>
              <a:buChar char="➔"/>
            </a:pPr>
            <a:r>
              <a:rPr lang="fr-FR"/>
              <a:t>Router tous les fils</a:t>
            </a:r>
          </a:p>
          <a:p>
            <a:pPr indent="-406400" lvl="0" marL="457200" rtl="0">
              <a:lnSpc>
                <a:spcPct val="200000"/>
              </a:lnSpc>
              <a:spcBef>
                <a:spcPts val="0"/>
              </a:spcBef>
              <a:spcAft>
                <a:spcPts val="0"/>
              </a:spcAft>
              <a:buSzPts val="2800"/>
              <a:buChar char="➔"/>
            </a:pPr>
            <a:r>
              <a:rPr lang="fr-FR"/>
              <a:t>Choisir les connecteurs</a:t>
            </a:r>
          </a:p>
          <a:p>
            <a:pPr indent="-406400" lvl="0" marL="457200" rtl="0">
              <a:lnSpc>
                <a:spcPct val="200000"/>
              </a:lnSpc>
              <a:spcBef>
                <a:spcPts val="0"/>
              </a:spcBef>
              <a:buSzPts val="2800"/>
              <a:buChar char="➔"/>
            </a:pPr>
            <a:r>
              <a:rPr lang="fr-FR"/>
              <a:t>Fiabilisation et essais</a:t>
            </a:r>
          </a:p>
        </p:txBody>
      </p:sp>
      <p:sp>
        <p:nvSpPr>
          <p:cNvPr id="162" name="Shape 162"/>
          <p:cNvSpPr txBox="1"/>
          <p:nvPr>
            <p:ph idx="12" type="sldNum"/>
          </p:nvPr>
        </p:nvSpPr>
        <p:spPr>
          <a:xfrm>
            <a:off x="8172400" y="6237312"/>
            <a:ext cx="936000" cy="437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FR"/>
              <a:t>‹#›</a:t>
            </a:fld>
          </a:p>
        </p:txBody>
      </p:sp>
      <p:sp>
        <p:nvSpPr>
          <p:cNvPr id="163" name="Shape 163"/>
          <p:cNvSpPr txBox="1"/>
          <p:nvPr>
            <p:ph type="title"/>
          </p:nvPr>
        </p:nvSpPr>
        <p:spPr>
          <a:xfrm>
            <a:off x="0" y="26289"/>
            <a:ext cx="9144000" cy="882300"/>
          </a:xfrm>
          <a:prstGeom prst="rect">
            <a:avLst/>
          </a:prstGeom>
        </p:spPr>
        <p:txBody>
          <a:bodyPr anchorCtr="0" anchor="ctr" bIns="91425" lIns="91425" rIns="91425" wrap="square" tIns="91425">
            <a:noAutofit/>
          </a:bodyPr>
          <a:lstStyle/>
          <a:p>
            <a:pPr indent="0" lvl="0" marL="0">
              <a:spcBef>
                <a:spcPts val="0"/>
              </a:spcBef>
              <a:buNone/>
            </a:pPr>
            <a:r>
              <a:rPr lang="fr-FR"/>
              <a:t>Le boulot restant sur le faisceau</a:t>
            </a: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PSAC_Template_Rev2">
  <a:themeElements>
    <a:clrScheme name="EPSA Test">
      <a:dk1>
        <a:srgbClr val="000000"/>
      </a:dk1>
      <a:lt1>
        <a:srgbClr val="FFFFFF"/>
      </a:lt1>
      <a:dk2>
        <a:srgbClr val="595959"/>
      </a:dk2>
      <a:lt2>
        <a:srgbClr val="EEECE1"/>
      </a:lt2>
      <a:accent1>
        <a:srgbClr val="B10404"/>
      </a:accent1>
      <a:accent2>
        <a:srgbClr val="4D4D4D"/>
      </a:accent2>
      <a:accent3>
        <a:srgbClr val="E97B17"/>
      </a:accent3>
      <a:accent4>
        <a:srgbClr val="10AC23"/>
      </a:accent4>
      <a:accent5>
        <a:srgbClr val="0066CC"/>
      </a:accent5>
      <a:accent6>
        <a:srgbClr val="CC66FF"/>
      </a:accent6>
      <a:hlink>
        <a:srgbClr val="E97B17"/>
      </a:hlink>
      <a:folHlink>
        <a:srgbClr val="9744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