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30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779764" y="2580242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8262" y="777173"/>
            <a:ext cx="11124392" cy="54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SIH25061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Digitize and Showcase Monasteries of Sikkim for Tourism and Cultural Preservation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&amp; Tourism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86211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42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274373"/>
            <a:ext cx="1219199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 42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93011F-57E1-E5DF-E71D-CED35CDCE120}"/>
              </a:ext>
            </a:extLst>
          </p:cNvPr>
          <p:cNvSpPr txBox="1"/>
          <p:nvPr/>
        </p:nvSpPr>
        <p:spPr>
          <a:xfrm>
            <a:off x="560432" y="1935658"/>
            <a:ext cx="568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 of the Proposed Solution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50AAE-9145-3A7A-0C7A-E67B839B1E63}"/>
              </a:ext>
            </a:extLst>
          </p:cNvPr>
          <p:cNvSpPr txBox="1"/>
          <p:nvPr/>
        </p:nvSpPr>
        <p:spPr>
          <a:xfrm>
            <a:off x="6810631" y="2176530"/>
            <a:ext cx="61689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Addresses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Accessibility via digital immersion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Heritage Archival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Tourist Engagement &amp;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Community &amp; Guide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Multilingual Global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EECD78-F210-0640-6F5E-FF509FC73229}"/>
              </a:ext>
            </a:extLst>
          </p:cNvPr>
          <p:cNvSpPr txBox="1"/>
          <p:nvPr/>
        </p:nvSpPr>
        <p:spPr>
          <a:xfrm>
            <a:off x="6810631" y="4044362"/>
            <a:ext cx="61689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of the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Multilingual Narration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Photo-based Generative Video Synthesis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Chatbot Travel Assistant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Geo-tagged VR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Tech-Culture Fusion for Preservation</a:t>
            </a:r>
          </a:p>
          <a:p>
            <a:pPr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 descr="Enhanced digital monastery platform infographic with itinerary planner">
            <a:extLst>
              <a:ext uri="{FF2B5EF4-FFF2-40B4-BE49-F238E27FC236}">
                <a16:creationId xmlns:a16="http://schemas.microsoft.com/office/drawing/2014/main" id="{322D384D-9CDA-C3B5-17BD-2E15A4963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431" y="2326227"/>
            <a:ext cx="4018208" cy="40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 42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132E7-ABBF-08B7-8A0F-8C29DCB6A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3" y="1459059"/>
            <a:ext cx="6805250" cy="3939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5B4C01-4D08-846A-6E53-68729FB51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56" y="1459059"/>
            <a:ext cx="4138019" cy="4275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 42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FE52C-3624-C6ED-9177-EAE2A6DBD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5948"/>
            <a:ext cx="12191999" cy="341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 42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A08AE6-DE07-A2BE-441B-E4F370F4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504" y="1426238"/>
            <a:ext cx="4458086" cy="38255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5CCC8A-97D9-9795-BE23-8822CEFA0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431" y="1194263"/>
            <a:ext cx="4216067" cy="502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Mark 42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24AF6-2E7F-C70A-6FFE-C86015CD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200545"/>
            <a:ext cx="10972800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168</Words>
  <Application>Microsoft Office PowerPoint</Application>
  <PresentationFormat>Widescreen</PresentationFormat>
  <Paragraphs>47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Tanay Chaplot</cp:lastModifiedBy>
  <cp:revision>168</cp:revision>
  <dcterms:created xsi:type="dcterms:W3CDTF">2013-12-12T18:46:50Z</dcterms:created>
  <dcterms:modified xsi:type="dcterms:W3CDTF">2025-09-29T20:21:51Z</dcterms:modified>
  <cp:category/>
</cp:coreProperties>
</file>