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9A3B-4E46-4E30-990D-D0E5920E5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74293-96C0-4405-9BA0-D1C13B16A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8B711-CBB0-4777-919E-030C8D0C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242B-C459-42F1-8AAB-7EA9517B992A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6C35F-87C7-4B9F-A962-61E217E4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86500-4547-49D4-A2CA-B79618C0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645F-175C-426B-B159-C6DEB64EC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ADC7-93B1-43E5-A001-1EF5BD57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C1ADB-BBCD-41D8-A06A-C0B96B99F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FEAA6-56CD-4111-876F-06DE5928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242B-C459-42F1-8AAB-7EA9517B992A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70A5-BE89-4F12-88A5-AB95AEF2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06A16-60D0-412E-A7A3-9A3DE08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645F-175C-426B-B159-C6DEB64EC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3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1E366-4631-4459-BBD9-A71239B4F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9CBAF-E368-4D53-8861-9AF6C016A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B4CBC-92AF-4C7B-9B30-73C4162A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242B-C459-42F1-8AAB-7EA9517B992A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769E-C3A3-4091-BE54-90B27A85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0796-6B0E-413B-B9A7-CACCCF24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645F-175C-426B-B159-C6DEB64EC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78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B1EF-CE42-470F-AA88-76184A10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7E73-C3CE-458B-9C2A-15841C46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64D4-344C-43C6-B2DF-DF652D05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242B-C459-42F1-8AAB-7EA9517B992A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FE46-37C1-48FA-BC8D-E313EACA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DA7D-8020-4255-B354-C68CD0AF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645F-175C-426B-B159-C6DEB64EC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8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D69D-5A28-422D-9A01-593C24E1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13EC-98EC-4E97-B56E-99F1B9409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FCEB3-A9F0-4C9C-B42C-1133F4CE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242B-C459-42F1-8AAB-7EA9517B992A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1CC2-6923-4002-A9A6-3CCFAADA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E12B-0E64-4FC7-AAB9-CAED85B8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645F-175C-426B-B159-C6DEB64EC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9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CFEF-5FA3-4AFE-B853-E4296520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D972D-C479-4338-B3D1-3EDC66C2C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CB710-AABF-4F0C-A59E-4AFDBB3B6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72A42-B300-4682-B066-AD4AFEC0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242B-C459-42F1-8AAB-7EA9517B992A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3FF47-B9BE-418F-AC09-9FF5E29B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1EB9-E39C-440A-A0FD-B5E22D0A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645F-175C-426B-B159-C6DEB64EC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67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E680-589B-4486-B1EE-08273F2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4571-9E4F-4C99-A42A-BF51DD75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468F-7A9D-4F05-AF23-BC879D3DE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71543-4B5C-484B-8A8C-8A0124DB5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E3C2D-292C-4850-B919-65A3527F3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BB067-7754-4EA8-95E7-7B857D98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242B-C459-42F1-8AAB-7EA9517B992A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49531-CDD5-4CAA-8C78-86B8DB4E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C6A40-E3D2-4CD4-9883-80A71992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645F-175C-426B-B159-C6DEB64EC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80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6E55-AFA7-4148-A7C9-AD278D04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0C3EE-FB2E-45BB-A47E-345CF3C2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242B-C459-42F1-8AAB-7EA9517B992A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470C2-B935-426E-B37D-2FD49225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D3DE1-A59A-46AC-BE3F-CDE24231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645F-175C-426B-B159-C6DEB64EC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7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AC601-DF10-4192-B1FA-0896A7CD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242B-C459-42F1-8AAB-7EA9517B992A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4BCCB-3573-4CE1-A41A-BF891543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5B4FB-FE6A-42CA-A263-34943C35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645F-175C-426B-B159-C6DEB64EC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7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8040-0663-43AE-A7F5-D0C28041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625A-C165-495F-BC7D-3DBD7629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C1066-6548-4F8A-BA39-27DB24B29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1630B-9FDF-4F33-BFF1-EB9DF1A5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242B-C459-42F1-8AAB-7EA9517B992A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0B93E-EC16-4248-A3EF-555315AD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5F30F-0C8C-4C49-93AA-66092200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645F-175C-426B-B159-C6DEB64EC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81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337D-A952-4971-B522-2479A9C4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7BDF5-0385-4A2A-99C6-20329CA42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BFCE4-66FF-42BE-ABF5-5B4779FC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A31D3-B6B0-4626-8F91-671DE606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242B-C459-42F1-8AAB-7EA9517B992A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4CC6A-C9F9-4B53-816B-C6D57F23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BB49E-1BF2-4598-8196-5FA78467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645F-175C-426B-B159-C6DEB64EC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0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277A9-4C21-4991-8268-7F349ECC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81CC-7CCD-4746-BCD8-ED3C2441B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04DE-D283-4CA1-A6BD-FA5DF6C8A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242B-C459-42F1-8AAB-7EA9517B992A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9100-B1FC-434F-8A13-264315F24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24204-F800-4297-9857-541E1C510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645F-175C-426B-B159-C6DEB64EC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1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DD619FF-EB2F-4116-9DC6-9A0B90C9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2757" y="0"/>
            <a:ext cx="7046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Setiya</dc:creator>
  <cp:lastModifiedBy>Rishabh Setiya</cp:lastModifiedBy>
  <cp:revision>2</cp:revision>
  <dcterms:created xsi:type="dcterms:W3CDTF">2021-05-30T06:58:04Z</dcterms:created>
  <dcterms:modified xsi:type="dcterms:W3CDTF">2021-05-30T07:20:39Z</dcterms:modified>
</cp:coreProperties>
</file>