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Glyphs 2p Add Move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56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Flow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898754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 smtClean="0"/>
              <a:t>Add Move Prompt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114800" y="1905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1200" dirty="0" smtClean="0"/>
              <a:t>Confirm Move + Price Message</a:t>
            </a:r>
            <a:endParaRPr lang="en-GB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715000" y="1912496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 smtClean="0"/>
              <a:t>Enough Artefacts?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3"/>
            <a:endCxn id="12" idx="1"/>
          </p:cNvCxnSpPr>
          <p:nvPr/>
        </p:nvCxnSpPr>
        <p:spPr>
          <a:xfrm>
            <a:off x="2286000" y="2203554"/>
            <a:ext cx="304175" cy="6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590175" y="1905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 smtClean="0"/>
              <a:t>Move Added?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2" idx="3"/>
            <a:endCxn id="5" idx="1"/>
          </p:cNvCxnSpPr>
          <p:nvPr/>
        </p:nvCxnSpPr>
        <p:spPr>
          <a:xfrm>
            <a:off x="3733175" y="2209800"/>
            <a:ext cx="381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5257800" y="2209800"/>
            <a:ext cx="457200" cy="7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0" y="191249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 smtClean="0"/>
              <a:t>Yes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189769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 smtClean="0"/>
              <a:t>Yes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5715000" y="2887043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 smtClean="0"/>
              <a:t>Not Enough Artefacts Message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5719997" y="3886200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 smtClean="0"/>
              <a:t>Store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5715000" y="1066800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 smtClean="0"/>
              <a:t>Send</a:t>
            </a:r>
            <a:endParaRPr lang="en-GB" dirty="0"/>
          </a:p>
        </p:txBody>
      </p:sp>
      <p:cxnSp>
        <p:nvCxnSpPr>
          <p:cNvPr id="33" name="Straight Arrow Connector 32"/>
          <p:cNvCxnSpPr>
            <a:stCxn id="6" idx="0"/>
            <a:endCxn id="29" idx="2"/>
          </p:cNvCxnSpPr>
          <p:nvPr/>
        </p:nvCxnSpPr>
        <p:spPr>
          <a:xfrm flipV="1">
            <a:off x="6934200" y="1676400"/>
            <a:ext cx="0" cy="2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27" idx="0"/>
          </p:cNvCxnSpPr>
          <p:nvPr/>
        </p:nvCxnSpPr>
        <p:spPr>
          <a:xfrm>
            <a:off x="6934200" y="2522096"/>
            <a:ext cx="0" cy="364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10400" y="160978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 smtClean="0"/>
              <a:t>Yes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7086600" y="253167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 smtClean="0"/>
              <a:t>No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27" idx="2"/>
            <a:endCxn id="28" idx="0"/>
          </p:cNvCxnSpPr>
          <p:nvPr/>
        </p:nvCxnSpPr>
        <p:spPr>
          <a:xfrm>
            <a:off x="6934200" y="3496643"/>
            <a:ext cx="4997" cy="3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8" idx="1"/>
            <a:endCxn id="5" idx="2"/>
          </p:cNvCxnSpPr>
          <p:nvPr/>
        </p:nvCxnSpPr>
        <p:spPr>
          <a:xfrm rot="10800000">
            <a:off x="4686301" y="2514600"/>
            <a:ext cx="1033697" cy="1676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0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Screens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10116" y="1780082"/>
            <a:ext cx="1814084" cy="2212298"/>
            <a:chOff x="3048000" y="1826302"/>
            <a:chExt cx="3124200" cy="3810000"/>
          </a:xfrm>
        </p:grpSpPr>
        <p:sp>
          <p:nvSpPr>
            <p:cNvPr id="4" name="Rounded Rectangle 3"/>
            <p:cNvSpPr/>
            <p:nvPr/>
          </p:nvSpPr>
          <p:spPr>
            <a:xfrm>
              <a:off x="3048000" y="1826302"/>
              <a:ext cx="3124200" cy="381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3954280" y="26289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4487680" y="23622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4754380" y="3324693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4115424" y="3324693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4981731" y="2763811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98850" y="4449430"/>
              <a:ext cx="1905000" cy="450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n-NO" sz="1100" dirty="0" smtClean="0"/>
                <a:t>Add a move!</a:t>
              </a:r>
              <a:endParaRPr lang="en-GB" sz="1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96116" y="1768839"/>
            <a:ext cx="1814084" cy="2212298"/>
            <a:chOff x="3048000" y="1826302"/>
            <a:chExt cx="3124200" cy="3810000"/>
          </a:xfrm>
        </p:grpSpPr>
        <p:sp>
          <p:nvSpPr>
            <p:cNvPr id="13" name="Rounded Rectangle 12"/>
            <p:cNvSpPr/>
            <p:nvPr/>
          </p:nvSpPr>
          <p:spPr>
            <a:xfrm>
              <a:off x="3048000" y="1826302"/>
              <a:ext cx="3124200" cy="381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954280" y="26289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4487680" y="23622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4754380" y="3324693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115424" y="3324693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4981731" y="2763811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4155" y="4422955"/>
              <a:ext cx="2043847" cy="450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n-NO" sz="1100" dirty="0" smtClean="0"/>
                <a:t>Send New Move?</a:t>
              </a:r>
              <a:endParaRPr lang="en-GB" sz="1100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477300" y="3547505"/>
            <a:ext cx="596596" cy="262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48" y="3512064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stCxn id="20" idx="3"/>
          </p:cNvCxnSpPr>
          <p:nvPr/>
        </p:nvCxnSpPr>
        <p:spPr>
          <a:xfrm flipV="1">
            <a:off x="5073896" y="3678751"/>
            <a:ext cx="111302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186916" y="1828800"/>
            <a:ext cx="1814084" cy="2212298"/>
            <a:chOff x="3048000" y="1826302"/>
            <a:chExt cx="3124200" cy="3810000"/>
          </a:xfrm>
        </p:grpSpPr>
        <p:sp>
          <p:nvSpPr>
            <p:cNvPr id="37" name="Rounded Rectangle 36"/>
            <p:cNvSpPr/>
            <p:nvPr/>
          </p:nvSpPr>
          <p:spPr>
            <a:xfrm>
              <a:off x="3048000" y="1826302"/>
              <a:ext cx="3124200" cy="381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72924" y="3003061"/>
              <a:ext cx="2043847" cy="450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n-NO" sz="1100" dirty="0" smtClean="0"/>
                <a:t>SHOP UI</a:t>
              </a:r>
              <a:endParaRPr lang="en-GB" sz="1100" dirty="0"/>
            </a:p>
          </p:txBody>
        </p:sp>
      </p:grpSp>
      <p:cxnSp>
        <p:nvCxnSpPr>
          <p:cNvPr id="44" name="Straight Arrow Connector 43"/>
          <p:cNvCxnSpPr>
            <a:stCxn id="1026" idx="2"/>
          </p:cNvCxnSpPr>
          <p:nvPr/>
        </p:nvCxnSpPr>
        <p:spPr>
          <a:xfrm>
            <a:off x="4775598" y="3845439"/>
            <a:ext cx="0" cy="42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824054" y="3547505"/>
            <a:ext cx="596596" cy="262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1100" dirty="0" smtClean="0"/>
              <a:t>Cancel</a:t>
            </a:r>
            <a:endParaRPr lang="en-GB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124200" y="3657600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663459" y="4267200"/>
            <a:ext cx="1814084" cy="2212298"/>
            <a:chOff x="3048000" y="1826302"/>
            <a:chExt cx="3124200" cy="3810000"/>
          </a:xfrm>
        </p:grpSpPr>
        <p:sp>
          <p:nvSpPr>
            <p:cNvPr id="53" name="Rounded Rectangle 52"/>
            <p:cNvSpPr/>
            <p:nvPr/>
          </p:nvSpPr>
          <p:spPr>
            <a:xfrm>
              <a:off x="3048000" y="1826302"/>
              <a:ext cx="3124200" cy="381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72924" y="3003061"/>
              <a:ext cx="2043847" cy="74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n-NO" sz="1100" dirty="0" smtClean="0"/>
                <a:t>Multiplayer Game Screen</a:t>
              </a:r>
              <a:endParaRPr lang="en-GB" sz="11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739116" y="399238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000" dirty="0" smtClean="0"/>
              <a:t>Enough Artefacts</a:t>
            </a:r>
            <a:endParaRPr lang="en-GB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424916" y="3276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000" dirty="0" smtClean="0"/>
              <a:t>Not Enough</a:t>
            </a:r>
          </a:p>
          <a:p>
            <a:r>
              <a:rPr lang="nn-NO" sz="1000" dirty="0" smtClean="0"/>
              <a:t>Artefacts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2227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Glyphs 2p Add Move</vt:lpstr>
      <vt:lpstr>Flow</vt:lpstr>
      <vt:lpstr>Screens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Glyphs 2p Add Move</dc:title>
  <dc:creator>Owner</dc:creator>
  <cp:lastModifiedBy>Matthew Zoern</cp:lastModifiedBy>
  <cp:revision>5</cp:revision>
  <dcterms:created xsi:type="dcterms:W3CDTF">2006-08-16T00:00:00Z</dcterms:created>
  <dcterms:modified xsi:type="dcterms:W3CDTF">2014-12-01T13:46:09Z</dcterms:modified>
</cp:coreProperties>
</file>