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6CB0-2F74-4518-9601-82360ADD2E0A}" type="datetimeFigureOut">
              <a:rPr lang="en-CA" smtClean="0"/>
              <a:t>11/12/2014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647A-6DA6-4BEE-BF44-C21914D21E1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6CB0-2F74-4518-9601-82360ADD2E0A}" type="datetimeFigureOut">
              <a:rPr lang="en-CA" smtClean="0"/>
              <a:t>11/12/2014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647A-6DA6-4BEE-BF44-C21914D21E1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6CB0-2F74-4518-9601-82360ADD2E0A}" type="datetimeFigureOut">
              <a:rPr lang="en-CA" smtClean="0"/>
              <a:t>11/12/2014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647A-6DA6-4BEE-BF44-C21914D21E1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6CB0-2F74-4518-9601-82360ADD2E0A}" type="datetimeFigureOut">
              <a:rPr lang="en-CA" smtClean="0"/>
              <a:t>11/12/2014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647A-6DA6-4BEE-BF44-C21914D21E1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6CB0-2F74-4518-9601-82360ADD2E0A}" type="datetimeFigureOut">
              <a:rPr lang="en-CA" smtClean="0"/>
              <a:t>11/12/2014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647A-6DA6-4BEE-BF44-C21914D21E1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6CB0-2F74-4518-9601-82360ADD2E0A}" type="datetimeFigureOut">
              <a:rPr lang="en-CA" smtClean="0"/>
              <a:t>11/12/2014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647A-6DA6-4BEE-BF44-C21914D21E1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6CB0-2F74-4518-9601-82360ADD2E0A}" type="datetimeFigureOut">
              <a:rPr lang="en-CA" smtClean="0"/>
              <a:t>11/12/2014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647A-6DA6-4BEE-BF44-C21914D21E1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6CB0-2F74-4518-9601-82360ADD2E0A}" type="datetimeFigureOut">
              <a:rPr lang="en-CA" smtClean="0"/>
              <a:t>11/12/2014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647A-6DA6-4BEE-BF44-C21914D21E1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6CB0-2F74-4518-9601-82360ADD2E0A}" type="datetimeFigureOut">
              <a:rPr lang="en-CA" smtClean="0"/>
              <a:t>11/12/2014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647A-6DA6-4BEE-BF44-C21914D21E1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6CB0-2F74-4518-9601-82360ADD2E0A}" type="datetimeFigureOut">
              <a:rPr lang="en-CA" smtClean="0"/>
              <a:t>11/12/2014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647A-6DA6-4BEE-BF44-C21914D21E1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6CB0-2F74-4518-9601-82360ADD2E0A}" type="datetimeFigureOut">
              <a:rPr lang="en-CA" smtClean="0"/>
              <a:t>11/12/2014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647A-6DA6-4BEE-BF44-C21914D21E1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6CB0-2F74-4518-9601-82360ADD2E0A}" type="datetimeFigureOut">
              <a:rPr lang="en-CA" smtClean="0"/>
              <a:t>11/12/2014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0647A-6DA6-4BEE-BF44-C21914D21E16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Glyphs Achievements Screen Design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</a:t>
            </a:r>
            <a:endParaRPr lang="en-CA" dirty="0"/>
          </a:p>
        </p:txBody>
      </p:sp>
      <p:sp useBgFill="1">
        <p:nvSpPr>
          <p:cNvPr id="4" name="Rounded Rectangle 3"/>
          <p:cNvSpPr/>
          <p:nvPr/>
        </p:nvSpPr>
        <p:spPr>
          <a:xfrm>
            <a:off x="2743200" y="1447800"/>
            <a:ext cx="3657600" cy="464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ounded Rectangle 5"/>
          <p:cNvSpPr/>
          <p:nvPr/>
        </p:nvSpPr>
        <p:spPr>
          <a:xfrm>
            <a:off x="2819400" y="1981200"/>
            <a:ext cx="3505200" cy="685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3505200" y="1524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Achievements</a:t>
            </a:r>
            <a:endParaRPr lang="en-CA" dirty="0"/>
          </a:p>
        </p:txBody>
      </p:sp>
      <p:pic>
        <p:nvPicPr>
          <p:cNvPr id="2050" name="Picture 2" descr="C:\Users\Cary\SkyDrive\Walkin Games\Games\Glyphs\artifact_off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286000"/>
            <a:ext cx="257175" cy="33773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76600" y="1981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Flick of the Wrist</a:t>
            </a:r>
            <a:endParaRPr lang="en-C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286000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Perform 50 flick gestures.</a:t>
            </a:r>
            <a:endParaRPr lang="en-CA" sz="1400" dirty="0"/>
          </a:p>
        </p:txBody>
      </p:sp>
      <p:sp>
        <p:nvSpPr>
          <p:cNvPr id="11" name="5-Point Star 10"/>
          <p:cNvSpPr/>
          <p:nvPr/>
        </p:nvSpPr>
        <p:spPr>
          <a:xfrm>
            <a:off x="2819400" y="2209800"/>
            <a:ext cx="228600" cy="228600"/>
          </a:xfrm>
          <a:prstGeom prst="star5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5-Point Star 11"/>
          <p:cNvSpPr/>
          <p:nvPr/>
        </p:nvSpPr>
        <p:spPr>
          <a:xfrm>
            <a:off x="2971800" y="2057400"/>
            <a:ext cx="228600" cy="228600"/>
          </a:xfrm>
          <a:prstGeom prst="star5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5-Point Star 12"/>
          <p:cNvSpPr/>
          <p:nvPr/>
        </p:nvSpPr>
        <p:spPr>
          <a:xfrm>
            <a:off x="3124200" y="2209800"/>
            <a:ext cx="228600" cy="228600"/>
          </a:xfrm>
          <a:prstGeom prst="star5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5867400" y="22860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x5</a:t>
            </a:r>
            <a:endParaRPr lang="en-CA" dirty="0"/>
          </a:p>
        </p:txBody>
      </p:sp>
      <p:sp>
        <p:nvSpPr>
          <p:cNvPr id="17" name="Rounded Rectangle 16"/>
          <p:cNvSpPr/>
          <p:nvPr/>
        </p:nvSpPr>
        <p:spPr>
          <a:xfrm>
            <a:off x="5105400" y="2057400"/>
            <a:ext cx="1143000" cy="228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5/50</a:t>
            </a:r>
            <a:endParaRPr lang="en-CA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5105400" y="2057400"/>
            <a:ext cx="2286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ounded Rectangle 18"/>
          <p:cNvSpPr/>
          <p:nvPr/>
        </p:nvSpPr>
        <p:spPr>
          <a:xfrm>
            <a:off x="2819400" y="2819400"/>
            <a:ext cx="3505200" cy="685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3276600" y="2819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Drag Royalty</a:t>
            </a:r>
            <a:endParaRPr lang="en-CA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76600" y="312420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Perform 500 drag gestures.</a:t>
            </a:r>
            <a:endParaRPr lang="en-CA" sz="1400" dirty="0"/>
          </a:p>
        </p:txBody>
      </p:sp>
      <p:sp>
        <p:nvSpPr>
          <p:cNvPr id="22" name="5-Point Star 21"/>
          <p:cNvSpPr/>
          <p:nvPr/>
        </p:nvSpPr>
        <p:spPr>
          <a:xfrm>
            <a:off x="2819400" y="30480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5-Point Star 22"/>
          <p:cNvSpPr/>
          <p:nvPr/>
        </p:nvSpPr>
        <p:spPr>
          <a:xfrm>
            <a:off x="2971800" y="2895600"/>
            <a:ext cx="228600" cy="228600"/>
          </a:xfrm>
          <a:prstGeom prst="star5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5-Point Star 23"/>
          <p:cNvSpPr/>
          <p:nvPr/>
        </p:nvSpPr>
        <p:spPr>
          <a:xfrm>
            <a:off x="3124200" y="3048000"/>
            <a:ext cx="228600" cy="228600"/>
          </a:xfrm>
          <a:prstGeom prst="star5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5867400" y="31242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x10</a:t>
            </a:r>
            <a:endParaRPr lang="en-CA" dirty="0"/>
          </a:p>
        </p:txBody>
      </p:sp>
      <p:sp>
        <p:nvSpPr>
          <p:cNvPr id="26" name="Rounded Rectangle 25"/>
          <p:cNvSpPr/>
          <p:nvPr/>
        </p:nvSpPr>
        <p:spPr>
          <a:xfrm>
            <a:off x="5105400" y="2895600"/>
            <a:ext cx="1143000" cy="228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75/500</a:t>
            </a:r>
            <a:endParaRPr lang="en-CA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5105400" y="2895600"/>
            <a:ext cx="3048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ounded Rectangle 27"/>
          <p:cNvSpPr/>
          <p:nvPr/>
        </p:nvSpPr>
        <p:spPr>
          <a:xfrm>
            <a:off x="2819400" y="3657600"/>
            <a:ext cx="3505200" cy="685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3276600" y="3657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You Spin Me Round</a:t>
            </a:r>
            <a:endParaRPr lang="en-CA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276600" y="396240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Perform 5000 rotate gestures.</a:t>
            </a:r>
            <a:endParaRPr lang="en-CA" sz="1400" dirty="0"/>
          </a:p>
        </p:txBody>
      </p:sp>
      <p:sp>
        <p:nvSpPr>
          <p:cNvPr id="31" name="5-Point Star 30"/>
          <p:cNvSpPr/>
          <p:nvPr/>
        </p:nvSpPr>
        <p:spPr>
          <a:xfrm>
            <a:off x="2819400" y="38862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5-Point Star 31"/>
          <p:cNvSpPr/>
          <p:nvPr/>
        </p:nvSpPr>
        <p:spPr>
          <a:xfrm>
            <a:off x="2971800" y="37338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5-Point Star 32"/>
          <p:cNvSpPr/>
          <p:nvPr/>
        </p:nvSpPr>
        <p:spPr>
          <a:xfrm>
            <a:off x="3124200" y="3886200"/>
            <a:ext cx="228600" cy="228600"/>
          </a:xfrm>
          <a:prstGeom prst="star5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/>
          <p:cNvSpPr txBox="1"/>
          <p:nvPr/>
        </p:nvSpPr>
        <p:spPr>
          <a:xfrm>
            <a:off x="5867400" y="39624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x20</a:t>
            </a:r>
            <a:endParaRPr lang="en-CA" dirty="0"/>
          </a:p>
        </p:txBody>
      </p:sp>
      <p:sp>
        <p:nvSpPr>
          <p:cNvPr id="35" name="Rounded Rectangle 34"/>
          <p:cNvSpPr/>
          <p:nvPr/>
        </p:nvSpPr>
        <p:spPr>
          <a:xfrm>
            <a:off x="5105400" y="3733800"/>
            <a:ext cx="1143000" cy="228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1000/5000</a:t>
            </a:r>
            <a:endParaRPr lang="en-CA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5105400" y="3733800"/>
            <a:ext cx="2286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ounded Rectangle 36"/>
          <p:cNvSpPr/>
          <p:nvPr/>
        </p:nvSpPr>
        <p:spPr>
          <a:xfrm>
            <a:off x="2819400" y="4495800"/>
            <a:ext cx="3505200" cy="685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/>
          <p:cNvSpPr txBox="1"/>
          <p:nvPr/>
        </p:nvSpPr>
        <p:spPr>
          <a:xfrm>
            <a:off x="3276600" y="4495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Digital Maraca</a:t>
            </a:r>
            <a:endParaRPr lang="en-CA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276600" y="480060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Perform 50 </a:t>
            </a:r>
            <a:r>
              <a:rPr lang="en-US" sz="1400" dirty="0" err="1" smtClean="0"/>
              <a:t>colour</a:t>
            </a:r>
            <a:r>
              <a:rPr lang="en-US" sz="1400" dirty="0" smtClean="0"/>
              <a:t> swaps.</a:t>
            </a:r>
            <a:endParaRPr lang="en-CA" sz="1400" dirty="0"/>
          </a:p>
        </p:txBody>
      </p:sp>
      <p:sp>
        <p:nvSpPr>
          <p:cNvPr id="40" name="5-Point Star 39"/>
          <p:cNvSpPr/>
          <p:nvPr/>
        </p:nvSpPr>
        <p:spPr>
          <a:xfrm>
            <a:off x="2819400" y="4724400"/>
            <a:ext cx="228600" cy="228600"/>
          </a:xfrm>
          <a:prstGeom prst="star5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5-Point Star 40"/>
          <p:cNvSpPr/>
          <p:nvPr/>
        </p:nvSpPr>
        <p:spPr>
          <a:xfrm>
            <a:off x="2971800" y="4572000"/>
            <a:ext cx="228600" cy="228600"/>
          </a:xfrm>
          <a:prstGeom prst="star5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5-Point Star 41"/>
          <p:cNvSpPr/>
          <p:nvPr/>
        </p:nvSpPr>
        <p:spPr>
          <a:xfrm>
            <a:off x="3124200" y="4724400"/>
            <a:ext cx="228600" cy="228600"/>
          </a:xfrm>
          <a:prstGeom prst="star5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TextBox 42"/>
          <p:cNvSpPr txBox="1"/>
          <p:nvPr/>
        </p:nvSpPr>
        <p:spPr>
          <a:xfrm>
            <a:off x="5867400" y="48006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x5</a:t>
            </a:r>
            <a:endParaRPr lang="en-CA" dirty="0"/>
          </a:p>
        </p:txBody>
      </p:sp>
      <p:sp>
        <p:nvSpPr>
          <p:cNvPr id="44" name="Rounded Rectangle 43"/>
          <p:cNvSpPr/>
          <p:nvPr/>
        </p:nvSpPr>
        <p:spPr>
          <a:xfrm>
            <a:off x="5105400" y="4572000"/>
            <a:ext cx="1143000" cy="228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5/50</a:t>
            </a:r>
            <a:endParaRPr lang="en-CA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5105400" y="4572000"/>
            <a:ext cx="2286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6" name="Picture 2" descr="C:\Users\Cary\SkyDrive\Walkin Games\Games\Glyphs\artifact_off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3124200"/>
            <a:ext cx="257175" cy="337736"/>
          </a:xfrm>
          <a:prstGeom prst="rect">
            <a:avLst/>
          </a:prstGeom>
          <a:noFill/>
        </p:spPr>
      </p:pic>
      <p:pic>
        <p:nvPicPr>
          <p:cNvPr id="57" name="Picture 2" descr="C:\Users\Cary\SkyDrive\Walkin Games\Games\Glyphs\artifact_off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3962400"/>
            <a:ext cx="257175" cy="337736"/>
          </a:xfrm>
          <a:prstGeom prst="rect">
            <a:avLst/>
          </a:prstGeom>
          <a:noFill/>
        </p:spPr>
      </p:pic>
      <p:pic>
        <p:nvPicPr>
          <p:cNvPr id="58" name="Picture 2" descr="C:\Users\Cary\SkyDrive\Walkin Games\Games\Glyphs\artifact_off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800600"/>
            <a:ext cx="257175" cy="337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Polished Example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57150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Clash of Clans</a:t>
            </a:r>
            <a:endParaRPr lang="en-CA" dirty="0"/>
          </a:p>
        </p:txBody>
      </p:sp>
      <p:pic>
        <p:nvPicPr>
          <p:cNvPr id="1026" name="Picture 2" descr="C:\Users\Cary\Downloads\Screenshot_2014-12-11-21-23-1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76400"/>
            <a:ext cx="6699956" cy="3768725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>
            <a:off x="1371600" y="2438400"/>
            <a:ext cx="1066800" cy="76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705600" y="2209800"/>
            <a:ext cx="15240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7" idx="1"/>
          </p:cNvCxnSpPr>
          <p:nvPr/>
        </p:nvCxnSpPr>
        <p:spPr>
          <a:xfrm flipH="1" flipV="1">
            <a:off x="6781800" y="2590801"/>
            <a:ext cx="990600" cy="2923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9" idx="1"/>
          </p:cNvCxnSpPr>
          <p:nvPr/>
        </p:nvCxnSpPr>
        <p:spPr>
          <a:xfrm flipH="1">
            <a:off x="6934200" y="4254788"/>
            <a:ext cx="1219200" cy="886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1" idx="1"/>
          </p:cNvCxnSpPr>
          <p:nvPr/>
        </p:nvCxnSpPr>
        <p:spPr>
          <a:xfrm flipH="1" flipV="1">
            <a:off x="6477000" y="5105400"/>
            <a:ext cx="1295400" cy="6733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43000" y="3810000"/>
            <a:ext cx="20574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43000" y="4114800"/>
            <a:ext cx="20574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2209800"/>
            <a:ext cx="1465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Completed Tier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Indicator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400" y="3276600"/>
            <a:ext cx="1325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Achievement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Title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" y="4038600"/>
            <a:ext cx="1325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Achievement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Description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72400" y="17526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Progress bar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2400" y="25908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Reward Indicator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53400" y="39624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Scrollable Frame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72400" y="54864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Social Media API Link</a:t>
            </a:r>
            <a:endParaRPr lang="en-CA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68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Glyphs Achievements Screen Design</vt:lpstr>
      <vt:lpstr>Wireframe</vt:lpstr>
      <vt:lpstr>Polished Example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Glyphs Achievements Screen Design</dc:title>
  <dc:creator>Cary Walkin</dc:creator>
  <cp:lastModifiedBy>Cary Walkin</cp:lastModifiedBy>
  <cp:revision>7</cp:revision>
  <dcterms:created xsi:type="dcterms:W3CDTF">2014-12-12T02:15:26Z</dcterms:created>
  <dcterms:modified xsi:type="dcterms:W3CDTF">2014-12-12T03:13:05Z</dcterms:modified>
</cp:coreProperties>
</file>