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smtClean="0"/>
              <a:t>Glyphs Launch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/>
              <a:t>Franchise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47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Feature Map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88286"/>
              </p:ext>
            </p:extLst>
          </p:nvPr>
        </p:nvGraphicFramePr>
        <p:xfrm>
          <a:off x="457200" y="17526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nn-NO" dirty="0" smtClean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Glyphs</a:t>
                      </a:r>
                      <a:r>
                        <a:rPr lang="nn-NO" baseline="0" dirty="0" smtClean="0"/>
                        <a:t>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Glyphs</a:t>
                      </a:r>
                      <a:r>
                        <a:rPr lang="nn-NO" baseline="0" dirty="0" smtClean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Glyphs 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n-NO" dirty="0" smtClean="0"/>
                        <a:t>Challenge Mode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n-NO" dirty="0" smtClean="0"/>
                        <a:t>Level</a:t>
                      </a:r>
                      <a:r>
                        <a:rPr lang="nn-NO" baseline="0" dirty="0" smtClean="0"/>
                        <a:t> Mode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n-NO" dirty="0" smtClean="0"/>
                        <a:t>Tap Gesture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n-NO" dirty="0" smtClean="0"/>
                        <a:t>Rotate</a:t>
                      </a:r>
                      <a:r>
                        <a:rPr lang="nn-NO" baseline="0" dirty="0" smtClean="0"/>
                        <a:t> Gesture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n-NO" dirty="0" smtClean="0"/>
                        <a:t>Drag Gesture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n-NO" dirty="0" smtClean="0"/>
                        <a:t>Flick</a:t>
                      </a:r>
                      <a:r>
                        <a:rPr lang="nn-NO" baseline="0" dirty="0" smtClean="0"/>
                        <a:t> Gesture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n-NO" dirty="0" smtClean="0"/>
                        <a:t>Colour Swap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7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Rationale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n-NO" u="sng" dirty="0" smtClean="0"/>
              <a:t>1st App</a:t>
            </a:r>
          </a:p>
          <a:p>
            <a:pPr marL="0" indent="0">
              <a:buNone/>
            </a:pPr>
            <a:r>
              <a:rPr lang="nn-NO" dirty="0" smtClean="0"/>
              <a:t>Simple to understand, quicker to create.</a:t>
            </a:r>
          </a:p>
          <a:p>
            <a:pPr marL="0" indent="0">
              <a:buNone/>
            </a:pPr>
            <a:endParaRPr lang="nn-NO" u="sng" dirty="0" smtClean="0"/>
          </a:p>
          <a:p>
            <a:pPr marL="0" indent="0">
              <a:buNone/>
            </a:pPr>
            <a:r>
              <a:rPr lang="nn-NO" u="sng" dirty="0" smtClean="0"/>
              <a:t>2nd App</a:t>
            </a:r>
          </a:p>
          <a:p>
            <a:pPr marL="0" indent="0">
              <a:buNone/>
            </a:pPr>
            <a:r>
              <a:rPr lang="nn-NO" dirty="0" smtClean="0"/>
              <a:t>Slight increase in complexity over the 1st app. Clearly an evolution of the first experience.</a:t>
            </a:r>
          </a:p>
          <a:p>
            <a:pPr marL="0" indent="0">
              <a:buNone/>
            </a:pPr>
            <a:endParaRPr lang="nn-NO" u="sng" dirty="0" smtClean="0"/>
          </a:p>
          <a:p>
            <a:pPr marL="0" indent="0">
              <a:buNone/>
            </a:pPr>
            <a:r>
              <a:rPr lang="nn-NO" u="sng" dirty="0" smtClean="0"/>
              <a:t>3rd App</a:t>
            </a:r>
          </a:p>
          <a:p>
            <a:pPr marL="0" indent="0">
              <a:buNone/>
            </a:pPr>
            <a:r>
              <a:rPr lang="nn-NO" dirty="0" smtClean="0"/>
              <a:t>Fully featured experience with full gesture range, colour swap and Level Based Progression.</a:t>
            </a:r>
          </a:p>
        </p:txBody>
      </p:sp>
    </p:spTree>
    <p:extLst>
      <p:ext uri="{BB962C8B-B14F-4D97-AF65-F5344CB8AC3E}">
        <p14:creationId xmlns:p14="http://schemas.microsoft.com/office/powerpoint/2010/main" val="236948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Marketing Perspective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n-NO" dirty="0" smtClean="0"/>
              <a:t>The audience is presented with a franchise of products increasing consumer confidence that this is a successful range.</a:t>
            </a:r>
          </a:p>
          <a:p>
            <a:endParaRPr lang="nn-NO" dirty="0" smtClean="0"/>
          </a:p>
          <a:p>
            <a:r>
              <a:rPr lang="nn-NO" dirty="0" smtClean="0"/>
              <a:t>The stake holders (Walking Games and BZR) increase their respective portfolios for the same level of commitment as creating 1 title.</a:t>
            </a:r>
          </a:p>
          <a:p>
            <a:endParaRPr lang="nn-NO" dirty="0" smtClean="0"/>
          </a:p>
          <a:p>
            <a:r>
              <a:rPr lang="nn-NO" dirty="0" smtClean="0"/>
              <a:t>The Glyphs franchise enters the market sooner than would otherwise be feasible.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94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145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Glyphs Launch</vt:lpstr>
      <vt:lpstr>Feature Map</vt:lpstr>
      <vt:lpstr>Rationale</vt:lpstr>
      <vt:lpstr>Marketing Perspective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Glyphs Launch</dc:title>
  <dc:creator>Owner</dc:creator>
  <cp:lastModifiedBy>Owner</cp:lastModifiedBy>
  <cp:revision>2</cp:revision>
  <dcterms:created xsi:type="dcterms:W3CDTF">2006-08-16T00:00:00Z</dcterms:created>
  <dcterms:modified xsi:type="dcterms:W3CDTF">2014-06-18T01:32:22Z</dcterms:modified>
</cp:coreProperties>
</file>