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jpeg"/><Relationship Id="rId7" Type="http://schemas.openxmlformats.org/officeDocument/2006/relationships/image" Target="../media/image11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Pattern Battle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Storyboard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51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Select Player 2 Game Mode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2548468" y="2819400"/>
            <a:ext cx="838200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Player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48468" y="3962400"/>
            <a:ext cx="838200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 Player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3132968" y="4161139"/>
            <a:ext cx="592667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22918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Let’s try 2 player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0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List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48200" y="2291829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Play your turn on a game you are already playing</a:t>
            </a:r>
          </a:p>
          <a:p>
            <a:endParaRPr lang="en-GB" dirty="0"/>
          </a:p>
          <a:p>
            <a:r>
              <a:rPr lang="en-GB" dirty="0"/>
              <a:t>S</a:t>
            </a:r>
            <a:r>
              <a:rPr lang="en-GB" dirty="0" smtClean="0"/>
              <a:t>ee who you are waiting on to make a turn</a:t>
            </a:r>
          </a:p>
          <a:p>
            <a:endParaRPr lang="en-GB" dirty="0" smtClean="0"/>
          </a:p>
          <a:p>
            <a:r>
              <a:rPr lang="en-GB" dirty="0" smtClean="0"/>
              <a:t>Player decides to Start a New Game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28070" y="2514601"/>
            <a:ext cx="1900196" cy="1090863"/>
            <a:chOff x="2028070" y="2514600"/>
            <a:chExt cx="1900196" cy="1447801"/>
          </a:xfrm>
        </p:grpSpPr>
        <p:sp>
          <p:nvSpPr>
            <p:cNvPr id="6" name="Rounded Rectangle 5"/>
            <p:cNvSpPr/>
            <p:nvPr/>
          </p:nvSpPr>
          <p:spPr>
            <a:xfrm>
              <a:off x="2028070" y="2514600"/>
              <a:ext cx="132473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Julie21</a:t>
              </a:r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028070" y="2895600"/>
              <a:ext cx="132473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Phil</a:t>
              </a:r>
              <a:endParaRPr lang="en-GB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28070" y="3276600"/>
              <a:ext cx="132473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Hotman</a:t>
              </a:r>
              <a:endParaRPr lang="en-GB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028070" y="3657600"/>
              <a:ext cx="132473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HungDaddy</a:t>
              </a:r>
              <a:endParaRPr lang="en-GB" dirty="0"/>
            </a:p>
          </p:txBody>
        </p:sp>
        <p:pic>
          <p:nvPicPr>
            <p:cNvPr id="2050" name="Picture 2" descr="C:\Users\Owner\AppData\Local\Microsoft\Windows\Temporary Internet Files\Content.IE5\YXT07XDE\MP900400294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2514600"/>
              <a:ext cx="499266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Owner\AppData\Local\Microsoft\Windows\Temporary Internet Files\Content.IE5\7MY1PM34\MP900422224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2895600"/>
              <a:ext cx="499266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Owner\AppData\Local\Microsoft\Windows\Temporary Internet Files\Content.IE5\VVNKVVPX\MC900048775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3342081"/>
              <a:ext cx="499266" cy="239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C:\Users\Owner\AppData\Local\Microsoft\Windows\Temporary Internet Files\Content.IE5\RQT8OKQF\MC900438249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3657601"/>
              <a:ext cx="499266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1981200" y="2145268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Your Turn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6600" y="3701532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Waiting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209800" y="5029200"/>
            <a:ext cx="1523999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Start New Game!</a:t>
            </a:r>
            <a:endParaRPr lang="en-GB" sz="1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40469" y="4014537"/>
            <a:ext cx="1887799" cy="517660"/>
            <a:chOff x="2040469" y="4014537"/>
            <a:chExt cx="1887799" cy="517660"/>
          </a:xfrm>
        </p:grpSpPr>
        <p:sp>
          <p:nvSpPr>
            <p:cNvPr id="23" name="Rounded Rectangle 22"/>
            <p:cNvSpPr/>
            <p:nvPr/>
          </p:nvSpPr>
          <p:spPr>
            <a:xfrm>
              <a:off x="2040469" y="4014537"/>
              <a:ext cx="1324730" cy="2296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Bill</a:t>
              </a:r>
              <a:endParaRPr lang="en-GB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040469" y="4301606"/>
              <a:ext cx="1324730" cy="2296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Andy</a:t>
              </a:r>
              <a:endParaRPr lang="en-GB" dirty="0"/>
            </a:p>
          </p:txBody>
        </p:sp>
        <p:pic>
          <p:nvPicPr>
            <p:cNvPr id="2054" name="Picture 6" descr="C:\Users\Owner\AppData\Local\Microsoft\Windows\Temporary Internet Files\Content.IE5\YXT07XDE\MC900423155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014537"/>
              <a:ext cx="499268" cy="22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C:\Users\Owner\AppData\Local\Microsoft\Windows\Temporary Internet Files\Content.IE5\7MY1PM34\MC900438199[1]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999" y="4301606"/>
              <a:ext cx="499268" cy="230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3594401" y="5128626"/>
            <a:ext cx="59266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Game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86000" y="2291829"/>
            <a:ext cx="609600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291829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first thing they have to do is lay down the first few parts of a pattern.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291829"/>
            <a:ext cx="609600" cy="4616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863733"/>
            <a:ext cx="609600" cy="4616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0" y="2863732"/>
            <a:ext cx="609600" cy="46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2680001" y="2454245"/>
            <a:ext cx="592667" cy="83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1" y="3842143"/>
            <a:ext cx="1447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Start a Pattern by doing a move</a:t>
            </a:r>
          </a:p>
        </p:txBody>
      </p:sp>
      <p:sp>
        <p:nvSpPr>
          <p:cNvPr id="12" name="Oval 11"/>
          <p:cNvSpPr/>
          <p:nvPr/>
        </p:nvSpPr>
        <p:spPr>
          <a:xfrm>
            <a:off x="22098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5146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8194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Game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86000" y="2291829"/>
            <a:ext cx="609600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2918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 another move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291829"/>
            <a:ext cx="609600" cy="4616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863733"/>
            <a:ext cx="609600" cy="4616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0" y="2863732"/>
            <a:ext cx="609600" cy="46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2680001" y="2454245"/>
            <a:ext cx="592667" cy="83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1" y="3842143"/>
            <a:ext cx="144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Do another move to Add</a:t>
            </a:r>
          </a:p>
        </p:txBody>
      </p:sp>
      <p:sp>
        <p:nvSpPr>
          <p:cNvPr id="12" name="Oval 11"/>
          <p:cNvSpPr/>
          <p:nvPr/>
        </p:nvSpPr>
        <p:spPr>
          <a:xfrm>
            <a:off x="22098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5146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8194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-Shape 14"/>
          <p:cNvSpPr/>
          <p:nvPr/>
        </p:nvSpPr>
        <p:spPr>
          <a:xfrm rot="19186214">
            <a:off x="2216027" y="4914899"/>
            <a:ext cx="341320" cy="22860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-Shape 15"/>
          <p:cNvSpPr/>
          <p:nvPr/>
        </p:nvSpPr>
        <p:spPr>
          <a:xfrm rot="19186214">
            <a:off x="2520828" y="4914898"/>
            <a:ext cx="341320" cy="22860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2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Game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86000" y="2291829"/>
            <a:ext cx="609600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2918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Ok 3 moves are laid down great!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291829"/>
            <a:ext cx="609600" cy="4616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863733"/>
            <a:ext cx="609600" cy="4616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0" y="2863732"/>
            <a:ext cx="609600" cy="46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2680001" y="2454245"/>
            <a:ext cx="592667" cy="83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1" y="3842143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Last one!</a:t>
            </a:r>
          </a:p>
        </p:txBody>
      </p:sp>
      <p:sp>
        <p:nvSpPr>
          <p:cNvPr id="12" name="Oval 11"/>
          <p:cNvSpPr/>
          <p:nvPr/>
        </p:nvSpPr>
        <p:spPr>
          <a:xfrm>
            <a:off x="22098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5146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8194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-Shape 14"/>
          <p:cNvSpPr/>
          <p:nvPr/>
        </p:nvSpPr>
        <p:spPr>
          <a:xfrm rot="19186214">
            <a:off x="2216027" y="4914899"/>
            <a:ext cx="341320" cy="22860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-Shape 15"/>
          <p:cNvSpPr/>
          <p:nvPr/>
        </p:nvSpPr>
        <p:spPr>
          <a:xfrm rot="19186214">
            <a:off x="2520828" y="4914898"/>
            <a:ext cx="341320" cy="22860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-Shape 16"/>
          <p:cNvSpPr/>
          <p:nvPr/>
        </p:nvSpPr>
        <p:spPr>
          <a:xfrm rot="19186214">
            <a:off x="2852854" y="4914900"/>
            <a:ext cx="341320" cy="22860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24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Game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86000" y="2291829"/>
            <a:ext cx="609600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291829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Now player 1 has laid down the start of a </a:t>
            </a:r>
            <a:r>
              <a:rPr lang="en-GB" smtClean="0"/>
              <a:t>pattern they </a:t>
            </a:r>
            <a:r>
              <a:rPr lang="en-GB" dirty="0" smtClean="0"/>
              <a:t>can send the challenge to their friend.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291829"/>
            <a:ext cx="609600" cy="4616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863733"/>
            <a:ext cx="609600" cy="4616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0" y="2863732"/>
            <a:ext cx="609600" cy="46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209801" y="3842143"/>
            <a:ext cx="1447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Well done, send the challenge!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09800" y="5029200"/>
            <a:ext cx="1523999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Send Challenge!</a:t>
            </a:r>
            <a:endParaRPr lang="en-GB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3437466" y="5120160"/>
            <a:ext cx="59266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 2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86000" y="2291829"/>
            <a:ext cx="609600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291829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Player 2 tries to remember Player 1’s pattern, which is communicated to them the same way as in a 1 player game.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291829"/>
            <a:ext cx="609600" cy="4616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863733"/>
            <a:ext cx="609600" cy="4616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0" y="2863732"/>
            <a:ext cx="609600" cy="46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209801" y="3842143"/>
            <a:ext cx="144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Repeat Jane’s Pattern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3213400" y="2628900"/>
            <a:ext cx="59266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Now Player 2 gets to add a move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86000" y="2291829"/>
            <a:ext cx="609600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291829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Now player 2 has been successful, they get to add a move and send back.</a:t>
            </a:r>
          </a:p>
          <a:p>
            <a:endParaRPr lang="en-GB" dirty="0"/>
          </a:p>
          <a:p>
            <a:r>
              <a:rPr lang="en-GB" dirty="0" smtClean="0"/>
              <a:t>If player 1 is successful they add a move and the pattern gets longer.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291829"/>
            <a:ext cx="609600" cy="4616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863733"/>
            <a:ext cx="609600" cy="4616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0" y="2863732"/>
            <a:ext cx="609600" cy="46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209801" y="3842143"/>
            <a:ext cx="1447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Well done, send the challenge!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09800" y="5029200"/>
            <a:ext cx="1523999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Send Challenge!</a:t>
            </a:r>
            <a:endParaRPr lang="en-GB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3437466" y="5120160"/>
            <a:ext cx="59266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This is a loose guide to the user experience</a:t>
            </a:r>
          </a:p>
          <a:p>
            <a:r>
              <a:rPr lang="en-GB" sz="2800" dirty="0" smtClean="0"/>
              <a:t>The features represented may not be 100% accurate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1136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 Game Mode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2548468" y="2819400"/>
            <a:ext cx="838200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Player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48468" y="3962400"/>
            <a:ext cx="838200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 Player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3166836" y="3185526"/>
            <a:ext cx="592667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2291829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first thing the player is going to want to do is select a 1 player or 2 player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2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 Game Mode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86000" y="2291829"/>
            <a:ext cx="609600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291829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Having selected 1 player mode the player gets an introduction to the rules.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291829"/>
            <a:ext cx="609600" cy="4616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863733"/>
            <a:ext cx="609600" cy="4616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0" y="2863732"/>
            <a:ext cx="609600" cy="46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3746801" y="4205645"/>
            <a:ext cx="592667" cy="83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1" y="3773269"/>
            <a:ext cx="144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Watch the patterns</a:t>
            </a:r>
          </a:p>
        </p:txBody>
      </p:sp>
    </p:spTree>
    <p:extLst>
      <p:ext uri="{BB962C8B-B14F-4D97-AF65-F5344CB8AC3E}">
        <p14:creationId xmlns:p14="http://schemas.microsoft.com/office/powerpoint/2010/main" val="30250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 Game Mode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86000" y="2291829"/>
            <a:ext cx="609600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291829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Pattern Battle Ghost hand does a sequence of button presses. 3 or 4 to begin with.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291829"/>
            <a:ext cx="609600" cy="4616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863733"/>
            <a:ext cx="609600" cy="4616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0" y="2863732"/>
            <a:ext cx="609600" cy="46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3746801" y="4205645"/>
            <a:ext cx="592667" cy="83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1" y="3773269"/>
            <a:ext cx="144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Remember the pattern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2637366" y="2396238"/>
            <a:ext cx="59266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 Game Mode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86000" y="2291829"/>
            <a:ext cx="609600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291829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player repeats the pattern and as they get it right or wrong they get check marks to help them monitor their progress.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291829"/>
            <a:ext cx="609600" cy="4616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863733"/>
            <a:ext cx="609600" cy="4616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0" y="2863732"/>
            <a:ext cx="609600" cy="46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2637366" y="2382789"/>
            <a:ext cx="592667" cy="83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1" y="3773269"/>
            <a:ext cx="1447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Your turn, repeat the pattern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5146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8194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1242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4290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-Shape 16"/>
          <p:cNvSpPr/>
          <p:nvPr/>
        </p:nvSpPr>
        <p:spPr>
          <a:xfrm rot="19186214">
            <a:off x="2216027" y="4914899"/>
            <a:ext cx="341320" cy="22860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 Game Mode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86000" y="2291829"/>
            <a:ext cx="609600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291829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 the player progresses new moves are unlocked, like pinch rotate.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291829"/>
            <a:ext cx="609600" cy="4616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863733"/>
            <a:ext cx="609600" cy="4616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0" y="2863732"/>
            <a:ext cx="609600" cy="46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209801" y="3628072"/>
            <a:ext cx="1447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New Move! Pinch the screen and twist to rotate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1" r="38271" b="55126"/>
          <a:stretch/>
        </p:blipFill>
        <p:spPr>
          <a:xfrm rot="18396163">
            <a:off x="2870722" y="2021797"/>
            <a:ext cx="1219200" cy="225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Successful repeat of a pattern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86000" y="2291829"/>
            <a:ext cx="609600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29182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pattern keeps getting longer until the player fails.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291829"/>
            <a:ext cx="609600" cy="4616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863733"/>
            <a:ext cx="609600" cy="4616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0" y="2863732"/>
            <a:ext cx="609600" cy="46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175934" y="3997404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Well Done!</a:t>
            </a:r>
          </a:p>
        </p:txBody>
      </p:sp>
      <p:pic>
        <p:nvPicPr>
          <p:cNvPr id="1026" name="Picture 2" descr="C:\Users\Owner\AppData\Local\Microsoft\Windows\Temporary Internet Files\Content.IE5\7MY1PM34\MC9004107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96" y="1931887"/>
            <a:ext cx="1796708" cy="188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2476500" y="4593167"/>
            <a:ext cx="838200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Keep Playing!</a:t>
            </a:r>
            <a:endParaRPr lang="en-GB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3213402" y="4785841"/>
            <a:ext cx="59266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Unsuccessful repeat of a pattern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86000" y="2291829"/>
            <a:ext cx="609600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29182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Of course if they fail this needs to be entertaining too.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291829"/>
            <a:ext cx="609600" cy="4616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863733"/>
            <a:ext cx="609600" cy="4616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0" y="2863732"/>
            <a:ext cx="609600" cy="46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175934" y="3997404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Awe Man!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76500" y="4593167"/>
            <a:ext cx="838200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Try Again?</a:t>
            </a:r>
            <a:endParaRPr lang="en-GB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3213402" y="4785841"/>
            <a:ext cx="592667" cy="83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364144"/>
            <a:ext cx="1306107" cy="121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414</Words>
  <Application>Microsoft Office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Pattern Battle</vt:lpstr>
      <vt:lpstr>Summary</vt:lpstr>
      <vt:lpstr>Select Game Mode</vt:lpstr>
      <vt:lpstr>Select Game Mode</vt:lpstr>
      <vt:lpstr>Select Game Mode</vt:lpstr>
      <vt:lpstr>Select Game Mode</vt:lpstr>
      <vt:lpstr>Select Game Mode</vt:lpstr>
      <vt:lpstr>Successful repeat of a pattern</vt:lpstr>
      <vt:lpstr>Unsuccessful repeat of a pattern</vt:lpstr>
      <vt:lpstr>Lets Select Player 2 Game Mode</vt:lpstr>
      <vt:lpstr>Game List</vt:lpstr>
      <vt:lpstr>New Game</vt:lpstr>
      <vt:lpstr>New Game</vt:lpstr>
      <vt:lpstr>New Game</vt:lpstr>
      <vt:lpstr>New Game</vt:lpstr>
      <vt:lpstr>Player 2</vt:lpstr>
      <vt:lpstr>Now Player 2 gets to add a move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Battle</dc:title>
  <dc:creator>Owner</dc:creator>
  <cp:lastModifiedBy>Owner</cp:lastModifiedBy>
  <cp:revision>11</cp:revision>
  <dcterms:created xsi:type="dcterms:W3CDTF">2006-08-16T00:00:00Z</dcterms:created>
  <dcterms:modified xsi:type="dcterms:W3CDTF">2013-12-29T18:40:45Z</dcterms:modified>
</cp:coreProperties>
</file>