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Space Channel 5 </a:t>
            </a:r>
          </a:p>
          <a:p>
            <a:r>
              <a:rPr lang="en-GB" dirty="0" err="1" smtClean="0"/>
              <a:t>Moodboard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" y="351402"/>
            <a:ext cx="90929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38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3869207" cy="51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6610346" cy="45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</dc:title>
  <dc:creator>Owner</dc:creator>
  <cp:lastModifiedBy>Owner</cp:lastModifiedBy>
  <cp:revision>1</cp:revision>
  <dcterms:created xsi:type="dcterms:W3CDTF">2006-08-16T00:00:00Z</dcterms:created>
  <dcterms:modified xsi:type="dcterms:W3CDTF">2014-01-29T00:40:52Z</dcterms:modified>
</cp:coreProperties>
</file>