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0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1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2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63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4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9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5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7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3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6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0B78-C28F-4113-BE1C-36759E3B3FEE}" type="datetimeFigureOut">
              <a:rPr lang="en-GB" smtClean="0"/>
              <a:t>20/02/2014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50DB-4B74-455A-93B2-4E1AD0E8D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0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Pattern Battles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 Player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9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Now Player 2 gets to add a move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player 2 has been successful, they get to add a move and send back.</a:t>
            </a:r>
          </a:p>
          <a:p>
            <a:endParaRPr lang="en-GB" dirty="0"/>
          </a:p>
          <a:p>
            <a:r>
              <a:rPr lang="en-GB" dirty="0" smtClean="0"/>
              <a:t>If player 1 is successful they add a move and the pattern gets longer.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09801" y="3842143"/>
            <a:ext cx="144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Well done, send the challenge!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09800" y="5029200"/>
            <a:ext cx="1523999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Send Challenge!</a:t>
            </a: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437466" y="5120160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Flow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187624" y="1844824"/>
            <a:ext cx="136815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Select?</a:t>
            </a:r>
          </a:p>
          <a:p>
            <a:pPr algn="ctr"/>
            <a:r>
              <a:rPr lang="en-GB" dirty="0" smtClean="0"/>
              <a:t>1player</a:t>
            </a:r>
          </a:p>
          <a:p>
            <a:pPr algn="ctr"/>
            <a:r>
              <a:rPr lang="en-GB" dirty="0" smtClean="0"/>
              <a:t>2player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31840" y="1844824"/>
            <a:ext cx="136815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Select from current</a:t>
            </a:r>
          </a:p>
          <a:p>
            <a:pPr algn="ctr"/>
            <a:r>
              <a:rPr lang="en-GB" sz="1200" dirty="0" smtClean="0"/>
              <a:t>Game List</a:t>
            </a:r>
          </a:p>
          <a:p>
            <a:pPr algn="ctr"/>
            <a:r>
              <a:rPr lang="en-GB" sz="1200" dirty="0" smtClean="0"/>
              <a:t>Or </a:t>
            </a:r>
            <a:r>
              <a:rPr lang="en-GB" sz="1200" b="1" dirty="0" smtClean="0"/>
              <a:t>New Game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48064" y="1844824"/>
            <a:ext cx="136815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Player1 creates first three “moves”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5776" y="2276872"/>
            <a:ext cx="576064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499992" y="2276872"/>
            <a:ext cx="648072" cy="4571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131840" y="3573016"/>
            <a:ext cx="136815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Player is shown pattern so far</a:t>
            </a:r>
            <a:endParaRPr lang="en-GB" sz="1200" b="1" dirty="0" smtClean="0"/>
          </a:p>
        </p:txBody>
      </p:sp>
      <p:sp>
        <p:nvSpPr>
          <p:cNvPr id="10" name="Rectangle 9"/>
          <p:cNvSpPr/>
          <p:nvPr/>
        </p:nvSpPr>
        <p:spPr>
          <a:xfrm rot="5400000">
            <a:off x="3361007" y="3118109"/>
            <a:ext cx="864097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815916" y="327152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Existing game from Current List that is not yet won</a:t>
            </a:r>
            <a:endParaRPr lang="en-GB" sz="700" dirty="0"/>
          </a:p>
        </p:txBody>
      </p:sp>
      <p:sp>
        <p:nvSpPr>
          <p:cNvPr id="12" name="TextBox 11"/>
          <p:cNvSpPr txBox="1"/>
          <p:nvPr/>
        </p:nvSpPr>
        <p:spPr>
          <a:xfrm>
            <a:off x="4474624" y="2051071"/>
            <a:ext cx="720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New Game</a:t>
            </a:r>
            <a:endParaRPr lang="en-GB" sz="700" dirty="0"/>
          </a:p>
        </p:txBody>
      </p:sp>
      <p:sp>
        <p:nvSpPr>
          <p:cNvPr id="13" name="Rounded Rectangle 12"/>
          <p:cNvSpPr/>
          <p:nvPr/>
        </p:nvSpPr>
        <p:spPr>
          <a:xfrm>
            <a:off x="3090493" y="4797152"/>
            <a:ext cx="136815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Player attempts pattern</a:t>
            </a:r>
            <a:endParaRPr lang="en-GB" sz="1200" b="1" dirty="0" smtClean="0"/>
          </a:p>
        </p:txBody>
      </p:sp>
      <p:sp>
        <p:nvSpPr>
          <p:cNvPr id="14" name="Rectangle 13"/>
          <p:cNvSpPr/>
          <p:nvPr/>
        </p:nvSpPr>
        <p:spPr>
          <a:xfrm rot="5400000">
            <a:off x="3567316" y="4594273"/>
            <a:ext cx="360040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716016" y="4725144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Fail Screen</a:t>
            </a:r>
            <a:endParaRPr lang="en-GB" sz="1200" b="1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4716016" y="5301208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Success Screen</a:t>
            </a:r>
            <a:endParaRPr lang="en-GB" sz="1200" b="1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619672" y="3594994"/>
            <a:ext cx="1368152" cy="842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Win  Screen</a:t>
            </a:r>
          </a:p>
          <a:p>
            <a:pPr algn="ctr"/>
            <a:r>
              <a:rPr lang="en-GB" sz="1100" b="1" dirty="0" smtClean="0"/>
              <a:t>(opponent failed)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9672" y="327885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Existing game from Current List that the opponent has  Failed</a:t>
            </a:r>
            <a:endParaRPr lang="en-GB" sz="700" dirty="0"/>
          </a:p>
        </p:txBody>
      </p:sp>
      <p:sp>
        <p:nvSpPr>
          <p:cNvPr id="22" name="Rectangle 21"/>
          <p:cNvSpPr/>
          <p:nvPr/>
        </p:nvSpPr>
        <p:spPr>
          <a:xfrm rot="8616255">
            <a:off x="4406025" y="4997108"/>
            <a:ext cx="360040" cy="4571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 rot="12374511">
            <a:off x="4404612" y="5400859"/>
            <a:ext cx="360040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6486649" y="4725144"/>
            <a:ext cx="136815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Add a new move</a:t>
            </a:r>
            <a:endParaRPr lang="en-GB" sz="1200" b="1" dirty="0" smtClean="0"/>
          </a:p>
        </p:txBody>
      </p:sp>
      <p:sp>
        <p:nvSpPr>
          <p:cNvPr id="25" name="Rectangle 24"/>
          <p:cNvSpPr/>
          <p:nvPr/>
        </p:nvSpPr>
        <p:spPr>
          <a:xfrm rot="9890168">
            <a:off x="6079504" y="5381747"/>
            <a:ext cx="451503" cy="52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3435748">
            <a:off x="6709480" y="4576336"/>
            <a:ext cx="451503" cy="52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6138515" y="3933055"/>
            <a:ext cx="796715" cy="587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Send Puzzle to Opponent</a:t>
            </a:r>
            <a:endParaRPr lang="en-GB" sz="1050" b="1" dirty="0" smtClean="0"/>
          </a:p>
        </p:txBody>
      </p:sp>
      <p:sp>
        <p:nvSpPr>
          <p:cNvPr id="28" name="Rectangle 27"/>
          <p:cNvSpPr/>
          <p:nvPr/>
        </p:nvSpPr>
        <p:spPr>
          <a:xfrm rot="13102490" flipV="1">
            <a:off x="4232629" y="3236886"/>
            <a:ext cx="2198396" cy="96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rot="3858047">
            <a:off x="3622310" y="3649039"/>
            <a:ext cx="2358166" cy="4571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3017601">
            <a:off x="4393020" y="2556050"/>
            <a:ext cx="301065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5400000">
            <a:off x="3642523" y="2708451"/>
            <a:ext cx="301065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14613631">
            <a:off x="4212177" y="2631518"/>
            <a:ext cx="30106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3858047" flipV="1">
            <a:off x="5695650" y="3290906"/>
            <a:ext cx="1359266" cy="45719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Arrow 34"/>
          <p:cNvSpPr/>
          <p:nvPr/>
        </p:nvSpPr>
        <p:spPr>
          <a:xfrm rot="3730542">
            <a:off x="5989142" y="2680465"/>
            <a:ext cx="30106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ight Arrow 35"/>
          <p:cNvSpPr/>
          <p:nvPr/>
        </p:nvSpPr>
        <p:spPr>
          <a:xfrm rot="3730542">
            <a:off x="6470187" y="3713508"/>
            <a:ext cx="30106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21430403">
            <a:off x="4930641" y="2168820"/>
            <a:ext cx="30106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21430403">
            <a:off x="2909299" y="2186673"/>
            <a:ext cx="301065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Up-Down Arrow 39"/>
          <p:cNvSpPr/>
          <p:nvPr/>
        </p:nvSpPr>
        <p:spPr>
          <a:xfrm rot="2402127">
            <a:off x="3100737" y="2556395"/>
            <a:ext cx="199279" cy="1246536"/>
          </a:xfrm>
          <a:prstGeom prst="up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2544115" y="1947863"/>
            <a:ext cx="720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2 Player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84646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Select Player 2 Game Mode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2548468" y="2819400"/>
            <a:ext cx="8382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Player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48468" y="3962400"/>
            <a:ext cx="8382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Player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132968" y="4161139"/>
            <a:ext cx="592667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22918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Let’s try 2 player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8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List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48200" y="2291829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Play your turn on a game you are already playing</a:t>
            </a:r>
          </a:p>
          <a:p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ee who you are waiting on to make a turn</a:t>
            </a:r>
          </a:p>
          <a:p>
            <a:endParaRPr lang="en-GB" dirty="0" smtClean="0"/>
          </a:p>
          <a:p>
            <a:r>
              <a:rPr lang="en-GB" dirty="0" smtClean="0"/>
              <a:t>Player decides to Start a New Game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28070" y="2514601"/>
            <a:ext cx="1900196" cy="1090863"/>
            <a:chOff x="2028070" y="2514600"/>
            <a:chExt cx="1900196" cy="1447801"/>
          </a:xfrm>
        </p:grpSpPr>
        <p:sp>
          <p:nvSpPr>
            <p:cNvPr id="6" name="Rounded Rectangle 5"/>
            <p:cNvSpPr/>
            <p:nvPr/>
          </p:nvSpPr>
          <p:spPr>
            <a:xfrm>
              <a:off x="2028070" y="2514600"/>
              <a:ext cx="132473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Julie21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28070" y="2895600"/>
              <a:ext cx="132473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Phil</a:t>
              </a: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28070" y="3276600"/>
              <a:ext cx="132473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Hotman</a:t>
              </a:r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028070" y="3657600"/>
              <a:ext cx="1324730" cy="3048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HungDaddy</a:t>
              </a:r>
              <a:endParaRPr lang="en-GB" dirty="0"/>
            </a:p>
          </p:txBody>
        </p:sp>
        <p:pic>
          <p:nvPicPr>
            <p:cNvPr id="2050" name="Picture 2" descr="C:\Users\Owner\AppData\Local\Microsoft\Windows\Temporary Internet Files\Content.IE5\YXT07XDE\MP900400294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514600"/>
              <a:ext cx="499266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Owner\AppData\Local\Microsoft\Windows\Temporary Internet Files\Content.IE5\7MY1PM34\MP900422224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895600"/>
              <a:ext cx="499266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Owner\AppData\Local\Microsoft\Windows\Temporary Internet Files\Content.IE5\VVNKVVPX\MC900048775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342081"/>
              <a:ext cx="499266" cy="23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Owner\AppData\Local\Microsoft\Windows\Temporary Internet Files\Content.IE5\RQT8OKQF\MC900438249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657601"/>
              <a:ext cx="499266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981200" y="2145268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Your Turn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6600" y="3701532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Waiting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209800" y="5029200"/>
            <a:ext cx="1523999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Start New Game!</a:t>
            </a:r>
            <a:endParaRPr lang="en-GB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40469" y="4014537"/>
            <a:ext cx="1887799" cy="517660"/>
            <a:chOff x="2040469" y="4014537"/>
            <a:chExt cx="1887799" cy="517660"/>
          </a:xfrm>
        </p:grpSpPr>
        <p:sp>
          <p:nvSpPr>
            <p:cNvPr id="23" name="Rounded Rectangle 22"/>
            <p:cNvSpPr/>
            <p:nvPr/>
          </p:nvSpPr>
          <p:spPr>
            <a:xfrm>
              <a:off x="2040469" y="4014537"/>
              <a:ext cx="1324730" cy="2296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Bill</a:t>
              </a:r>
              <a:endParaRPr lang="en-GB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040469" y="4301606"/>
              <a:ext cx="1324730" cy="22965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Andy</a:t>
              </a:r>
              <a:endParaRPr lang="en-GB" dirty="0"/>
            </a:p>
          </p:txBody>
        </p:sp>
        <p:pic>
          <p:nvPicPr>
            <p:cNvPr id="2054" name="Picture 6" descr="C:\Users\Owner\AppData\Local\Microsoft\Windows\Temporary Internet Files\Content.IE5\YXT07XDE\MC900423155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014537"/>
              <a:ext cx="499268" cy="229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Owner\AppData\Local\Microsoft\Windows\Temporary Internet Files\Content.IE5\7MY1PM34\MC900438199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99" y="4301606"/>
              <a:ext cx="499268" cy="23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594401" y="5128626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Game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first thing they have to do is lay down the first few parts of a pattern.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2680001" y="2454245"/>
            <a:ext cx="592667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3842143"/>
            <a:ext cx="144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 a Pattern by doing a move</a:t>
            </a:r>
          </a:p>
        </p:txBody>
      </p:sp>
      <p:sp>
        <p:nvSpPr>
          <p:cNvPr id="12" name="Oval 11"/>
          <p:cNvSpPr/>
          <p:nvPr/>
        </p:nvSpPr>
        <p:spPr>
          <a:xfrm>
            <a:off x="22098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5146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8194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Game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another move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2680001" y="2454245"/>
            <a:ext cx="592667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3842143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Do another move to Add</a:t>
            </a:r>
          </a:p>
        </p:txBody>
      </p:sp>
      <p:sp>
        <p:nvSpPr>
          <p:cNvPr id="12" name="Oval 11"/>
          <p:cNvSpPr/>
          <p:nvPr/>
        </p:nvSpPr>
        <p:spPr>
          <a:xfrm>
            <a:off x="22098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5146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8194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-Shape 14"/>
          <p:cNvSpPr/>
          <p:nvPr/>
        </p:nvSpPr>
        <p:spPr>
          <a:xfrm rot="19186214">
            <a:off x="2216027" y="4914899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-Shape 15"/>
          <p:cNvSpPr/>
          <p:nvPr/>
        </p:nvSpPr>
        <p:spPr>
          <a:xfrm rot="19186214">
            <a:off x="2520828" y="4914898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Game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Ok 3 moves are laid down great!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2680001" y="2454245"/>
            <a:ext cx="592667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3842143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Last one!</a:t>
            </a:r>
          </a:p>
        </p:txBody>
      </p:sp>
      <p:sp>
        <p:nvSpPr>
          <p:cNvPr id="12" name="Oval 11"/>
          <p:cNvSpPr/>
          <p:nvPr/>
        </p:nvSpPr>
        <p:spPr>
          <a:xfrm>
            <a:off x="22098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5146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8194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-Shape 14"/>
          <p:cNvSpPr/>
          <p:nvPr/>
        </p:nvSpPr>
        <p:spPr>
          <a:xfrm rot="19186214">
            <a:off x="2216027" y="4914899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-Shape 15"/>
          <p:cNvSpPr/>
          <p:nvPr/>
        </p:nvSpPr>
        <p:spPr>
          <a:xfrm rot="19186214">
            <a:off x="2520828" y="4914898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-Shape 16"/>
          <p:cNvSpPr/>
          <p:nvPr/>
        </p:nvSpPr>
        <p:spPr>
          <a:xfrm rot="19186214">
            <a:off x="2852854" y="4914900"/>
            <a:ext cx="341320" cy="22860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Game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player 1 has laid down the start of a </a:t>
            </a:r>
            <a:r>
              <a:rPr lang="en-GB" smtClean="0"/>
              <a:t>pattern they </a:t>
            </a:r>
            <a:r>
              <a:rPr lang="en-GB" dirty="0" smtClean="0"/>
              <a:t>can send the challenge to their friend.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09801" y="3842143"/>
            <a:ext cx="144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Well done, send the challenge!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09800" y="5029200"/>
            <a:ext cx="1523999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Send Challenge!</a:t>
            </a: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437466" y="5120160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2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1447800"/>
            <a:ext cx="2362200" cy="42672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86000" y="2291829"/>
            <a:ext cx="609600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29182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Player 2 tries to remember Player 1’s pattern, which is communicated to them the same way as in a 1 player game.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291829"/>
            <a:ext cx="609600" cy="4616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2863733"/>
            <a:ext cx="609600" cy="4616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2863732"/>
            <a:ext cx="609600" cy="46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09801" y="3842143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Repeat Jane’s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9658">
            <a:off x="3213400" y="2628900"/>
            <a:ext cx="59266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293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Pattern Battles</vt:lpstr>
      <vt:lpstr>Flow</vt:lpstr>
      <vt:lpstr>Lets Select Player 2 Game Mode</vt:lpstr>
      <vt:lpstr>Game List</vt:lpstr>
      <vt:lpstr>New Game</vt:lpstr>
      <vt:lpstr>New Game</vt:lpstr>
      <vt:lpstr>New Game</vt:lpstr>
      <vt:lpstr>New Game</vt:lpstr>
      <vt:lpstr>Player 2</vt:lpstr>
      <vt:lpstr>Now Player 2 gets to add a move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Battles</dc:title>
  <dc:creator>Owner</dc:creator>
  <cp:lastModifiedBy>Owner</cp:lastModifiedBy>
  <cp:revision>5</cp:revision>
  <dcterms:created xsi:type="dcterms:W3CDTF">2014-02-20T22:22:52Z</dcterms:created>
  <dcterms:modified xsi:type="dcterms:W3CDTF">2014-02-20T22:44:28Z</dcterms:modified>
</cp:coreProperties>
</file>