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08BCE-6956-4B65-A762-1FACC176206B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6A1B6-860F-4D0B-B09E-A395F6DDA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6A1B6-860F-4D0B-B09E-A395F6DDAD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 Battle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 Map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Playfield</a:t>
            </a:r>
          </a:p>
          <a:p>
            <a:r>
              <a:rPr lang="en-US" dirty="0" smtClean="0"/>
              <a:t>Colored Buttons</a:t>
            </a:r>
          </a:p>
          <a:p>
            <a:r>
              <a:rPr lang="en-US" dirty="0" smtClean="0"/>
              <a:t>AI Pattern Generator</a:t>
            </a:r>
          </a:p>
          <a:p>
            <a:r>
              <a:rPr lang="en-US" dirty="0" smtClean="0"/>
              <a:t>Button/Playfield Rotation</a:t>
            </a:r>
          </a:p>
          <a:p>
            <a:r>
              <a:rPr lang="en-US" dirty="0" smtClean="0"/>
              <a:t>Button Flick System</a:t>
            </a:r>
          </a:p>
          <a:p>
            <a:r>
              <a:rPr lang="en-US" dirty="0" smtClean="0"/>
              <a:t>Button Drag System</a:t>
            </a:r>
          </a:p>
          <a:p>
            <a:r>
              <a:rPr lang="en-US" dirty="0" smtClean="0"/>
              <a:t>Button Color Swap System</a:t>
            </a:r>
          </a:p>
          <a:p>
            <a:r>
              <a:rPr lang="en-US" dirty="0" smtClean="0"/>
              <a:t>Multi-Player Pattern Creator AI</a:t>
            </a:r>
          </a:p>
          <a:p>
            <a:r>
              <a:rPr lang="en-US" dirty="0" smtClean="0"/>
              <a:t>Multi-Player User Pattern Add</a:t>
            </a:r>
          </a:p>
          <a:p>
            <a:r>
              <a:rPr lang="en-US" dirty="0" smtClean="0"/>
              <a:t>Keys</a:t>
            </a:r>
          </a:p>
          <a:p>
            <a:r>
              <a:rPr lang="en-US" dirty="0" smtClean="0"/>
              <a:t>Buy Keys</a:t>
            </a:r>
          </a:p>
          <a:p>
            <a:r>
              <a:rPr lang="en-US" dirty="0" smtClean="0"/>
              <a:t>Reward with Keys</a:t>
            </a:r>
          </a:p>
          <a:p>
            <a:r>
              <a:rPr lang="en-US" dirty="0" smtClean="0"/>
              <a:t>Watch Videos for Keys</a:t>
            </a:r>
          </a:p>
          <a:p>
            <a:r>
              <a:rPr lang="en-US" dirty="0" smtClean="0"/>
              <a:t>Feature Unlock with Keys</a:t>
            </a:r>
          </a:p>
          <a:p>
            <a:r>
              <a:rPr lang="en-US" dirty="0" smtClean="0"/>
              <a:t>Help?</a:t>
            </a:r>
          </a:p>
          <a:p>
            <a:r>
              <a:rPr lang="en-US" dirty="0" smtClean="0"/>
              <a:t>Home Screen</a:t>
            </a:r>
          </a:p>
          <a:p>
            <a:r>
              <a:rPr lang="en-US" dirty="0" smtClean="0"/>
              <a:t>Splash Screen</a:t>
            </a:r>
          </a:p>
          <a:p>
            <a:r>
              <a:rPr lang="en-US" dirty="0" smtClean="0"/>
              <a:t>Redo Pattern</a:t>
            </a:r>
          </a:p>
          <a:p>
            <a:r>
              <a:rPr lang="en-US" dirty="0" smtClean="0"/>
              <a:t>Multi Player Finder</a:t>
            </a:r>
          </a:p>
          <a:p>
            <a:r>
              <a:rPr lang="en-US" dirty="0" smtClean="0"/>
              <a:t>Achievements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err="1" smtClean="0"/>
              <a:t>Opengraph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82"/>
          <p:cNvCxnSpPr>
            <a:stCxn id="8" idx="2"/>
            <a:endCxn id="15" idx="0"/>
          </p:cNvCxnSpPr>
          <p:nvPr/>
        </p:nvCxnSpPr>
        <p:spPr>
          <a:xfrm flipH="1">
            <a:off x="5372100" y="3733800"/>
            <a:ext cx="38100" cy="220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2"/>
            <a:endCxn id="18" idx="0"/>
          </p:cNvCxnSpPr>
          <p:nvPr/>
        </p:nvCxnSpPr>
        <p:spPr>
          <a:xfrm>
            <a:off x="1524000" y="4953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25" idx="2"/>
          </p:cNvCxnSpPr>
          <p:nvPr/>
        </p:nvCxnSpPr>
        <p:spPr>
          <a:xfrm flipV="1">
            <a:off x="1524000" y="19812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1242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Playfield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971800" y="29718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Colored Buttons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29718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AI Pattern Generator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486400" y="17526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Button/Playfield Rotate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00" y="17526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 Flick System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2590800" y="17526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 Drag System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38600" y="17526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 Color Swap System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0" y="4800600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Multi-Player Pattern Creator AI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4572000" y="5943600"/>
            <a:ext cx="1600200" cy="838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Multi-Player User Pattern Add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838200" y="41910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Keys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838200" y="51054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Buy Keys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838200" y="60198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Reward with Keys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438400" y="60198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Watch Video for Keys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438400" y="41910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Unlock with Keys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7848600" y="5980671"/>
            <a:ext cx="11430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Help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467600" y="46482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Facebook</a:t>
            </a:r>
            <a:r>
              <a:rPr lang="en-US" sz="1400" dirty="0" smtClean="0"/>
              <a:t> Open graph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838200" y="22098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 Screen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838200" y="12192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Splash Screen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5943600" y="38862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Redo Pattern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7467600" y="26670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High Score Table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8" idx="2"/>
          </p:cNvCxnSpPr>
          <p:nvPr/>
        </p:nvCxnSpPr>
        <p:spPr>
          <a:xfrm flipH="1">
            <a:off x="2209800" y="3733800"/>
            <a:ext cx="320040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9" idx="1"/>
          </p:cNvCxnSpPr>
          <p:nvPr/>
        </p:nvCxnSpPr>
        <p:spPr>
          <a:xfrm>
            <a:off x="2209800" y="6400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20" idx="1"/>
          </p:cNvCxnSpPr>
          <p:nvPr/>
        </p:nvCxnSpPr>
        <p:spPr>
          <a:xfrm>
            <a:off x="2209800" y="45720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7" idx="1"/>
          </p:cNvCxnSpPr>
          <p:nvPr/>
        </p:nvCxnSpPr>
        <p:spPr>
          <a:xfrm flipV="1">
            <a:off x="2209800" y="33528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8" idx="1"/>
          </p:cNvCxnSpPr>
          <p:nvPr/>
        </p:nvCxnSpPr>
        <p:spPr>
          <a:xfrm>
            <a:off x="4343400" y="3352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0"/>
            <a:endCxn id="11" idx="2"/>
          </p:cNvCxnSpPr>
          <p:nvPr/>
        </p:nvCxnSpPr>
        <p:spPr>
          <a:xfrm flipH="1" flipV="1">
            <a:off x="3276600" y="2514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0"/>
            <a:endCxn id="12" idx="2"/>
          </p:cNvCxnSpPr>
          <p:nvPr/>
        </p:nvCxnSpPr>
        <p:spPr>
          <a:xfrm flipV="1">
            <a:off x="3657600" y="2514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0"/>
            <a:endCxn id="9" idx="2"/>
          </p:cNvCxnSpPr>
          <p:nvPr/>
        </p:nvCxnSpPr>
        <p:spPr>
          <a:xfrm flipV="1">
            <a:off x="3657600" y="2514600"/>
            <a:ext cx="2514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0"/>
            <a:endCxn id="10" idx="2"/>
          </p:cNvCxnSpPr>
          <p:nvPr/>
        </p:nvCxnSpPr>
        <p:spPr>
          <a:xfrm flipV="1">
            <a:off x="3657600" y="2514600"/>
            <a:ext cx="403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27" idx="1"/>
          </p:cNvCxnSpPr>
          <p:nvPr/>
        </p:nvCxnSpPr>
        <p:spPr>
          <a:xfrm flipV="1">
            <a:off x="6096000" y="3048000"/>
            <a:ext cx="1371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3"/>
            <a:endCxn id="26" idx="0"/>
          </p:cNvCxnSpPr>
          <p:nvPr/>
        </p:nvCxnSpPr>
        <p:spPr>
          <a:xfrm>
            <a:off x="6096000" y="33528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6400800" y="5980671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Multi-Player Finder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7467600" y="35052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Achievements</a:t>
            </a:r>
            <a:endParaRPr lang="en-US" sz="1400" dirty="0"/>
          </a:p>
        </p:txBody>
      </p:sp>
      <p:cxnSp>
        <p:nvCxnSpPr>
          <p:cNvPr id="88" name="Straight Arrow Connector 87"/>
          <p:cNvCxnSpPr>
            <a:endCxn id="87" idx="1"/>
          </p:cNvCxnSpPr>
          <p:nvPr/>
        </p:nvCxnSpPr>
        <p:spPr>
          <a:xfrm>
            <a:off x="6172200" y="33528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22" idx="0"/>
          </p:cNvCxnSpPr>
          <p:nvPr/>
        </p:nvCxnSpPr>
        <p:spPr>
          <a:xfrm>
            <a:off x="8153400" y="4267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>
            <a:stCxn id="9" idx="3"/>
            <a:endCxn id="10" idx="1"/>
          </p:cNvCxnSpPr>
          <p:nvPr/>
        </p:nvCxnSpPr>
        <p:spPr>
          <a:xfrm>
            <a:off x="3733800" y="6019800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4384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 Screen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4478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Splash Screen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24384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 Finder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362200" y="47244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Playfield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362200" y="56388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Puzzle</a:t>
            </a:r>
          </a:p>
          <a:p>
            <a:pPr algn="ctr"/>
            <a:r>
              <a:rPr lang="en-US" sz="1400" dirty="0" smtClean="0"/>
              <a:t>Outcome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239000" y="56388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High Score Table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715000" y="56388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Achievement?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38600" y="56388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Reward?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38600" y="47244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Help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7244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</a:t>
            </a:r>
          </a:p>
          <a:p>
            <a:pPr algn="ctr"/>
            <a:r>
              <a:rPr lang="en-US" sz="1400" dirty="0" smtClean="0"/>
              <a:t>Shop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715000" y="38100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Options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1219200" y="2209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6" idx="1"/>
          </p:cNvCxnSpPr>
          <p:nvPr/>
        </p:nvCxnSpPr>
        <p:spPr>
          <a:xfrm>
            <a:off x="1905000" y="28194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7" idx="1"/>
          </p:cNvCxnSpPr>
          <p:nvPr/>
        </p:nvCxnSpPr>
        <p:spPr>
          <a:xfrm>
            <a:off x="1219200" y="3200400"/>
            <a:ext cx="114300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3" idx="1"/>
          </p:cNvCxnSpPr>
          <p:nvPr/>
        </p:nvCxnSpPr>
        <p:spPr>
          <a:xfrm>
            <a:off x="3733800" y="51054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4" idx="1"/>
          </p:cNvCxnSpPr>
          <p:nvPr/>
        </p:nvCxnSpPr>
        <p:spPr>
          <a:xfrm>
            <a:off x="5410200" y="51054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5" idx="1"/>
          </p:cNvCxnSpPr>
          <p:nvPr/>
        </p:nvCxnSpPr>
        <p:spPr>
          <a:xfrm flipV="1">
            <a:off x="5410200" y="4191000"/>
            <a:ext cx="3048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46" idx="0"/>
          </p:cNvCxnSpPr>
          <p:nvPr/>
        </p:nvCxnSpPr>
        <p:spPr>
          <a:xfrm>
            <a:off x="3048000" y="3200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9" idx="0"/>
          </p:cNvCxnSpPr>
          <p:nvPr/>
        </p:nvCxnSpPr>
        <p:spPr>
          <a:xfrm>
            <a:off x="3048000" y="5486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954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1player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81200" y="2145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2player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362200" y="3352800"/>
            <a:ext cx="13716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Invite/Accept Invite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2362200" y="4267200"/>
            <a:ext cx="1371600" cy="304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Pattern Creator</a:t>
            </a:r>
            <a:endParaRPr lang="en-US" sz="1400" dirty="0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3048000" y="4114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  <a:endCxn id="7" idx="0"/>
          </p:cNvCxnSpPr>
          <p:nvPr/>
        </p:nvCxnSpPr>
        <p:spPr>
          <a:xfrm>
            <a:off x="3048000" y="4572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9" idx="1"/>
            <a:endCxn id="48" idx="1"/>
          </p:cNvCxnSpPr>
          <p:nvPr/>
        </p:nvCxnSpPr>
        <p:spPr>
          <a:xfrm rot="10800000">
            <a:off x="2362200" y="4419600"/>
            <a:ext cx="12700" cy="1600200"/>
          </a:xfrm>
          <a:prstGeom prst="bentConnector3">
            <a:avLst>
              <a:gd name="adj1" fmla="val 4524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148</Words>
  <Application>Microsoft Office PowerPoint</Application>
  <PresentationFormat>On-screen Show (4:3)</PresentationFormat>
  <Paragraphs>66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Pattern Battle</vt:lpstr>
      <vt:lpstr>Feature List</vt:lpstr>
      <vt:lpstr>Feature Map</vt:lpstr>
      <vt:lpstr>Screen Flow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Battle</dc:title>
  <dc:creator>Gordon Ross</dc:creator>
  <cp:lastModifiedBy>Gordon Ross</cp:lastModifiedBy>
  <cp:revision>10</cp:revision>
  <dcterms:created xsi:type="dcterms:W3CDTF">2006-08-16T00:00:00Z</dcterms:created>
  <dcterms:modified xsi:type="dcterms:W3CDTF">2013-11-23T17:21:08Z</dcterms:modified>
</cp:coreProperties>
</file>