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Pattern Battle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Cary </a:t>
            </a:r>
            <a:r>
              <a:rPr lang="en-US" dirty="0" err="1" smtClean="0"/>
              <a:t>Walkin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Simon Matching Game</a:t>
            </a:r>
          </a:p>
          <a:p>
            <a:r>
              <a:rPr lang="en-US" dirty="0" smtClean="0"/>
              <a:t>New Mechanics Unlock progressively</a:t>
            </a:r>
          </a:p>
          <a:p>
            <a:r>
              <a:rPr lang="en-US" dirty="0" smtClean="0"/>
              <a:t>“Unlock keys” are rewarded for achievements</a:t>
            </a:r>
          </a:p>
          <a:p>
            <a:r>
              <a:rPr lang="en-US" dirty="0" smtClean="0"/>
              <a:t>AI starts with a sequence of Button presses</a:t>
            </a:r>
          </a:p>
          <a:p>
            <a:r>
              <a:rPr lang="en-US" dirty="0" smtClean="0"/>
              <a:t>AI adds another press to the sequence each turn until the player fails</a:t>
            </a:r>
          </a:p>
          <a:p>
            <a:r>
              <a:rPr lang="en-US" dirty="0" smtClean="0"/>
              <a:t>There are different types of input gestures, these are called Game Mechanics in the doc</a:t>
            </a:r>
          </a:p>
          <a:p>
            <a:r>
              <a:rPr lang="en-US" dirty="0" smtClean="0"/>
              <a:t>E.g. Tap, Drag</a:t>
            </a:r>
          </a:p>
          <a:p>
            <a:r>
              <a:rPr lang="en-US" dirty="0" smtClean="0"/>
              <a:t>In multiplayer mode the players send each other progressively longer patterns.</a:t>
            </a:r>
          </a:p>
          <a:p>
            <a:r>
              <a:rPr lang="en-US" dirty="0" smtClean="0"/>
              <a:t>Player 1 lays down the first few inputs and each players adds on at a time as they successfully complete the last challenge</a:t>
            </a:r>
          </a:p>
          <a:p>
            <a:r>
              <a:rPr lang="en-US" dirty="0" smtClean="0"/>
              <a:t>Players can level up. It is placebo and is for vanity in multiplayer mode.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Tap</a:t>
            </a:r>
          </a:p>
          <a:p>
            <a:r>
              <a:rPr lang="en-US" sz="2800" dirty="0" smtClean="0"/>
              <a:t>Flick</a:t>
            </a:r>
          </a:p>
          <a:p>
            <a:r>
              <a:rPr lang="en-US" sz="2800" dirty="0" smtClean="0"/>
              <a:t>Drag to another color</a:t>
            </a:r>
          </a:p>
          <a:p>
            <a:r>
              <a:rPr lang="en-US" sz="2800" dirty="0" smtClean="0"/>
              <a:t>Finger Pinch to Rotate colors 90 degrees </a:t>
            </a:r>
            <a:r>
              <a:rPr lang="en-US" sz="2800" smtClean="0"/>
              <a:t>CW CC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130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Pattern Battle</vt:lpstr>
      <vt:lpstr>High Concept</vt:lpstr>
      <vt:lpstr>Gestures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Battle</dc:title>
  <dc:creator>Gordon Ross</dc:creator>
  <cp:lastModifiedBy>Gordon Ross</cp:lastModifiedBy>
  <cp:revision>6</cp:revision>
  <dcterms:created xsi:type="dcterms:W3CDTF">2006-08-16T00:00:00Z</dcterms:created>
  <dcterms:modified xsi:type="dcterms:W3CDTF">2013-10-21T19:44:39Z</dcterms:modified>
</cp:coreProperties>
</file>