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1"/>
  </p:notesMasterIdLst>
  <p:sldIdLst>
    <p:sldId id="258" r:id="rId2"/>
    <p:sldId id="730" r:id="rId3"/>
    <p:sldId id="304" r:id="rId4"/>
    <p:sldId id="732" r:id="rId5"/>
    <p:sldId id="673" r:id="rId6"/>
    <p:sldId id="735" r:id="rId7"/>
    <p:sldId id="463" r:id="rId8"/>
    <p:sldId id="566" r:id="rId9"/>
    <p:sldId id="5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id Ben Romdhane" initials="WBR" lastIdx="1" clrIdx="0">
    <p:extLst>
      <p:ext uri="{19B8F6BF-5375-455C-9EA6-DF929625EA0E}">
        <p15:presenceInfo xmlns:p15="http://schemas.microsoft.com/office/powerpoint/2012/main" userId="S::walid.benromdhane@infor.com::24d68804-1cdd-4180-98e1-a83c40455e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>
        <a:lumMod val="20000"/>
        <a:lumOff val="80000"/>
      </a:scheme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54F8A"/>
    <a:srgbClr val="71B9E7"/>
    <a:srgbClr val="000000"/>
    <a:srgbClr val="32AF85"/>
    <a:srgbClr val="F26369"/>
    <a:srgbClr val="FFE893"/>
    <a:srgbClr val="F6BC66"/>
    <a:srgbClr val="F6AC69"/>
    <a:srgbClr val="F68C70"/>
    <a:srgbClr val="F57C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32DDF6-7B19-405D-8D04-CF7F2F6C0DCC}" v="67" dt="2023-04-25T22:47:29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69" autoAdjust="0"/>
    <p:restoredTop sz="92761" autoAdjust="0"/>
  </p:normalViewPr>
  <p:slideViewPr>
    <p:cSldViewPr snapToGrid="0">
      <p:cViewPr varScale="1">
        <p:scale>
          <a:sx n="80" d="100"/>
          <a:sy n="80" d="100"/>
        </p:scale>
        <p:origin x="25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id Ben Romdhane" userId="6fe82dfa42338168" providerId="LiveId" clId="{E72666A0-950D-449F-A17C-796EE64FDA89}"/>
    <pc:docChg chg="undo redo custSel addSld delSld modSld sldOrd modMainMaster">
      <pc:chgData name="Walid Ben Romdhane" userId="6fe82dfa42338168" providerId="LiveId" clId="{E72666A0-950D-449F-A17C-796EE64FDA89}" dt="2022-03-31T15:53:42.253" v="9991"/>
      <pc:docMkLst>
        <pc:docMk/>
      </pc:docMkLst>
      <pc:sldChg chg="addSp delSp modSp mod">
        <pc:chgData name="Walid Ben Romdhane" userId="6fe82dfa42338168" providerId="LiveId" clId="{E72666A0-950D-449F-A17C-796EE64FDA89}" dt="2022-03-29T16:02:39.203" v="9785" actId="478"/>
        <pc:sldMkLst>
          <pc:docMk/>
          <pc:sldMk cId="801180133" sldId="258"/>
        </pc:sldMkLst>
        <pc:spChg chg="mod topLvl">
          <ac:chgData name="Walid Ben Romdhane" userId="6fe82dfa42338168" providerId="LiveId" clId="{E72666A0-950D-449F-A17C-796EE64FDA89}" dt="2022-01-24T14:49:47.905" v="3948" actId="164"/>
          <ac:spMkLst>
            <pc:docMk/>
            <pc:sldMk cId="801180133" sldId="258"/>
            <ac:spMk id="5" creationId="{5517646B-A922-4C1A-A3C6-31853587F9BA}"/>
          </ac:spMkLst>
        </pc:spChg>
        <pc:spChg chg="del mod topLvl">
          <ac:chgData name="Walid Ben Romdhane" userId="6fe82dfa42338168" providerId="LiveId" clId="{E72666A0-950D-449F-A17C-796EE64FDA89}" dt="2022-01-24T14:49:42.998" v="3947" actId="478"/>
          <ac:spMkLst>
            <pc:docMk/>
            <pc:sldMk cId="801180133" sldId="258"/>
            <ac:spMk id="6" creationId="{57DE201C-80C9-45CD-84EE-981FA3354319}"/>
          </ac:spMkLst>
        </pc:spChg>
        <pc:spChg chg="del mod topLvl">
          <ac:chgData name="Walid Ben Romdhane" userId="6fe82dfa42338168" providerId="LiveId" clId="{E72666A0-950D-449F-A17C-796EE64FDA89}" dt="2022-01-24T14:50:09.280" v="3951" actId="478"/>
          <ac:spMkLst>
            <pc:docMk/>
            <pc:sldMk cId="801180133" sldId="258"/>
            <ac:spMk id="7" creationId="{5BBE69B2-0D2F-4991-8461-55493653F8E7}"/>
          </ac:spMkLst>
        </pc:spChg>
        <pc:spChg chg="mod topLvl">
          <ac:chgData name="Walid Ben Romdhane" userId="6fe82dfa42338168" providerId="LiveId" clId="{E72666A0-950D-449F-A17C-796EE64FDA89}" dt="2022-01-24T14:49:47.905" v="3948" actId="164"/>
          <ac:spMkLst>
            <pc:docMk/>
            <pc:sldMk cId="801180133" sldId="258"/>
            <ac:spMk id="8" creationId="{58D10846-B792-488A-B4DA-1CF9AEB22F60}"/>
          </ac:spMkLst>
        </pc:spChg>
        <pc:spChg chg="mod topLvl">
          <ac:chgData name="Walid Ben Romdhane" userId="6fe82dfa42338168" providerId="LiveId" clId="{E72666A0-950D-449F-A17C-796EE64FDA89}" dt="2022-01-24T14:49:47.905" v="3948" actId="164"/>
          <ac:spMkLst>
            <pc:docMk/>
            <pc:sldMk cId="801180133" sldId="258"/>
            <ac:spMk id="9" creationId="{7B5EE38F-C55D-493E-A676-7E6E1BF23D55}"/>
          </ac:spMkLst>
        </pc:spChg>
        <pc:spChg chg="mod topLvl">
          <ac:chgData name="Walid Ben Romdhane" userId="6fe82dfa42338168" providerId="LiveId" clId="{E72666A0-950D-449F-A17C-796EE64FDA89}" dt="2022-01-24T14:49:47.905" v="3948" actId="164"/>
          <ac:spMkLst>
            <pc:docMk/>
            <pc:sldMk cId="801180133" sldId="258"/>
            <ac:spMk id="10" creationId="{C712F9E0-5DB4-4523-BB1F-1C2A996885CA}"/>
          </ac:spMkLst>
        </pc:spChg>
        <pc:spChg chg="mod topLvl">
          <ac:chgData name="Walid Ben Romdhane" userId="6fe82dfa42338168" providerId="LiveId" clId="{E72666A0-950D-449F-A17C-796EE64FDA89}" dt="2022-01-24T14:49:47.905" v="3948" actId="164"/>
          <ac:spMkLst>
            <pc:docMk/>
            <pc:sldMk cId="801180133" sldId="258"/>
            <ac:spMk id="11" creationId="{6C8C421C-773C-49FA-B117-00E2A683C620}"/>
          </ac:spMkLst>
        </pc:spChg>
        <pc:spChg chg="mod topLvl">
          <ac:chgData name="Walid Ben Romdhane" userId="6fe82dfa42338168" providerId="LiveId" clId="{E72666A0-950D-449F-A17C-796EE64FDA89}" dt="2022-01-24T14:49:47.905" v="3948" actId="164"/>
          <ac:spMkLst>
            <pc:docMk/>
            <pc:sldMk cId="801180133" sldId="258"/>
            <ac:spMk id="12" creationId="{F92C7D94-C05F-49A8-A67B-948AA2FC0F94}"/>
          </ac:spMkLst>
        </pc:spChg>
        <pc:grpChg chg="add del mod">
          <ac:chgData name="Walid Ben Romdhane" userId="6fe82dfa42338168" providerId="LiveId" clId="{E72666A0-950D-449F-A17C-796EE64FDA89}" dt="2022-01-24T14:49:41.362" v="3946" actId="165"/>
          <ac:grpSpMkLst>
            <pc:docMk/>
            <pc:sldMk cId="801180133" sldId="258"/>
            <ac:grpSpMk id="4" creationId="{7B62B250-E705-4DA4-B21D-C2E82DC9764D}"/>
          </ac:grpSpMkLst>
        </pc:grpChg>
        <pc:grpChg chg="add del mod">
          <ac:chgData name="Walid Ben Romdhane" userId="6fe82dfa42338168" providerId="LiveId" clId="{E72666A0-950D-449F-A17C-796EE64FDA89}" dt="2022-01-24T14:50:11.227" v="3952" actId="478"/>
          <ac:grpSpMkLst>
            <pc:docMk/>
            <pc:sldMk cId="801180133" sldId="258"/>
            <ac:grpSpMk id="13" creationId="{063468B4-19EC-4A22-923E-02ECEBB28A20}"/>
          </ac:grpSpMkLst>
        </pc:grpChg>
        <pc:picChg chg="add del">
          <ac:chgData name="Walid Ben Romdhane" userId="6fe82dfa42338168" providerId="LiveId" clId="{E72666A0-950D-449F-A17C-796EE64FDA89}" dt="2022-01-24T14:49:34.333" v="3943" actId="27803"/>
          <ac:picMkLst>
            <pc:docMk/>
            <pc:sldMk cId="801180133" sldId="258"/>
            <ac:picMk id="3" creationId="{AB564F76-3BCF-42A4-B456-263B38F59085}"/>
          </ac:picMkLst>
        </pc:picChg>
        <pc:picChg chg="del">
          <ac:chgData name="Walid Ben Romdhane" userId="6fe82dfa42338168" providerId="LiveId" clId="{E72666A0-950D-449F-A17C-796EE64FDA89}" dt="2022-01-14T09:43:49.045" v="0" actId="478"/>
          <ac:picMkLst>
            <pc:docMk/>
            <pc:sldMk cId="801180133" sldId="258"/>
            <ac:picMk id="4" creationId="{EAECD2F4-C84F-4F68-9E3E-B75ACEFBF8F5}"/>
          </ac:picMkLst>
        </pc:picChg>
        <pc:picChg chg="add del mod">
          <ac:chgData name="Walid Ben Romdhane" userId="6fe82dfa42338168" providerId="LiveId" clId="{E72666A0-950D-449F-A17C-796EE64FDA89}" dt="2022-01-24T14:50:35.561" v="3956" actId="478"/>
          <ac:picMkLst>
            <pc:docMk/>
            <pc:sldMk cId="801180133" sldId="258"/>
            <ac:picMk id="15" creationId="{88F7EC7D-2EBA-49EB-9411-03A05B04806D}"/>
          </ac:picMkLst>
        </pc:picChg>
        <pc:picChg chg="add del">
          <ac:chgData name="Walid Ben Romdhane" userId="6fe82dfa42338168" providerId="LiveId" clId="{E72666A0-950D-449F-A17C-796EE64FDA89}" dt="2022-01-24T14:50:39.619" v="3958" actId="22"/>
          <ac:picMkLst>
            <pc:docMk/>
            <pc:sldMk cId="801180133" sldId="258"/>
            <ac:picMk id="17" creationId="{FA9BC5BD-ABFB-4CD3-BDE5-CC05B653D979}"/>
          </ac:picMkLst>
        </pc:picChg>
        <pc:picChg chg="add del mod">
          <ac:chgData name="Walid Ben Romdhane" userId="6fe82dfa42338168" providerId="LiveId" clId="{E72666A0-950D-449F-A17C-796EE64FDA89}" dt="2022-01-24T14:52:23.241" v="3961" actId="478"/>
          <ac:picMkLst>
            <pc:docMk/>
            <pc:sldMk cId="801180133" sldId="258"/>
            <ac:picMk id="19" creationId="{12909D39-0D05-4265-A994-CF1E7D893ABA}"/>
          </ac:picMkLst>
        </pc:picChg>
        <pc:picChg chg="add del mod">
          <ac:chgData name="Walid Ben Romdhane" userId="6fe82dfa42338168" providerId="LiveId" clId="{E72666A0-950D-449F-A17C-796EE64FDA89}" dt="2022-03-29T16:02:39.203" v="9785" actId="478"/>
          <ac:picMkLst>
            <pc:docMk/>
            <pc:sldMk cId="801180133" sldId="258"/>
            <ac:picMk id="21" creationId="{0049CAD0-3B09-42F5-A198-287B71DA562C}"/>
          </ac:picMkLst>
        </pc:picChg>
      </pc:sldChg>
      <pc:sldChg chg="modSp mod">
        <pc:chgData name="Walid Ben Romdhane" userId="6fe82dfa42338168" providerId="LiveId" clId="{E72666A0-950D-449F-A17C-796EE64FDA89}" dt="2022-01-14T09:44:37.058" v="52" actId="20577"/>
        <pc:sldMkLst>
          <pc:docMk/>
          <pc:sldMk cId="3404661462" sldId="304"/>
        </pc:sldMkLst>
        <pc:spChg chg="mod">
          <ac:chgData name="Walid Ben Romdhane" userId="6fe82dfa42338168" providerId="LiveId" clId="{E72666A0-950D-449F-A17C-796EE64FDA89}" dt="2022-01-14T09:44:37.058" v="52" actId="20577"/>
          <ac:spMkLst>
            <pc:docMk/>
            <pc:sldMk cId="3404661462" sldId="304"/>
            <ac:spMk id="3" creationId="{5AB15AA7-61BB-4F39-B927-0CA3EE3FB23C}"/>
          </ac:spMkLst>
        </pc:spChg>
        <pc:spChg chg="mod">
          <ac:chgData name="Walid Ben Romdhane" userId="6fe82dfa42338168" providerId="LiveId" clId="{E72666A0-950D-449F-A17C-796EE64FDA89}" dt="2022-01-14T09:44:20.708" v="37" actId="20577"/>
          <ac:spMkLst>
            <pc:docMk/>
            <pc:sldMk cId="3404661462" sldId="304"/>
            <ac:spMk id="4" creationId="{C52717F9-1923-49CD-AD77-0C761B7F82E7}"/>
          </ac:spMkLst>
        </pc:spChg>
      </pc:sldChg>
      <pc:sldChg chg="del">
        <pc:chgData name="Walid Ben Romdhane" userId="6fe82dfa42338168" providerId="LiveId" clId="{E72666A0-950D-449F-A17C-796EE64FDA89}" dt="2022-01-24T15:42:38.040" v="4327" actId="47"/>
        <pc:sldMkLst>
          <pc:docMk/>
          <pc:sldMk cId="3111084548" sldId="502"/>
        </pc:sldMkLst>
      </pc:sldChg>
      <pc:sldChg chg="modSp mod">
        <pc:chgData name="Walid Ben Romdhane" userId="6fe82dfa42338168" providerId="LiveId" clId="{E72666A0-950D-449F-A17C-796EE64FDA89}" dt="2022-01-26T14:49:10.385" v="6572"/>
        <pc:sldMkLst>
          <pc:docMk/>
          <pc:sldMk cId="2476148412" sldId="564"/>
        </pc:sldMkLst>
        <pc:spChg chg="mod">
          <ac:chgData name="Walid Ben Romdhane" userId="6fe82dfa42338168" providerId="LiveId" clId="{E72666A0-950D-449F-A17C-796EE64FDA89}" dt="2022-01-14T09:50:06.247" v="54"/>
          <ac:spMkLst>
            <pc:docMk/>
            <pc:sldMk cId="2476148412" sldId="564"/>
            <ac:spMk id="5" creationId="{03644905-0601-41ED-9310-6F08966F6FAA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2476148412" sldId="564"/>
            <ac:spMk id="7" creationId="{CA146C49-788D-4476-91D5-C61100350991}"/>
          </ac:spMkLst>
        </pc:spChg>
        <pc:spChg chg="mod">
          <ac:chgData name="Walid Ben Romdhane" userId="6fe82dfa42338168" providerId="LiveId" clId="{E72666A0-950D-449F-A17C-796EE64FDA89}" dt="2022-01-14T15:22:10.708" v="650"/>
          <ac:spMkLst>
            <pc:docMk/>
            <pc:sldMk cId="2476148412" sldId="564"/>
            <ac:spMk id="8" creationId="{C141F741-4AA1-4C31-BE2E-AD56A1FD5DA1}"/>
          </ac:spMkLst>
        </pc:spChg>
        <pc:spChg chg="mod">
          <ac:chgData name="Walid Ben Romdhane" userId="6fe82dfa42338168" providerId="LiveId" clId="{E72666A0-950D-449F-A17C-796EE64FDA89}" dt="2022-01-14T09:52:46.346" v="58"/>
          <ac:spMkLst>
            <pc:docMk/>
            <pc:sldMk cId="2476148412" sldId="564"/>
            <ac:spMk id="9" creationId="{51D3C59B-486B-4A9A-AD39-21108E368589}"/>
          </ac:spMkLst>
        </pc:spChg>
        <pc:spChg chg="mod">
          <ac:chgData name="Walid Ben Romdhane" userId="6fe82dfa42338168" providerId="LiveId" clId="{E72666A0-950D-449F-A17C-796EE64FDA89}" dt="2022-01-14T15:20:35.672" v="639"/>
          <ac:spMkLst>
            <pc:docMk/>
            <pc:sldMk cId="2476148412" sldId="564"/>
            <ac:spMk id="12" creationId="{32E7B61B-245C-401C-A796-CC5953580D05}"/>
          </ac:spMkLst>
        </pc:spChg>
      </pc:sldChg>
      <pc:sldChg chg="addSp delSp modSp mod delAnim modAnim">
        <pc:chgData name="Walid Ben Romdhane" userId="6fe82dfa42338168" providerId="LiveId" clId="{E72666A0-950D-449F-A17C-796EE64FDA89}" dt="2022-01-14T17:14:18.192" v="1004"/>
        <pc:sldMkLst>
          <pc:docMk/>
          <pc:sldMk cId="3967471250" sldId="567"/>
        </pc:sldMkLst>
        <pc:spChg chg="mod">
          <ac:chgData name="Walid Ben Romdhane" userId="6fe82dfa42338168" providerId="LiveId" clId="{E72666A0-950D-449F-A17C-796EE64FDA89}" dt="2022-01-14T17:02:50.736" v="705" actId="1076"/>
          <ac:spMkLst>
            <pc:docMk/>
            <pc:sldMk cId="3967471250" sldId="567"/>
            <ac:spMk id="2" creationId="{DF9E16F9-DACB-4CD9-87EE-AE3E8505876E}"/>
          </ac:spMkLst>
        </pc:spChg>
        <pc:spChg chg="mod">
          <ac:chgData name="Walid Ben Romdhane" userId="6fe82dfa42338168" providerId="LiveId" clId="{E72666A0-950D-449F-A17C-796EE64FDA89}" dt="2022-01-14T17:04:02.920" v="755" actId="1076"/>
          <ac:spMkLst>
            <pc:docMk/>
            <pc:sldMk cId="3967471250" sldId="567"/>
            <ac:spMk id="7" creationId="{DF3B0A78-1DAF-4592-B7B4-9725EC7FBF95}"/>
          </ac:spMkLst>
        </pc:spChg>
        <pc:spChg chg="mod">
          <ac:chgData name="Walid Ben Romdhane" userId="6fe82dfa42338168" providerId="LiveId" clId="{E72666A0-950D-449F-A17C-796EE64FDA89}" dt="2022-01-14T17:04:07.762" v="756" actId="1076"/>
          <ac:spMkLst>
            <pc:docMk/>
            <pc:sldMk cId="3967471250" sldId="567"/>
            <ac:spMk id="8" creationId="{65B5481B-FF52-4962-BA98-22A59070AEBB}"/>
          </ac:spMkLst>
        </pc:spChg>
        <pc:spChg chg="add mod">
          <ac:chgData name="Walid Ben Romdhane" userId="6fe82dfa42338168" providerId="LiveId" clId="{E72666A0-950D-449F-A17C-796EE64FDA89}" dt="2022-01-14T17:03:54.919" v="737" actId="20577"/>
          <ac:spMkLst>
            <pc:docMk/>
            <pc:sldMk cId="3967471250" sldId="567"/>
            <ac:spMk id="9" creationId="{1A46FDCA-2F45-4C80-AAFC-0A5EE086D844}"/>
          </ac:spMkLst>
        </pc:spChg>
        <pc:spChg chg="add del mod">
          <ac:chgData name="Walid Ben Romdhane" userId="6fe82dfa42338168" providerId="LiveId" clId="{E72666A0-950D-449F-A17C-796EE64FDA89}" dt="2022-01-14T17:05:11.147" v="784" actId="478"/>
          <ac:spMkLst>
            <pc:docMk/>
            <pc:sldMk cId="3967471250" sldId="567"/>
            <ac:spMk id="11" creationId="{700158F9-5A2C-4FFD-B079-B5C90B696FC4}"/>
          </ac:spMkLst>
        </pc:spChg>
        <pc:spChg chg="mod">
          <ac:chgData name="Walid Ben Romdhane" userId="6fe82dfa42338168" providerId="LiveId" clId="{E72666A0-950D-449F-A17C-796EE64FDA89}" dt="2022-01-14T13:33:51.017" v="63" actId="27636"/>
          <ac:spMkLst>
            <pc:docMk/>
            <pc:sldMk cId="3967471250" sldId="567"/>
            <ac:spMk id="12" creationId="{32E7B61B-245C-401C-A796-CC5953580D05}"/>
          </ac:spMkLst>
        </pc:spChg>
        <pc:spChg chg="add del mod">
          <ac:chgData name="Walid Ben Romdhane" userId="6fe82dfa42338168" providerId="LiveId" clId="{E72666A0-950D-449F-A17C-796EE64FDA89}" dt="2022-01-14T17:05:11.147" v="784" actId="478"/>
          <ac:spMkLst>
            <pc:docMk/>
            <pc:sldMk cId="3967471250" sldId="567"/>
            <ac:spMk id="13" creationId="{661E8685-50D7-49ED-A413-946F34DF85C9}"/>
          </ac:spMkLst>
        </pc:spChg>
      </pc:sldChg>
      <pc:sldChg chg="addSp delSp modSp mod modAnim">
        <pc:chgData name="Walid Ben Romdhane" userId="6fe82dfa42338168" providerId="LiveId" clId="{E72666A0-950D-449F-A17C-796EE64FDA89}" dt="2022-01-14T17:14:30.437" v="1005"/>
        <pc:sldMkLst>
          <pc:docMk/>
          <pc:sldMk cId="2753354438" sldId="568"/>
        </pc:sldMkLst>
        <pc:spChg chg="del mod">
          <ac:chgData name="Walid Ben Romdhane" userId="6fe82dfa42338168" providerId="LiveId" clId="{E72666A0-950D-449F-A17C-796EE64FDA89}" dt="2022-01-14T17:03:26.407" v="731" actId="478"/>
          <ac:spMkLst>
            <pc:docMk/>
            <pc:sldMk cId="2753354438" sldId="568"/>
            <ac:spMk id="2" creationId="{DF9E16F9-DACB-4CD9-87EE-AE3E8505876E}"/>
          </ac:spMkLst>
        </pc:spChg>
        <pc:spChg chg="del mod">
          <ac:chgData name="Walid Ben Romdhane" userId="6fe82dfa42338168" providerId="LiveId" clId="{E72666A0-950D-449F-A17C-796EE64FDA89}" dt="2022-01-14T17:04:17.983" v="757" actId="478"/>
          <ac:spMkLst>
            <pc:docMk/>
            <pc:sldMk cId="2753354438" sldId="568"/>
            <ac:spMk id="3" creationId="{AD8396B4-B148-48CB-A2D4-29C2A3720A75}"/>
          </ac:spMkLst>
        </pc:spChg>
        <pc:spChg chg="add mod">
          <ac:chgData name="Walid Ben Romdhane" userId="6fe82dfa42338168" providerId="LiveId" clId="{E72666A0-950D-449F-A17C-796EE64FDA89}" dt="2022-01-14T17:02:53.032" v="706"/>
          <ac:spMkLst>
            <pc:docMk/>
            <pc:sldMk cId="2753354438" sldId="568"/>
            <ac:spMk id="7" creationId="{F61510B5-238B-41CD-B6EB-75A80196883B}"/>
          </ac:spMkLst>
        </pc:spChg>
        <pc:spChg chg="add mod">
          <ac:chgData name="Walid Ben Romdhane" userId="6fe82dfa42338168" providerId="LiveId" clId="{E72666A0-950D-449F-A17C-796EE64FDA89}" dt="2022-01-14T17:05:08.500" v="782"/>
          <ac:spMkLst>
            <pc:docMk/>
            <pc:sldMk cId="2753354438" sldId="568"/>
            <ac:spMk id="8" creationId="{1018CDC9-15C0-4A63-8582-D9513736381F}"/>
          </ac:spMkLst>
        </pc:spChg>
        <pc:spChg chg="add mod">
          <ac:chgData name="Walid Ben Romdhane" userId="6fe82dfa42338168" providerId="LiveId" clId="{E72666A0-950D-449F-A17C-796EE64FDA89}" dt="2022-01-14T17:05:08.500" v="782"/>
          <ac:spMkLst>
            <pc:docMk/>
            <pc:sldMk cId="2753354438" sldId="568"/>
            <ac:spMk id="9" creationId="{08C25BAA-090A-44A1-8473-4BE38927736D}"/>
          </ac:spMkLst>
        </pc:spChg>
        <pc:spChg chg="add mod">
          <ac:chgData name="Walid Ben Romdhane" userId="6fe82dfa42338168" providerId="LiveId" clId="{E72666A0-950D-449F-A17C-796EE64FDA89}" dt="2022-01-14T17:05:14.998" v="785"/>
          <ac:spMkLst>
            <pc:docMk/>
            <pc:sldMk cId="2753354438" sldId="568"/>
            <ac:spMk id="10" creationId="{7FCEF207-F3ED-474C-800C-24FD542FB0E2}"/>
          </ac:spMkLst>
        </pc:spChg>
        <pc:spChg chg="mod">
          <ac:chgData name="Walid Ben Romdhane" userId="6fe82dfa42338168" providerId="LiveId" clId="{E72666A0-950D-449F-A17C-796EE64FDA89}" dt="2022-01-14T13:33:51.024" v="64" actId="27636"/>
          <ac:spMkLst>
            <pc:docMk/>
            <pc:sldMk cId="2753354438" sldId="568"/>
            <ac:spMk id="12" creationId="{32E7B61B-245C-401C-A796-CC5953580D05}"/>
          </ac:spMkLst>
        </pc:spChg>
      </pc:sldChg>
      <pc:sldChg chg="addSp delSp modSp mod delAnim modAnim">
        <pc:chgData name="Walid Ben Romdhane" userId="6fe82dfa42338168" providerId="LiveId" clId="{E72666A0-950D-449F-A17C-796EE64FDA89}" dt="2022-01-14T17:14:36.447" v="1006"/>
        <pc:sldMkLst>
          <pc:docMk/>
          <pc:sldMk cId="3094216491" sldId="569"/>
        </pc:sldMkLst>
        <pc:spChg chg="del mod">
          <ac:chgData name="Walid Ben Romdhane" userId="6fe82dfa42338168" providerId="LiveId" clId="{E72666A0-950D-449F-A17C-796EE64FDA89}" dt="2022-01-14T17:03:25.256" v="730" actId="478"/>
          <ac:spMkLst>
            <pc:docMk/>
            <pc:sldMk cId="3094216491" sldId="569"/>
            <ac:spMk id="2" creationId="{DF9E16F9-DACB-4CD9-87EE-AE3E8505876E}"/>
          </ac:spMkLst>
        </pc:spChg>
        <pc:spChg chg="del mod">
          <ac:chgData name="Walid Ben Romdhane" userId="6fe82dfa42338168" providerId="LiveId" clId="{E72666A0-950D-449F-A17C-796EE64FDA89}" dt="2022-01-14T17:04:22.531" v="758" actId="478"/>
          <ac:spMkLst>
            <pc:docMk/>
            <pc:sldMk cId="3094216491" sldId="569"/>
            <ac:spMk id="3" creationId="{AD8396B4-B148-48CB-A2D4-29C2A3720A75}"/>
          </ac:spMkLst>
        </pc:spChg>
        <pc:spChg chg="del">
          <ac:chgData name="Walid Ben Romdhane" userId="6fe82dfa42338168" providerId="LiveId" clId="{E72666A0-950D-449F-A17C-796EE64FDA89}" dt="2022-01-14T16:59:39.946" v="661" actId="478"/>
          <ac:spMkLst>
            <pc:docMk/>
            <pc:sldMk cId="3094216491" sldId="569"/>
            <ac:spMk id="7" creationId="{0AD8B846-3544-4D4B-BF4C-7A8373EF10F1}"/>
          </ac:spMkLst>
        </pc:spChg>
        <pc:spChg chg="add mod">
          <ac:chgData name="Walid Ben Romdhane" userId="6fe82dfa42338168" providerId="LiveId" clId="{E72666A0-950D-449F-A17C-796EE64FDA89}" dt="2022-01-14T17:02:54.878" v="707"/>
          <ac:spMkLst>
            <pc:docMk/>
            <pc:sldMk cId="3094216491" sldId="569"/>
            <ac:spMk id="8" creationId="{07CEE502-E59E-4447-AD8F-F8F20D0E964D}"/>
          </ac:spMkLst>
        </pc:spChg>
        <pc:spChg chg="add mod">
          <ac:chgData name="Walid Ben Romdhane" userId="6fe82dfa42338168" providerId="LiveId" clId="{E72666A0-950D-449F-A17C-796EE64FDA89}" dt="2022-01-14T17:05:07.534" v="781"/>
          <ac:spMkLst>
            <pc:docMk/>
            <pc:sldMk cId="3094216491" sldId="569"/>
            <ac:spMk id="9" creationId="{84426616-FA6E-4F38-90F9-344E269F0951}"/>
          </ac:spMkLst>
        </pc:spChg>
        <pc:spChg chg="add mod">
          <ac:chgData name="Walid Ben Romdhane" userId="6fe82dfa42338168" providerId="LiveId" clId="{E72666A0-950D-449F-A17C-796EE64FDA89}" dt="2022-01-14T17:05:07.534" v="781"/>
          <ac:spMkLst>
            <pc:docMk/>
            <pc:sldMk cId="3094216491" sldId="569"/>
            <ac:spMk id="10" creationId="{A5D39A2A-1BCE-4BB2-950D-C765E7ED5A42}"/>
          </ac:spMkLst>
        </pc:spChg>
        <pc:spChg chg="add mod">
          <ac:chgData name="Walid Ben Romdhane" userId="6fe82dfa42338168" providerId="LiveId" clId="{E72666A0-950D-449F-A17C-796EE64FDA89}" dt="2022-01-14T17:05:16.014" v="786"/>
          <ac:spMkLst>
            <pc:docMk/>
            <pc:sldMk cId="3094216491" sldId="569"/>
            <ac:spMk id="11" creationId="{95139B80-1763-4383-9760-758AE019D5C1}"/>
          </ac:spMkLst>
        </pc:spChg>
        <pc:spChg chg="mod">
          <ac:chgData name="Walid Ben Romdhane" userId="6fe82dfa42338168" providerId="LiveId" clId="{E72666A0-950D-449F-A17C-796EE64FDA89}" dt="2022-01-14T13:33:51.029" v="65" actId="27636"/>
          <ac:spMkLst>
            <pc:docMk/>
            <pc:sldMk cId="3094216491" sldId="569"/>
            <ac:spMk id="12" creationId="{32E7B61B-245C-401C-A796-CC5953580D05}"/>
          </ac:spMkLst>
        </pc:spChg>
      </pc:sldChg>
      <pc:sldChg chg="addSp delSp modSp mod modAnim">
        <pc:chgData name="Walid Ben Romdhane" userId="6fe82dfa42338168" providerId="LiveId" clId="{E72666A0-950D-449F-A17C-796EE64FDA89}" dt="2022-01-14T17:14:38.971" v="1007"/>
        <pc:sldMkLst>
          <pc:docMk/>
          <pc:sldMk cId="774886153" sldId="570"/>
        </pc:sldMkLst>
        <pc:spChg chg="del mod">
          <ac:chgData name="Walid Ben Romdhane" userId="6fe82dfa42338168" providerId="LiveId" clId="{E72666A0-950D-449F-A17C-796EE64FDA89}" dt="2022-01-14T17:03:24.050" v="729" actId="478"/>
          <ac:spMkLst>
            <pc:docMk/>
            <pc:sldMk cId="774886153" sldId="570"/>
            <ac:spMk id="2" creationId="{DF9E16F9-DACB-4CD9-87EE-AE3E8505876E}"/>
          </ac:spMkLst>
        </pc:spChg>
        <pc:spChg chg="del mod">
          <ac:chgData name="Walid Ben Romdhane" userId="6fe82dfa42338168" providerId="LiveId" clId="{E72666A0-950D-449F-A17C-796EE64FDA89}" dt="2022-01-14T17:04:23.657" v="759" actId="478"/>
          <ac:spMkLst>
            <pc:docMk/>
            <pc:sldMk cId="774886153" sldId="570"/>
            <ac:spMk id="3" creationId="{AD8396B4-B148-48CB-A2D4-29C2A3720A75}"/>
          </ac:spMkLst>
        </pc:spChg>
        <pc:spChg chg="add mod">
          <ac:chgData name="Walid Ben Romdhane" userId="6fe82dfa42338168" providerId="LiveId" clId="{E72666A0-950D-449F-A17C-796EE64FDA89}" dt="2022-01-14T17:02:56.187" v="708"/>
          <ac:spMkLst>
            <pc:docMk/>
            <pc:sldMk cId="774886153" sldId="570"/>
            <ac:spMk id="6" creationId="{809DDAFA-D9A3-48A7-92FC-8E2CA18EDEDC}"/>
          </ac:spMkLst>
        </pc:spChg>
        <pc:spChg chg="add mod">
          <ac:chgData name="Walid Ben Romdhane" userId="6fe82dfa42338168" providerId="LiveId" clId="{E72666A0-950D-449F-A17C-796EE64FDA89}" dt="2022-01-14T17:05:06.672" v="780"/>
          <ac:spMkLst>
            <pc:docMk/>
            <pc:sldMk cId="774886153" sldId="570"/>
            <ac:spMk id="8" creationId="{8F7056BD-3E50-4224-B1E3-C5D477EED158}"/>
          </ac:spMkLst>
        </pc:spChg>
        <pc:spChg chg="add mod">
          <ac:chgData name="Walid Ben Romdhane" userId="6fe82dfa42338168" providerId="LiveId" clId="{E72666A0-950D-449F-A17C-796EE64FDA89}" dt="2022-01-14T17:05:06.672" v="780"/>
          <ac:spMkLst>
            <pc:docMk/>
            <pc:sldMk cId="774886153" sldId="570"/>
            <ac:spMk id="9" creationId="{94C9BC17-9E33-43F7-97C0-62F2176A3280}"/>
          </ac:spMkLst>
        </pc:spChg>
        <pc:spChg chg="add mod">
          <ac:chgData name="Walid Ben Romdhane" userId="6fe82dfa42338168" providerId="LiveId" clId="{E72666A0-950D-449F-A17C-796EE64FDA89}" dt="2022-01-14T17:05:16.831" v="787"/>
          <ac:spMkLst>
            <pc:docMk/>
            <pc:sldMk cId="774886153" sldId="570"/>
            <ac:spMk id="10" creationId="{015FFA07-5F26-4731-9F25-5BEC38B29042}"/>
          </ac:spMkLst>
        </pc:spChg>
        <pc:spChg chg="mod">
          <ac:chgData name="Walid Ben Romdhane" userId="6fe82dfa42338168" providerId="LiveId" clId="{E72666A0-950D-449F-A17C-796EE64FDA89}" dt="2022-01-14T13:33:51.032" v="66" actId="27636"/>
          <ac:spMkLst>
            <pc:docMk/>
            <pc:sldMk cId="774886153" sldId="570"/>
            <ac:spMk id="12" creationId="{32E7B61B-245C-401C-A796-CC5953580D05}"/>
          </ac:spMkLst>
        </pc:spChg>
      </pc:sldChg>
      <pc:sldChg chg="addSp delSp modSp mod modAnim">
        <pc:chgData name="Walid Ben Romdhane" userId="6fe82dfa42338168" providerId="LiveId" clId="{E72666A0-950D-449F-A17C-796EE64FDA89}" dt="2022-01-14T17:14:44.417" v="1009"/>
        <pc:sldMkLst>
          <pc:docMk/>
          <pc:sldMk cId="1179720161" sldId="571"/>
        </pc:sldMkLst>
        <pc:spChg chg="del mod">
          <ac:chgData name="Walid Ben Romdhane" userId="6fe82dfa42338168" providerId="LiveId" clId="{E72666A0-950D-449F-A17C-796EE64FDA89}" dt="2022-01-14T17:03:21.270" v="727" actId="478"/>
          <ac:spMkLst>
            <pc:docMk/>
            <pc:sldMk cId="1179720161" sldId="571"/>
            <ac:spMk id="2" creationId="{DF9E16F9-DACB-4CD9-87EE-AE3E8505876E}"/>
          </ac:spMkLst>
        </pc:spChg>
        <pc:spChg chg="del mod">
          <ac:chgData name="Walid Ben Romdhane" userId="6fe82dfa42338168" providerId="LiveId" clId="{E72666A0-950D-449F-A17C-796EE64FDA89}" dt="2022-01-14T17:04:26.413" v="761" actId="478"/>
          <ac:spMkLst>
            <pc:docMk/>
            <pc:sldMk cId="1179720161" sldId="571"/>
            <ac:spMk id="3" creationId="{AD8396B4-B148-48CB-A2D4-29C2A3720A75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1179720161" sldId="571"/>
            <ac:spMk id="6" creationId="{45F90044-336F-45FE-84FC-23ECB1234D0A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1179720161" sldId="571"/>
            <ac:spMk id="8" creationId="{2C74E94C-B18B-49C6-AF5B-C35BEE7462FD}"/>
          </ac:spMkLst>
        </pc:spChg>
        <pc:spChg chg="add mod">
          <ac:chgData name="Walid Ben Romdhane" userId="6fe82dfa42338168" providerId="LiveId" clId="{E72666A0-950D-449F-A17C-796EE64FDA89}" dt="2022-01-14T17:02:58.734" v="710"/>
          <ac:spMkLst>
            <pc:docMk/>
            <pc:sldMk cId="1179720161" sldId="571"/>
            <ac:spMk id="9" creationId="{296E7E51-0A82-451E-94C0-EC86BE567FF0}"/>
          </ac:spMkLst>
        </pc:spChg>
        <pc:spChg chg="add mod">
          <ac:chgData name="Walid Ben Romdhane" userId="6fe82dfa42338168" providerId="LiveId" clId="{E72666A0-950D-449F-A17C-796EE64FDA89}" dt="2022-01-14T17:05:04.786" v="778"/>
          <ac:spMkLst>
            <pc:docMk/>
            <pc:sldMk cId="1179720161" sldId="571"/>
            <ac:spMk id="10" creationId="{6ADB7B65-0B8A-4667-81DF-94B85C063A71}"/>
          </ac:spMkLst>
        </pc:spChg>
        <pc:spChg chg="add mod">
          <ac:chgData name="Walid Ben Romdhane" userId="6fe82dfa42338168" providerId="LiveId" clId="{E72666A0-950D-449F-A17C-796EE64FDA89}" dt="2022-01-14T17:05:04.786" v="778"/>
          <ac:spMkLst>
            <pc:docMk/>
            <pc:sldMk cId="1179720161" sldId="571"/>
            <ac:spMk id="11" creationId="{BAEF831C-9BF4-48CD-A0C1-1040D877D1EF}"/>
          </ac:spMkLst>
        </pc:spChg>
        <pc:spChg chg="mod">
          <ac:chgData name="Walid Ben Romdhane" userId="6fe82dfa42338168" providerId="LiveId" clId="{E72666A0-950D-449F-A17C-796EE64FDA89}" dt="2022-01-14T13:33:51.043" v="68" actId="27636"/>
          <ac:spMkLst>
            <pc:docMk/>
            <pc:sldMk cId="1179720161" sldId="571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4T17:05:18.304" v="789"/>
          <ac:spMkLst>
            <pc:docMk/>
            <pc:sldMk cId="1179720161" sldId="571"/>
            <ac:spMk id="13" creationId="{5BFAC465-01EB-4E60-95B9-1871548C780B}"/>
          </ac:spMkLst>
        </pc:spChg>
      </pc:sldChg>
      <pc:sldChg chg="addSp delSp modSp mod modAnim">
        <pc:chgData name="Walid Ben Romdhane" userId="6fe82dfa42338168" providerId="LiveId" clId="{E72666A0-950D-449F-A17C-796EE64FDA89}" dt="2022-01-14T17:14:50.187" v="1011"/>
        <pc:sldMkLst>
          <pc:docMk/>
          <pc:sldMk cId="2909712017" sldId="572"/>
        </pc:sldMkLst>
        <pc:spChg chg="del mod">
          <ac:chgData name="Walid Ben Romdhane" userId="6fe82dfa42338168" providerId="LiveId" clId="{E72666A0-950D-449F-A17C-796EE64FDA89}" dt="2022-01-14T17:03:18.999" v="725" actId="478"/>
          <ac:spMkLst>
            <pc:docMk/>
            <pc:sldMk cId="2909712017" sldId="572"/>
            <ac:spMk id="2" creationId="{DF9E16F9-DACB-4CD9-87EE-AE3E8505876E}"/>
          </ac:spMkLst>
        </pc:spChg>
        <pc:spChg chg="del mod">
          <ac:chgData name="Walid Ben Romdhane" userId="6fe82dfa42338168" providerId="LiveId" clId="{E72666A0-950D-449F-A17C-796EE64FDA89}" dt="2022-01-14T17:04:28.334" v="763" actId="478"/>
          <ac:spMkLst>
            <pc:docMk/>
            <pc:sldMk cId="2909712017" sldId="572"/>
            <ac:spMk id="3" creationId="{AD8396B4-B148-48CB-A2D4-29C2A3720A75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2909712017" sldId="572"/>
            <ac:spMk id="8" creationId="{91B16DC2-4BBE-409E-AF4D-ED9074BDD8B3}"/>
          </ac:spMkLst>
        </pc:spChg>
        <pc:spChg chg="add mod">
          <ac:chgData name="Walid Ben Romdhane" userId="6fe82dfa42338168" providerId="LiveId" clId="{E72666A0-950D-449F-A17C-796EE64FDA89}" dt="2022-01-14T17:03:00.924" v="712"/>
          <ac:spMkLst>
            <pc:docMk/>
            <pc:sldMk cId="2909712017" sldId="572"/>
            <ac:spMk id="9" creationId="{0366C45C-01FD-4A9B-8E20-E30554C8AE50}"/>
          </ac:spMkLst>
        </pc:spChg>
        <pc:spChg chg="add mod">
          <ac:chgData name="Walid Ben Romdhane" userId="6fe82dfa42338168" providerId="LiveId" clId="{E72666A0-950D-449F-A17C-796EE64FDA89}" dt="2022-01-14T17:05:02.987" v="776"/>
          <ac:spMkLst>
            <pc:docMk/>
            <pc:sldMk cId="2909712017" sldId="572"/>
            <ac:spMk id="10" creationId="{24730CCA-769B-4B62-A57F-E444EE464C2E}"/>
          </ac:spMkLst>
        </pc:spChg>
        <pc:spChg chg="add mod">
          <ac:chgData name="Walid Ben Romdhane" userId="6fe82dfa42338168" providerId="LiveId" clId="{E72666A0-950D-449F-A17C-796EE64FDA89}" dt="2022-01-14T17:05:02.987" v="776"/>
          <ac:spMkLst>
            <pc:docMk/>
            <pc:sldMk cId="2909712017" sldId="572"/>
            <ac:spMk id="11" creationId="{A5CCA373-CD8B-4270-A696-8B8141D2F6B8}"/>
          </ac:spMkLst>
        </pc:spChg>
        <pc:spChg chg="mod">
          <ac:chgData name="Walid Ben Romdhane" userId="6fe82dfa42338168" providerId="LiveId" clId="{E72666A0-950D-449F-A17C-796EE64FDA89}" dt="2022-01-14T13:33:51.050" v="70" actId="27636"/>
          <ac:spMkLst>
            <pc:docMk/>
            <pc:sldMk cId="2909712017" sldId="572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4T17:05:19.736" v="791"/>
          <ac:spMkLst>
            <pc:docMk/>
            <pc:sldMk cId="2909712017" sldId="572"/>
            <ac:spMk id="13" creationId="{2D6324CF-2B89-4273-B25E-B04E2F449412}"/>
          </ac:spMkLst>
        </pc:spChg>
      </pc:sldChg>
      <pc:sldChg chg="addSp delSp modSp mod modAnim">
        <pc:chgData name="Walid Ben Romdhane" userId="6fe82dfa42338168" providerId="LiveId" clId="{E72666A0-950D-449F-A17C-796EE64FDA89}" dt="2022-01-14T17:14:47.809" v="1010"/>
        <pc:sldMkLst>
          <pc:docMk/>
          <pc:sldMk cId="2597843756" sldId="573"/>
        </pc:sldMkLst>
        <pc:spChg chg="del mod">
          <ac:chgData name="Walid Ben Romdhane" userId="6fe82dfa42338168" providerId="LiveId" clId="{E72666A0-950D-449F-A17C-796EE64FDA89}" dt="2022-01-14T17:03:20.130" v="726" actId="478"/>
          <ac:spMkLst>
            <pc:docMk/>
            <pc:sldMk cId="2597843756" sldId="573"/>
            <ac:spMk id="2" creationId="{DF9E16F9-DACB-4CD9-87EE-AE3E8505876E}"/>
          </ac:spMkLst>
        </pc:spChg>
        <pc:spChg chg="del mod">
          <ac:chgData name="Walid Ben Romdhane" userId="6fe82dfa42338168" providerId="LiveId" clId="{E72666A0-950D-449F-A17C-796EE64FDA89}" dt="2022-01-14T17:04:27.306" v="762" actId="478"/>
          <ac:spMkLst>
            <pc:docMk/>
            <pc:sldMk cId="2597843756" sldId="573"/>
            <ac:spMk id="3" creationId="{AD8396B4-B148-48CB-A2D4-29C2A3720A75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2597843756" sldId="573"/>
            <ac:spMk id="6" creationId="{45F90044-336F-45FE-84FC-23ECB1234D0A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2597843756" sldId="573"/>
            <ac:spMk id="8" creationId="{2C74E94C-B18B-49C6-AF5B-C35BEE7462FD}"/>
          </ac:spMkLst>
        </pc:spChg>
        <pc:spChg chg="add mod">
          <ac:chgData name="Walid Ben Romdhane" userId="6fe82dfa42338168" providerId="LiveId" clId="{E72666A0-950D-449F-A17C-796EE64FDA89}" dt="2022-01-14T17:02:59.964" v="711"/>
          <ac:spMkLst>
            <pc:docMk/>
            <pc:sldMk cId="2597843756" sldId="573"/>
            <ac:spMk id="9" creationId="{A3F0AB3C-D21E-44DC-A39C-9BD8E4708CD3}"/>
          </ac:spMkLst>
        </pc:spChg>
        <pc:spChg chg="add mod">
          <ac:chgData name="Walid Ben Romdhane" userId="6fe82dfa42338168" providerId="LiveId" clId="{E72666A0-950D-449F-A17C-796EE64FDA89}" dt="2022-01-14T17:05:03.919" v="777"/>
          <ac:spMkLst>
            <pc:docMk/>
            <pc:sldMk cId="2597843756" sldId="573"/>
            <ac:spMk id="10" creationId="{293A0E64-84BF-43CC-BC81-34FAC3D81D51}"/>
          </ac:spMkLst>
        </pc:spChg>
        <pc:spChg chg="add mod">
          <ac:chgData name="Walid Ben Romdhane" userId="6fe82dfa42338168" providerId="LiveId" clId="{E72666A0-950D-449F-A17C-796EE64FDA89}" dt="2022-01-14T17:05:03.919" v="777"/>
          <ac:spMkLst>
            <pc:docMk/>
            <pc:sldMk cId="2597843756" sldId="573"/>
            <ac:spMk id="11" creationId="{1BF6609F-A189-4885-B2F5-108C1B90A697}"/>
          </ac:spMkLst>
        </pc:spChg>
        <pc:spChg chg="mod">
          <ac:chgData name="Walid Ben Romdhane" userId="6fe82dfa42338168" providerId="LiveId" clId="{E72666A0-950D-449F-A17C-796EE64FDA89}" dt="2022-01-14T13:33:51.046" v="69" actId="27636"/>
          <ac:spMkLst>
            <pc:docMk/>
            <pc:sldMk cId="2597843756" sldId="573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4T17:05:19.028" v="790"/>
          <ac:spMkLst>
            <pc:docMk/>
            <pc:sldMk cId="2597843756" sldId="573"/>
            <ac:spMk id="13" creationId="{B01589FB-1512-444A-AD3B-03321AE83681}"/>
          </ac:spMkLst>
        </pc:spChg>
      </pc:sldChg>
      <pc:sldChg chg="addSp delSp modSp mod modAnim">
        <pc:chgData name="Walid Ben Romdhane" userId="6fe82dfa42338168" providerId="LiveId" clId="{E72666A0-950D-449F-A17C-796EE64FDA89}" dt="2022-01-14T17:14:52.516" v="1012"/>
        <pc:sldMkLst>
          <pc:docMk/>
          <pc:sldMk cId="386282949" sldId="574"/>
        </pc:sldMkLst>
        <pc:spChg chg="del mod">
          <ac:chgData name="Walid Ben Romdhane" userId="6fe82dfa42338168" providerId="LiveId" clId="{E72666A0-950D-449F-A17C-796EE64FDA89}" dt="2022-01-14T17:03:17.910" v="724" actId="478"/>
          <ac:spMkLst>
            <pc:docMk/>
            <pc:sldMk cId="386282949" sldId="574"/>
            <ac:spMk id="2" creationId="{DF9E16F9-DACB-4CD9-87EE-AE3E8505876E}"/>
          </ac:spMkLst>
        </pc:spChg>
        <pc:spChg chg="del mod">
          <ac:chgData name="Walid Ben Romdhane" userId="6fe82dfa42338168" providerId="LiveId" clId="{E72666A0-950D-449F-A17C-796EE64FDA89}" dt="2022-01-14T17:04:29.231" v="764" actId="478"/>
          <ac:spMkLst>
            <pc:docMk/>
            <pc:sldMk cId="386282949" sldId="574"/>
            <ac:spMk id="3" creationId="{AD8396B4-B148-48CB-A2D4-29C2A3720A75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386282949" sldId="574"/>
            <ac:spMk id="8" creationId="{91B16DC2-4BBE-409E-AF4D-ED9074BDD8B3}"/>
          </ac:spMkLst>
        </pc:spChg>
        <pc:spChg chg="add mod">
          <ac:chgData name="Walid Ben Romdhane" userId="6fe82dfa42338168" providerId="LiveId" clId="{E72666A0-950D-449F-A17C-796EE64FDA89}" dt="2022-01-14T17:03:01.980" v="713"/>
          <ac:spMkLst>
            <pc:docMk/>
            <pc:sldMk cId="386282949" sldId="574"/>
            <ac:spMk id="9" creationId="{49F275D6-216C-4546-B997-2FDF59040CD8}"/>
          </ac:spMkLst>
        </pc:spChg>
        <pc:spChg chg="add mod">
          <ac:chgData name="Walid Ben Romdhane" userId="6fe82dfa42338168" providerId="LiveId" clId="{E72666A0-950D-449F-A17C-796EE64FDA89}" dt="2022-01-14T17:05:01.481" v="775"/>
          <ac:spMkLst>
            <pc:docMk/>
            <pc:sldMk cId="386282949" sldId="574"/>
            <ac:spMk id="10" creationId="{628B8A96-8343-4390-A1D4-AC9EB356D71B}"/>
          </ac:spMkLst>
        </pc:spChg>
        <pc:spChg chg="add mod">
          <ac:chgData name="Walid Ben Romdhane" userId="6fe82dfa42338168" providerId="LiveId" clId="{E72666A0-950D-449F-A17C-796EE64FDA89}" dt="2022-01-14T17:05:01.481" v="775"/>
          <ac:spMkLst>
            <pc:docMk/>
            <pc:sldMk cId="386282949" sldId="574"/>
            <ac:spMk id="11" creationId="{E6EC6658-CC48-4A1B-9EE6-F6B258EFCD52}"/>
          </ac:spMkLst>
        </pc:spChg>
        <pc:spChg chg="mod">
          <ac:chgData name="Walid Ben Romdhane" userId="6fe82dfa42338168" providerId="LiveId" clId="{E72666A0-950D-449F-A17C-796EE64FDA89}" dt="2022-01-14T13:33:51.053" v="71" actId="27636"/>
          <ac:spMkLst>
            <pc:docMk/>
            <pc:sldMk cId="386282949" sldId="574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4T17:05:20.498" v="792"/>
          <ac:spMkLst>
            <pc:docMk/>
            <pc:sldMk cId="386282949" sldId="574"/>
            <ac:spMk id="13" creationId="{61FE442C-189B-484F-AD26-EE46CAB388BB}"/>
          </ac:spMkLst>
        </pc:spChg>
      </pc:sldChg>
      <pc:sldChg chg="addSp delSp modSp mod modAnim">
        <pc:chgData name="Walid Ben Romdhane" userId="6fe82dfa42338168" providerId="LiveId" clId="{E72666A0-950D-449F-A17C-796EE64FDA89}" dt="2022-01-14T17:14:54.764" v="1013"/>
        <pc:sldMkLst>
          <pc:docMk/>
          <pc:sldMk cId="2193534010" sldId="575"/>
        </pc:sldMkLst>
        <pc:spChg chg="del mod">
          <ac:chgData name="Walid Ben Romdhane" userId="6fe82dfa42338168" providerId="LiveId" clId="{E72666A0-950D-449F-A17C-796EE64FDA89}" dt="2022-01-14T17:03:16.739" v="723" actId="478"/>
          <ac:spMkLst>
            <pc:docMk/>
            <pc:sldMk cId="2193534010" sldId="575"/>
            <ac:spMk id="2" creationId="{DF9E16F9-DACB-4CD9-87EE-AE3E8505876E}"/>
          </ac:spMkLst>
        </pc:spChg>
        <pc:spChg chg="del mod">
          <ac:chgData name="Walid Ben Romdhane" userId="6fe82dfa42338168" providerId="LiveId" clId="{E72666A0-950D-449F-A17C-796EE64FDA89}" dt="2022-01-14T17:04:30.089" v="765" actId="478"/>
          <ac:spMkLst>
            <pc:docMk/>
            <pc:sldMk cId="2193534010" sldId="575"/>
            <ac:spMk id="3" creationId="{AD8396B4-B148-48CB-A2D4-29C2A3720A75}"/>
          </ac:spMkLst>
        </pc:spChg>
        <pc:spChg chg="add mod">
          <ac:chgData name="Walid Ben Romdhane" userId="6fe82dfa42338168" providerId="LiveId" clId="{E72666A0-950D-449F-A17C-796EE64FDA89}" dt="2022-01-14T17:03:04.691" v="714"/>
          <ac:spMkLst>
            <pc:docMk/>
            <pc:sldMk cId="2193534010" sldId="575"/>
            <ac:spMk id="7" creationId="{D61E7613-1AEC-4587-A0C0-C62098B4AC90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2193534010" sldId="575"/>
            <ac:spMk id="8" creationId="{91B16DC2-4BBE-409E-AF4D-ED9074BDD8B3}"/>
          </ac:spMkLst>
        </pc:spChg>
        <pc:spChg chg="add mod">
          <ac:chgData name="Walid Ben Romdhane" userId="6fe82dfa42338168" providerId="LiveId" clId="{E72666A0-950D-449F-A17C-796EE64FDA89}" dt="2022-01-14T17:04:55.963" v="774"/>
          <ac:spMkLst>
            <pc:docMk/>
            <pc:sldMk cId="2193534010" sldId="575"/>
            <ac:spMk id="9" creationId="{E9165DDB-3C96-477E-83F1-300A7F5A3685}"/>
          </ac:spMkLst>
        </pc:spChg>
        <pc:spChg chg="add mod">
          <ac:chgData name="Walid Ben Romdhane" userId="6fe82dfa42338168" providerId="LiveId" clId="{E72666A0-950D-449F-A17C-796EE64FDA89}" dt="2022-01-14T17:04:55.963" v="774"/>
          <ac:spMkLst>
            <pc:docMk/>
            <pc:sldMk cId="2193534010" sldId="575"/>
            <ac:spMk id="10" creationId="{E8AAC054-8505-46FC-9778-E31F8D208479}"/>
          </ac:spMkLst>
        </pc:spChg>
        <pc:spChg chg="add mod">
          <ac:chgData name="Walid Ben Romdhane" userId="6fe82dfa42338168" providerId="LiveId" clId="{E72666A0-950D-449F-A17C-796EE64FDA89}" dt="2022-01-14T17:05:21.283" v="793"/>
          <ac:spMkLst>
            <pc:docMk/>
            <pc:sldMk cId="2193534010" sldId="575"/>
            <ac:spMk id="11" creationId="{21D4D04C-3020-4E88-9727-80DD69CE0788}"/>
          </ac:spMkLst>
        </pc:spChg>
        <pc:spChg chg="mod">
          <ac:chgData name="Walid Ben Romdhane" userId="6fe82dfa42338168" providerId="LiveId" clId="{E72666A0-950D-449F-A17C-796EE64FDA89}" dt="2022-01-14T13:33:51.057" v="72" actId="27636"/>
          <ac:spMkLst>
            <pc:docMk/>
            <pc:sldMk cId="2193534010" sldId="575"/>
            <ac:spMk id="12" creationId="{32E7B61B-245C-401C-A796-CC5953580D05}"/>
          </ac:spMkLst>
        </pc:spChg>
      </pc:sldChg>
      <pc:sldChg chg="addSp delSp modSp mod modAnim">
        <pc:chgData name="Walid Ben Romdhane" userId="6fe82dfa42338168" providerId="LiveId" clId="{E72666A0-950D-449F-A17C-796EE64FDA89}" dt="2022-01-14T17:14:57.202" v="1014"/>
        <pc:sldMkLst>
          <pc:docMk/>
          <pc:sldMk cId="398357285" sldId="576"/>
        </pc:sldMkLst>
        <pc:spChg chg="del mod">
          <ac:chgData name="Walid Ben Romdhane" userId="6fe82dfa42338168" providerId="LiveId" clId="{E72666A0-950D-449F-A17C-796EE64FDA89}" dt="2022-01-14T17:03:15.625" v="722" actId="478"/>
          <ac:spMkLst>
            <pc:docMk/>
            <pc:sldMk cId="398357285" sldId="576"/>
            <ac:spMk id="2" creationId="{DF9E16F9-DACB-4CD9-87EE-AE3E8505876E}"/>
          </ac:spMkLst>
        </pc:spChg>
        <pc:spChg chg="del mod">
          <ac:chgData name="Walid Ben Romdhane" userId="6fe82dfa42338168" providerId="LiveId" clId="{E72666A0-950D-449F-A17C-796EE64FDA89}" dt="2022-01-14T17:04:30.899" v="766" actId="478"/>
          <ac:spMkLst>
            <pc:docMk/>
            <pc:sldMk cId="398357285" sldId="576"/>
            <ac:spMk id="3" creationId="{AD8396B4-B148-48CB-A2D4-29C2A3720A75}"/>
          </ac:spMkLst>
        </pc:spChg>
        <pc:spChg chg="add mod">
          <ac:chgData name="Walid Ben Romdhane" userId="6fe82dfa42338168" providerId="LiveId" clId="{E72666A0-950D-449F-A17C-796EE64FDA89}" dt="2022-01-14T17:03:05.879" v="715"/>
          <ac:spMkLst>
            <pc:docMk/>
            <pc:sldMk cId="398357285" sldId="576"/>
            <ac:spMk id="7" creationId="{75CA867B-E0B4-4E5D-969B-4E7D7D28ECD3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398357285" sldId="576"/>
            <ac:spMk id="8" creationId="{91B16DC2-4BBE-409E-AF4D-ED9074BDD8B3}"/>
          </ac:spMkLst>
        </pc:spChg>
        <pc:spChg chg="add mod">
          <ac:chgData name="Walid Ben Romdhane" userId="6fe82dfa42338168" providerId="LiveId" clId="{E72666A0-950D-449F-A17C-796EE64FDA89}" dt="2022-01-14T17:04:46.661" v="773"/>
          <ac:spMkLst>
            <pc:docMk/>
            <pc:sldMk cId="398357285" sldId="576"/>
            <ac:spMk id="9" creationId="{910D259B-E4D4-4DDE-ACEA-573D882986C1}"/>
          </ac:spMkLst>
        </pc:spChg>
        <pc:spChg chg="add mod">
          <ac:chgData name="Walid Ben Romdhane" userId="6fe82dfa42338168" providerId="LiveId" clId="{E72666A0-950D-449F-A17C-796EE64FDA89}" dt="2022-01-14T17:04:46.661" v="773"/>
          <ac:spMkLst>
            <pc:docMk/>
            <pc:sldMk cId="398357285" sldId="576"/>
            <ac:spMk id="10" creationId="{4A6980B5-72CF-4DB8-A676-10ABE1200157}"/>
          </ac:spMkLst>
        </pc:spChg>
        <pc:spChg chg="add mod">
          <ac:chgData name="Walid Ben Romdhane" userId="6fe82dfa42338168" providerId="LiveId" clId="{E72666A0-950D-449F-A17C-796EE64FDA89}" dt="2022-01-14T17:05:22.115" v="794"/>
          <ac:spMkLst>
            <pc:docMk/>
            <pc:sldMk cId="398357285" sldId="576"/>
            <ac:spMk id="11" creationId="{9C85DD5C-BA57-477D-8C30-462C0F4B6A70}"/>
          </ac:spMkLst>
        </pc:spChg>
        <pc:spChg chg="mod">
          <ac:chgData name="Walid Ben Romdhane" userId="6fe82dfa42338168" providerId="LiveId" clId="{E72666A0-950D-449F-A17C-796EE64FDA89}" dt="2022-01-14T13:33:51.062" v="73" actId="27636"/>
          <ac:spMkLst>
            <pc:docMk/>
            <pc:sldMk cId="398357285" sldId="576"/>
            <ac:spMk id="12" creationId="{32E7B61B-245C-401C-A796-CC5953580D05}"/>
          </ac:spMkLst>
        </pc:spChg>
      </pc:sldChg>
      <pc:sldChg chg="addSp delSp modSp mod modAnim">
        <pc:chgData name="Walid Ben Romdhane" userId="6fe82dfa42338168" providerId="LiveId" clId="{E72666A0-950D-449F-A17C-796EE64FDA89}" dt="2022-01-14T17:14:59.401" v="1015"/>
        <pc:sldMkLst>
          <pc:docMk/>
          <pc:sldMk cId="2912335200" sldId="577"/>
        </pc:sldMkLst>
        <pc:spChg chg="del mod">
          <ac:chgData name="Walid Ben Romdhane" userId="6fe82dfa42338168" providerId="LiveId" clId="{E72666A0-950D-449F-A17C-796EE64FDA89}" dt="2022-01-14T17:03:14.385" v="721" actId="478"/>
          <ac:spMkLst>
            <pc:docMk/>
            <pc:sldMk cId="2912335200" sldId="577"/>
            <ac:spMk id="2" creationId="{DF9E16F9-DACB-4CD9-87EE-AE3E8505876E}"/>
          </ac:spMkLst>
        </pc:spChg>
        <pc:spChg chg="del mod">
          <ac:chgData name="Walid Ben Romdhane" userId="6fe82dfa42338168" providerId="LiveId" clId="{E72666A0-950D-449F-A17C-796EE64FDA89}" dt="2022-01-14T17:04:31.708" v="767" actId="478"/>
          <ac:spMkLst>
            <pc:docMk/>
            <pc:sldMk cId="2912335200" sldId="577"/>
            <ac:spMk id="3" creationId="{AD8396B4-B148-48CB-A2D4-29C2A3720A75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2912335200" sldId="577"/>
            <ac:spMk id="6" creationId="{45F90044-336F-45FE-84FC-23ECB1234D0A}"/>
          </ac:spMkLst>
        </pc:spChg>
        <pc:spChg chg="add mod">
          <ac:chgData name="Walid Ben Romdhane" userId="6fe82dfa42338168" providerId="LiveId" clId="{E72666A0-950D-449F-A17C-796EE64FDA89}" dt="2022-01-14T17:03:06.880" v="716"/>
          <ac:spMkLst>
            <pc:docMk/>
            <pc:sldMk cId="2912335200" sldId="577"/>
            <ac:spMk id="7" creationId="{1AC1C223-B123-4CD5-A32B-BBF4D2D3106E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2912335200" sldId="577"/>
            <ac:spMk id="8" creationId="{91B16DC2-4BBE-409E-AF4D-ED9074BDD8B3}"/>
          </ac:spMkLst>
        </pc:spChg>
        <pc:spChg chg="add mod">
          <ac:chgData name="Walid Ben Romdhane" userId="6fe82dfa42338168" providerId="LiveId" clId="{E72666A0-950D-449F-A17C-796EE64FDA89}" dt="2022-01-14T17:04:45.792" v="772"/>
          <ac:spMkLst>
            <pc:docMk/>
            <pc:sldMk cId="2912335200" sldId="577"/>
            <ac:spMk id="9" creationId="{FF8CFA77-CEA4-4BEB-B182-A6AF0826F055}"/>
          </ac:spMkLst>
        </pc:spChg>
        <pc:spChg chg="add mod">
          <ac:chgData name="Walid Ben Romdhane" userId="6fe82dfa42338168" providerId="LiveId" clId="{E72666A0-950D-449F-A17C-796EE64FDA89}" dt="2022-01-14T17:04:45.792" v="772"/>
          <ac:spMkLst>
            <pc:docMk/>
            <pc:sldMk cId="2912335200" sldId="577"/>
            <ac:spMk id="10" creationId="{8CF6B6F2-31E5-4777-BD09-6A1F8ED79DB1}"/>
          </ac:spMkLst>
        </pc:spChg>
        <pc:spChg chg="add mod">
          <ac:chgData name="Walid Ben Romdhane" userId="6fe82dfa42338168" providerId="LiveId" clId="{E72666A0-950D-449F-A17C-796EE64FDA89}" dt="2022-01-14T17:05:22.949" v="795"/>
          <ac:spMkLst>
            <pc:docMk/>
            <pc:sldMk cId="2912335200" sldId="577"/>
            <ac:spMk id="11" creationId="{5DE61B38-A90A-447B-9862-48185C634DFB}"/>
          </ac:spMkLst>
        </pc:spChg>
        <pc:spChg chg="mod">
          <ac:chgData name="Walid Ben Romdhane" userId="6fe82dfa42338168" providerId="LiveId" clId="{E72666A0-950D-449F-A17C-796EE64FDA89}" dt="2022-01-14T13:33:51.065" v="74" actId="27636"/>
          <ac:spMkLst>
            <pc:docMk/>
            <pc:sldMk cId="2912335200" sldId="577"/>
            <ac:spMk id="12" creationId="{32E7B61B-245C-401C-A796-CC5953580D05}"/>
          </ac:spMkLst>
        </pc:spChg>
      </pc:sldChg>
      <pc:sldChg chg="addSp delSp modSp mod modAnim">
        <pc:chgData name="Walid Ben Romdhane" userId="6fe82dfa42338168" providerId="LiveId" clId="{E72666A0-950D-449F-A17C-796EE64FDA89}" dt="2022-01-14T17:15:01.634" v="1016"/>
        <pc:sldMkLst>
          <pc:docMk/>
          <pc:sldMk cId="1244604743" sldId="578"/>
        </pc:sldMkLst>
        <pc:spChg chg="del mod">
          <ac:chgData name="Walid Ben Romdhane" userId="6fe82dfa42338168" providerId="LiveId" clId="{E72666A0-950D-449F-A17C-796EE64FDA89}" dt="2022-01-14T17:03:13.086" v="720" actId="478"/>
          <ac:spMkLst>
            <pc:docMk/>
            <pc:sldMk cId="1244604743" sldId="578"/>
            <ac:spMk id="2" creationId="{DF9E16F9-DACB-4CD9-87EE-AE3E8505876E}"/>
          </ac:spMkLst>
        </pc:spChg>
        <pc:spChg chg="del mod">
          <ac:chgData name="Walid Ben Romdhane" userId="6fe82dfa42338168" providerId="LiveId" clId="{E72666A0-950D-449F-A17C-796EE64FDA89}" dt="2022-01-14T17:04:32.589" v="768" actId="478"/>
          <ac:spMkLst>
            <pc:docMk/>
            <pc:sldMk cId="1244604743" sldId="578"/>
            <ac:spMk id="3" creationId="{AD8396B4-B148-48CB-A2D4-29C2A3720A75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1244604743" sldId="578"/>
            <ac:spMk id="6" creationId="{45F90044-336F-45FE-84FC-23ECB1234D0A}"/>
          </ac:spMkLst>
        </pc:spChg>
        <pc:spChg chg="add mod">
          <ac:chgData name="Walid Ben Romdhane" userId="6fe82dfa42338168" providerId="LiveId" clId="{E72666A0-950D-449F-A17C-796EE64FDA89}" dt="2022-01-14T17:03:07.747" v="717"/>
          <ac:spMkLst>
            <pc:docMk/>
            <pc:sldMk cId="1244604743" sldId="578"/>
            <ac:spMk id="7" creationId="{AD1B12FC-1538-4B16-90AB-82EE9EA853B7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1244604743" sldId="578"/>
            <ac:spMk id="8" creationId="{91B16DC2-4BBE-409E-AF4D-ED9074BDD8B3}"/>
          </ac:spMkLst>
        </pc:spChg>
        <pc:spChg chg="add mod">
          <ac:chgData name="Walid Ben Romdhane" userId="6fe82dfa42338168" providerId="LiveId" clId="{E72666A0-950D-449F-A17C-796EE64FDA89}" dt="2022-01-14T17:04:44.860" v="771"/>
          <ac:spMkLst>
            <pc:docMk/>
            <pc:sldMk cId="1244604743" sldId="578"/>
            <ac:spMk id="9" creationId="{D176B824-D20A-4B31-8DFD-06660FCF3756}"/>
          </ac:spMkLst>
        </pc:spChg>
        <pc:spChg chg="add mod">
          <ac:chgData name="Walid Ben Romdhane" userId="6fe82dfa42338168" providerId="LiveId" clId="{E72666A0-950D-449F-A17C-796EE64FDA89}" dt="2022-01-14T17:04:44.860" v="771"/>
          <ac:spMkLst>
            <pc:docMk/>
            <pc:sldMk cId="1244604743" sldId="578"/>
            <ac:spMk id="10" creationId="{00D1C5FB-A185-466E-973C-E3EDC7BCF68A}"/>
          </ac:spMkLst>
        </pc:spChg>
        <pc:spChg chg="add mod">
          <ac:chgData name="Walid Ben Romdhane" userId="6fe82dfa42338168" providerId="LiveId" clId="{E72666A0-950D-449F-A17C-796EE64FDA89}" dt="2022-01-14T17:05:23.749" v="796"/>
          <ac:spMkLst>
            <pc:docMk/>
            <pc:sldMk cId="1244604743" sldId="578"/>
            <ac:spMk id="11" creationId="{E2E4528F-A7F2-449B-AEFC-DEBC0E94CA03}"/>
          </ac:spMkLst>
        </pc:spChg>
        <pc:spChg chg="mod">
          <ac:chgData name="Walid Ben Romdhane" userId="6fe82dfa42338168" providerId="LiveId" clId="{E72666A0-950D-449F-A17C-796EE64FDA89}" dt="2022-01-14T13:33:51.069" v="75" actId="27636"/>
          <ac:spMkLst>
            <pc:docMk/>
            <pc:sldMk cId="1244604743" sldId="578"/>
            <ac:spMk id="12" creationId="{32E7B61B-245C-401C-A796-CC5953580D05}"/>
          </ac:spMkLst>
        </pc:spChg>
      </pc:sldChg>
      <pc:sldChg chg="addSp delSp modSp mod modAnim">
        <pc:chgData name="Walid Ben Romdhane" userId="6fe82dfa42338168" providerId="LiveId" clId="{E72666A0-950D-449F-A17C-796EE64FDA89}" dt="2022-01-24T15:10:30.841" v="4033" actId="22"/>
        <pc:sldMkLst>
          <pc:docMk/>
          <pc:sldMk cId="1360100670" sldId="579"/>
        </pc:sldMkLst>
        <pc:spChg chg="del mod">
          <ac:chgData name="Walid Ben Romdhane" userId="6fe82dfa42338168" providerId="LiveId" clId="{E72666A0-950D-449F-A17C-796EE64FDA89}" dt="2022-01-14T17:03:11.540" v="719" actId="478"/>
          <ac:spMkLst>
            <pc:docMk/>
            <pc:sldMk cId="1360100670" sldId="579"/>
            <ac:spMk id="2" creationId="{DF9E16F9-DACB-4CD9-87EE-AE3E8505876E}"/>
          </ac:spMkLst>
        </pc:spChg>
        <pc:spChg chg="del mod">
          <ac:chgData name="Walid Ben Romdhane" userId="6fe82dfa42338168" providerId="LiveId" clId="{E72666A0-950D-449F-A17C-796EE64FDA89}" dt="2022-01-14T17:04:33.453" v="769" actId="478"/>
          <ac:spMkLst>
            <pc:docMk/>
            <pc:sldMk cId="1360100670" sldId="579"/>
            <ac:spMk id="3" creationId="{AD8396B4-B148-48CB-A2D4-29C2A3720A75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1360100670" sldId="579"/>
            <ac:spMk id="6" creationId="{45F90044-336F-45FE-84FC-23ECB1234D0A}"/>
          </ac:spMkLst>
        </pc:spChg>
        <pc:spChg chg="mod">
          <ac:chgData name="Walid Ben Romdhane" userId="6fe82dfa42338168" providerId="LiveId" clId="{E72666A0-950D-449F-A17C-796EE64FDA89}" dt="2022-01-24T15:10:27.901" v="4031" actId="404"/>
          <ac:spMkLst>
            <pc:docMk/>
            <pc:sldMk cId="1360100670" sldId="579"/>
            <ac:spMk id="7" creationId="{B854C190-8C38-4C26-8CBD-2596BD5BB0C6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1360100670" sldId="579"/>
            <ac:spMk id="8" creationId="{91B16DC2-4BBE-409E-AF4D-ED9074BDD8B3}"/>
          </ac:spMkLst>
        </pc:spChg>
        <pc:spChg chg="add mod">
          <ac:chgData name="Walid Ben Romdhane" userId="6fe82dfa42338168" providerId="LiveId" clId="{E72666A0-950D-449F-A17C-796EE64FDA89}" dt="2022-01-14T17:03:08.743" v="718"/>
          <ac:spMkLst>
            <pc:docMk/>
            <pc:sldMk cId="1360100670" sldId="579"/>
            <ac:spMk id="9" creationId="{87AEECAD-2F5A-4A02-AAEC-501F79D33D98}"/>
          </ac:spMkLst>
        </pc:spChg>
        <pc:spChg chg="add mod">
          <ac:chgData name="Walid Ben Romdhane" userId="6fe82dfa42338168" providerId="LiveId" clId="{E72666A0-950D-449F-A17C-796EE64FDA89}" dt="2022-01-14T17:04:35.058" v="770"/>
          <ac:spMkLst>
            <pc:docMk/>
            <pc:sldMk cId="1360100670" sldId="579"/>
            <ac:spMk id="10" creationId="{E32AC08D-E65E-40A2-996F-80DD457BF4DF}"/>
          </ac:spMkLst>
        </pc:spChg>
        <pc:spChg chg="add mod">
          <ac:chgData name="Walid Ben Romdhane" userId="6fe82dfa42338168" providerId="LiveId" clId="{E72666A0-950D-449F-A17C-796EE64FDA89}" dt="2022-01-14T17:04:35.058" v="770"/>
          <ac:spMkLst>
            <pc:docMk/>
            <pc:sldMk cId="1360100670" sldId="579"/>
            <ac:spMk id="11" creationId="{486DF0D3-8BAC-4B06-A10C-BE1A67785235}"/>
          </ac:spMkLst>
        </pc:spChg>
        <pc:spChg chg="mod">
          <ac:chgData name="Walid Ben Romdhane" userId="6fe82dfa42338168" providerId="LiveId" clId="{E72666A0-950D-449F-A17C-796EE64FDA89}" dt="2022-01-14T13:33:51.073" v="76" actId="27636"/>
          <ac:spMkLst>
            <pc:docMk/>
            <pc:sldMk cId="1360100670" sldId="579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4T17:05:24.354" v="797"/>
          <ac:spMkLst>
            <pc:docMk/>
            <pc:sldMk cId="1360100670" sldId="579"/>
            <ac:spMk id="13" creationId="{5007CA42-C712-4E43-9AEE-2D391240F4B4}"/>
          </ac:spMkLst>
        </pc:spChg>
        <pc:grpChg chg="add mod">
          <ac:chgData name="Walid Ben Romdhane" userId="6fe82dfa42338168" providerId="LiveId" clId="{E72666A0-950D-449F-A17C-796EE64FDA89}" dt="2022-01-14T17:06:58.049" v="804" actId="14100"/>
          <ac:grpSpMkLst>
            <pc:docMk/>
            <pc:sldMk cId="1360100670" sldId="579"/>
            <ac:grpSpMk id="14" creationId="{01BB5615-5B9B-45C2-9EE1-A62E856F1869}"/>
          </ac:grpSpMkLst>
        </pc:grpChg>
        <pc:picChg chg="add del">
          <ac:chgData name="Walid Ben Romdhane" userId="6fe82dfa42338168" providerId="LiveId" clId="{E72666A0-950D-449F-A17C-796EE64FDA89}" dt="2022-01-24T15:10:30.841" v="4033" actId="22"/>
          <ac:picMkLst>
            <pc:docMk/>
            <pc:sldMk cId="1360100670" sldId="579"/>
            <ac:picMk id="3" creationId="{5F3D1103-DDE6-422D-8D4E-829FE83900CB}"/>
          </ac:picMkLst>
        </pc:picChg>
        <pc:cxnChg chg="mod">
          <ac:chgData name="Walid Ben Romdhane" userId="6fe82dfa42338168" providerId="LiveId" clId="{E72666A0-950D-449F-A17C-796EE64FDA89}" dt="2022-01-14T17:06:47.013" v="798"/>
          <ac:cxnSpMkLst>
            <pc:docMk/>
            <pc:sldMk cId="1360100670" sldId="579"/>
            <ac:cxnSpMk id="15" creationId="{53226523-B55B-4D54-8DC9-26E93F881B2F}"/>
          </ac:cxnSpMkLst>
        </pc:cxnChg>
        <pc:cxnChg chg="mod">
          <ac:chgData name="Walid Ben Romdhane" userId="6fe82dfa42338168" providerId="LiveId" clId="{E72666A0-950D-449F-A17C-796EE64FDA89}" dt="2022-01-14T17:06:47.013" v="798"/>
          <ac:cxnSpMkLst>
            <pc:docMk/>
            <pc:sldMk cId="1360100670" sldId="579"/>
            <ac:cxnSpMk id="16" creationId="{FC69B52C-616C-43B0-8F97-D58CCDD2D6AA}"/>
          </ac:cxnSpMkLst>
        </pc:cxnChg>
      </pc:sldChg>
      <pc:sldChg chg="addSp delSp modSp mod modAnim">
        <pc:chgData name="Walid Ben Romdhane" userId="6fe82dfa42338168" providerId="LiveId" clId="{E72666A0-950D-449F-A17C-796EE64FDA89}" dt="2022-01-14T17:14:41.842" v="1008"/>
        <pc:sldMkLst>
          <pc:docMk/>
          <pc:sldMk cId="3497936449" sldId="580"/>
        </pc:sldMkLst>
        <pc:spChg chg="del mod">
          <ac:chgData name="Walid Ben Romdhane" userId="6fe82dfa42338168" providerId="LiveId" clId="{E72666A0-950D-449F-A17C-796EE64FDA89}" dt="2022-01-14T17:03:22.900" v="728" actId="478"/>
          <ac:spMkLst>
            <pc:docMk/>
            <pc:sldMk cId="3497936449" sldId="580"/>
            <ac:spMk id="2" creationId="{DF9E16F9-DACB-4CD9-87EE-AE3E8505876E}"/>
          </ac:spMkLst>
        </pc:spChg>
        <pc:spChg chg="del mod">
          <ac:chgData name="Walid Ben Romdhane" userId="6fe82dfa42338168" providerId="LiveId" clId="{E72666A0-950D-449F-A17C-796EE64FDA89}" dt="2022-01-14T17:04:25.478" v="760" actId="478"/>
          <ac:spMkLst>
            <pc:docMk/>
            <pc:sldMk cId="3497936449" sldId="580"/>
            <ac:spMk id="3" creationId="{AD8396B4-B148-48CB-A2D4-29C2A3720A75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3497936449" sldId="580"/>
            <ac:spMk id="6" creationId="{45F90044-336F-45FE-84FC-23ECB1234D0A}"/>
          </ac:spMkLst>
        </pc:spChg>
        <pc:spChg chg="add mod">
          <ac:chgData name="Walid Ben Romdhane" userId="6fe82dfa42338168" providerId="LiveId" clId="{E72666A0-950D-449F-A17C-796EE64FDA89}" dt="2022-01-14T17:02:57.458" v="709"/>
          <ac:spMkLst>
            <pc:docMk/>
            <pc:sldMk cId="3497936449" sldId="580"/>
            <ac:spMk id="8" creationId="{D5ABB28E-7EE6-4519-B3D7-4267FE674AA7}"/>
          </ac:spMkLst>
        </pc:spChg>
        <pc:spChg chg="add mod">
          <ac:chgData name="Walid Ben Romdhane" userId="6fe82dfa42338168" providerId="LiveId" clId="{E72666A0-950D-449F-A17C-796EE64FDA89}" dt="2022-01-14T17:05:05.719" v="779"/>
          <ac:spMkLst>
            <pc:docMk/>
            <pc:sldMk cId="3497936449" sldId="580"/>
            <ac:spMk id="9" creationId="{33EE2C95-5145-4C0E-861B-D26C8CB3B310}"/>
          </ac:spMkLst>
        </pc:spChg>
        <pc:spChg chg="add mod">
          <ac:chgData name="Walid Ben Romdhane" userId="6fe82dfa42338168" providerId="LiveId" clId="{E72666A0-950D-449F-A17C-796EE64FDA89}" dt="2022-01-14T17:05:05.719" v="779"/>
          <ac:spMkLst>
            <pc:docMk/>
            <pc:sldMk cId="3497936449" sldId="580"/>
            <ac:spMk id="10" creationId="{5F153633-3129-4E27-BF90-8744F64F7608}"/>
          </ac:spMkLst>
        </pc:spChg>
        <pc:spChg chg="add mod">
          <ac:chgData name="Walid Ben Romdhane" userId="6fe82dfa42338168" providerId="LiveId" clId="{E72666A0-950D-449F-A17C-796EE64FDA89}" dt="2022-01-14T17:05:17.566" v="788"/>
          <ac:spMkLst>
            <pc:docMk/>
            <pc:sldMk cId="3497936449" sldId="580"/>
            <ac:spMk id="11" creationId="{F789D509-4508-48FB-849A-2A3507729475}"/>
          </ac:spMkLst>
        </pc:spChg>
        <pc:spChg chg="mod">
          <ac:chgData name="Walid Ben Romdhane" userId="6fe82dfa42338168" providerId="LiveId" clId="{E72666A0-950D-449F-A17C-796EE64FDA89}" dt="2022-01-14T13:33:51.038" v="67" actId="27636"/>
          <ac:spMkLst>
            <pc:docMk/>
            <pc:sldMk cId="3497936449" sldId="580"/>
            <ac:spMk id="12" creationId="{32E7B61B-245C-401C-A796-CC5953580D05}"/>
          </ac:spMkLst>
        </pc:spChg>
      </pc:sldChg>
      <pc:sldChg chg="addSp delSp modSp mod modAnim">
        <pc:chgData name="Walid Ben Romdhane" userId="6fe82dfa42338168" providerId="LiveId" clId="{E72666A0-950D-449F-A17C-796EE64FDA89}" dt="2022-01-24T16:25:42.882" v="4603"/>
        <pc:sldMkLst>
          <pc:docMk/>
          <pc:sldMk cId="2049704351" sldId="582"/>
        </pc:sldMkLst>
        <pc:spChg chg="add del mod">
          <ac:chgData name="Walid Ben Romdhane" userId="6fe82dfa42338168" providerId="LiveId" clId="{E72666A0-950D-449F-A17C-796EE64FDA89}" dt="2022-01-14T17:08:01.141" v="832"/>
          <ac:spMkLst>
            <pc:docMk/>
            <pc:sldMk cId="2049704351" sldId="582"/>
            <ac:spMk id="6" creationId="{04CEB646-1508-4F54-8D9B-E7AF2044F57E}"/>
          </ac:spMkLst>
        </pc:spChg>
        <pc:spChg chg="add mod">
          <ac:chgData name="Walid Ben Romdhane" userId="6fe82dfa42338168" providerId="LiveId" clId="{E72666A0-950D-449F-A17C-796EE64FDA89}" dt="2022-01-14T17:08:12.168" v="833"/>
          <ac:spMkLst>
            <pc:docMk/>
            <pc:sldMk cId="2049704351" sldId="582"/>
            <ac:spMk id="7" creationId="{B72DA8DB-7886-4B44-AC50-FD47589E8F8F}"/>
          </ac:spMkLst>
        </pc:spChg>
        <pc:spChg chg="mod">
          <ac:chgData name="Walid Ben Romdhane" userId="6fe82dfa42338168" providerId="LiveId" clId="{E72666A0-950D-449F-A17C-796EE64FDA89}" dt="2022-01-14T17:07:32.727" v="806" actId="1076"/>
          <ac:spMkLst>
            <pc:docMk/>
            <pc:sldMk cId="2049704351" sldId="582"/>
            <ac:spMk id="9" creationId="{FDD0A857-F67E-4C5E-997C-0F33C3717607}"/>
          </ac:spMkLst>
        </pc:spChg>
        <pc:spChg chg="mod">
          <ac:chgData name="Walid Ben Romdhane" userId="6fe82dfa42338168" providerId="LiveId" clId="{E72666A0-950D-449F-A17C-796EE64FDA89}" dt="2022-01-14T17:10:51.133" v="957" actId="20577"/>
          <ac:spMkLst>
            <pc:docMk/>
            <pc:sldMk cId="2049704351" sldId="582"/>
            <ac:spMk id="10" creationId="{C66BD0EE-B304-499F-9A03-1E416D9BAA5E}"/>
          </ac:spMkLst>
        </pc:spChg>
        <pc:spChg chg="mod">
          <ac:chgData name="Walid Ben Romdhane" userId="6fe82dfa42338168" providerId="LiveId" clId="{E72666A0-950D-449F-A17C-796EE64FDA89}" dt="2022-01-14T13:33:51.077" v="77" actId="27636"/>
          <ac:spMkLst>
            <pc:docMk/>
            <pc:sldMk cId="2049704351" sldId="582"/>
            <ac:spMk id="12" creationId="{32E7B61B-245C-401C-A796-CC5953580D05}"/>
          </ac:spMkLst>
        </pc:spChg>
      </pc:sldChg>
      <pc:sldChg chg="addSp delSp modSp mod modAnim">
        <pc:chgData name="Walid Ben Romdhane" userId="6fe82dfa42338168" providerId="LiveId" clId="{E72666A0-950D-449F-A17C-796EE64FDA89}" dt="2022-01-14T17:31:07.285" v="1072"/>
        <pc:sldMkLst>
          <pc:docMk/>
          <pc:sldMk cId="1651299881" sldId="583"/>
        </pc:sldMkLst>
        <pc:spChg chg="del mod">
          <ac:chgData name="Walid Ben Romdhane" userId="6fe82dfa42338168" providerId="LiveId" clId="{E72666A0-950D-449F-A17C-796EE64FDA89}" dt="2022-01-14T17:07:37.951" v="807" actId="478"/>
          <ac:spMkLst>
            <pc:docMk/>
            <pc:sldMk cId="1651299881" sldId="583"/>
            <ac:spMk id="7" creationId="{349E624A-6DDA-49D8-A7AB-7056FE6D747D}"/>
          </ac:spMkLst>
        </pc:spChg>
        <pc:spChg chg="del mod">
          <ac:chgData name="Walid Ben Romdhane" userId="6fe82dfa42338168" providerId="LiveId" clId="{E72666A0-950D-449F-A17C-796EE64FDA89}" dt="2022-01-14T17:11:20.141" v="958" actId="478"/>
          <ac:spMkLst>
            <pc:docMk/>
            <pc:sldMk cId="1651299881" sldId="583"/>
            <ac:spMk id="8" creationId="{EE6305B7-1A4C-4A05-804C-EDB5AB455265}"/>
          </ac:spMkLst>
        </pc:spChg>
        <pc:spChg chg="mod">
          <ac:chgData name="Walid Ben Romdhane" userId="6fe82dfa42338168" providerId="LiveId" clId="{E72666A0-950D-449F-A17C-796EE64FDA89}" dt="2022-01-14T13:33:51.081" v="78" actId="27636"/>
          <ac:spMkLst>
            <pc:docMk/>
            <pc:sldMk cId="1651299881" sldId="583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14T17:16:01.047" v="1036" actId="1035"/>
          <ac:spMkLst>
            <pc:docMk/>
            <pc:sldMk cId="1651299881" sldId="583"/>
            <ac:spMk id="14" creationId="{1424B5CF-DB2C-4BFB-BBE3-821E25A4FB3D}"/>
          </ac:spMkLst>
        </pc:spChg>
        <pc:spChg chg="add mod">
          <ac:chgData name="Walid Ben Romdhane" userId="6fe82dfa42338168" providerId="LiveId" clId="{E72666A0-950D-449F-A17C-796EE64FDA89}" dt="2022-01-14T17:07:59.441" v="830"/>
          <ac:spMkLst>
            <pc:docMk/>
            <pc:sldMk cId="1651299881" sldId="583"/>
            <ac:spMk id="16" creationId="{958DE8C2-B3C9-4E09-8B01-CE308CD5033B}"/>
          </ac:spMkLst>
        </pc:spChg>
        <pc:spChg chg="add mod">
          <ac:chgData name="Walid Ben Romdhane" userId="6fe82dfa42338168" providerId="LiveId" clId="{E72666A0-950D-449F-A17C-796EE64FDA89}" dt="2022-01-14T17:11:21.449" v="959"/>
          <ac:spMkLst>
            <pc:docMk/>
            <pc:sldMk cId="1651299881" sldId="583"/>
            <ac:spMk id="21" creationId="{E9E59430-4D99-4651-9FE0-3041C1BE0863}"/>
          </ac:spMkLst>
        </pc:spChg>
        <pc:spChg chg="add mod">
          <ac:chgData name="Walid Ben Romdhane" userId="6fe82dfa42338168" providerId="LiveId" clId="{E72666A0-950D-449F-A17C-796EE64FDA89}" dt="2022-01-14T17:11:21.449" v="959"/>
          <ac:spMkLst>
            <pc:docMk/>
            <pc:sldMk cId="1651299881" sldId="583"/>
            <ac:spMk id="22" creationId="{B4A8D1CC-B7AD-4F56-9400-C98C5C2323DE}"/>
          </ac:spMkLst>
        </pc:spChg>
        <pc:spChg chg="add del mod">
          <ac:chgData name="Walid Ben Romdhane" userId="6fe82dfa42338168" providerId="LiveId" clId="{E72666A0-950D-449F-A17C-796EE64FDA89}" dt="2022-01-14T17:16:26.522" v="1060"/>
          <ac:spMkLst>
            <pc:docMk/>
            <pc:sldMk cId="1651299881" sldId="583"/>
            <ac:spMk id="26" creationId="{27D1A347-E8D5-4F5E-9E1B-917D9DEDF524}"/>
          </ac:spMkLst>
        </pc:spChg>
      </pc:sldChg>
      <pc:sldChg chg="addSp delSp modSp mod modAnim">
        <pc:chgData name="Walid Ben Romdhane" userId="6fe82dfa42338168" providerId="LiveId" clId="{E72666A0-950D-449F-A17C-796EE64FDA89}" dt="2022-01-14T17:31:09.345" v="1073"/>
        <pc:sldMkLst>
          <pc:docMk/>
          <pc:sldMk cId="2381573581" sldId="585"/>
        </pc:sldMkLst>
        <pc:spChg chg="del mod">
          <ac:chgData name="Walid Ben Romdhane" userId="6fe82dfa42338168" providerId="LiveId" clId="{E72666A0-950D-449F-A17C-796EE64FDA89}" dt="2022-01-14T17:07:38.953" v="808" actId="478"/>
          <ac:spMkLst>
            <pc:docMk/>
            <pc:sldMk cId="2381573581" sldId="585"/>
            <ac:spMk id="7" creationId="{349E624A-6DDA-49D8-A7AB-7056FE6D747D}"/>
          </ac:spMkLst>
        </pc:spChg>
        <pc:spChg chg="del mod">
          <ac:chgData name="Walid Ben Romdhane" userId="6fe82dfa42338168" providerId="LiveId" clId="{E72666A0-950D-449F-A17C-796EE64FDA89}" dt="2022-01-14T17:11:29.430" v="960" actId="478"/>
          <ac:spMkLst>
            <pc:docMk/>
            <pc:sldMk cId="2381573581" sldId="585"/>
            <ac:spMk id="8" creationId="{EE6305B7-1A4C-4A05-804C-EDB5AB455265}"/>
          </ac:spMkLst>
        </pc:spChg>
        <pc:spChg chg="mod">
          <ac:chgData name="Walid Ben Romdhane" userId="6fe82dfa42338168" providerId="LiveId" clId="{E72666A0-950D-449F-A17C-796EE64FDA89}" dt="2022-01-14T13:33:51.084" v="79" actId="27636"/>
          <ac:spMkLst>
            <pc:docMk/>
            <pc:sldMk cId="2381573581" sldId="585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14T17:16:05.227" v="1037" actId="478"/>
          <ac:spMkLst>
            <pc:docMk/>
            <pc:sldMk cId="2381573581" sldId="585"/>
            <ac:spMk id="14" creationId="{1424B5CF-DB2C-4BFB-BBE3-821E25A4FB3D}"/>
          </ac:spMkLst>
        </pc:spChg>
        <pc:spChg chg="add mod">
          <ac:chgData name="Walid Ben Romdhane" userId="6fe82dfa42338168" providerId="LiveId" clId="{E72666A0-950D-449F-A17C-796EE64FDA89}" dt="2022-01-14T17:07:58.791" v="829"/>
          <ac:spMkLst>
            <pc:docMk/>
            <pc:sldMk cId="2381573581" sldId="585"/>
            <ac:spMk id="23" creationId="{A3360340-0F01-4524-9FDB-AFF89F9C776A}"/>
          </ac:spMkLst>
        </pc:spChg>
        <pc:spChg chg="add mod">
          <ac:chgData name="Walid Ben Romdhane" userId="6fe82dfa42338168" providerId="LiveId" clId="{E72666A0-950D-449F-A17C-796EE64FDA89}" dt="2022-01-14T17:11:29.877" v="961"/>
          <ac:spMkLst>
            <pc:docMk/>
            <pc:sldMk cId="2381573581" sldId="585"/>
            <ac:spMk id="24" creationId="{61B5B5B3-B49E-4740-BEC7-A16D68C9F396}"/>
          </ac:spMkLst>
        </pc:spChg>
        <pc:spChg chg="add mod">
          <ac:chgData name="Walid Ben Romdhane" userId="6fe82dfa42338168" providerId="LiveId" clId="{E72666A0-950D-449F-A17C-796EE64FDA89}" dt="2022-01-14T17:11:29.877" v="961"/>
          <ac:spMkLst>
            <pc:docMk/>
            <pc:sldMk cId="2381573581" sldId="585"/>
            <ac:spMk id="25" creationId="{0517FC1F-4CE2-46EA-8B85-491D1639AE74}"/>
          </ac:spMkLst>
        </pc:spChg>
        <pc:spChg chg="add del mod">
          <ac:chgData name="Walid Ben Romdhane" userId="6fe82dfa42338168" providerId="LiveId" clId="{E72666A0-950D-449F-A17C-796EE64FDA89}" dt="2022-01-14T17:12:09.268" v="984"/>
          <ac:spMkLst>
            <pc:docMk/>
            <pc:sldMk cId="2381573581" sldId="585"/>
            <ac:spMk id="26" creationId="{66E84106-93DA-47B8-97DA-177F7FC44207}"/>
          </ac:spMkLst>
        </pc:spChg>
        <pc:spChg chg="add del mod">
          <ac:chgData name="Walid Ben Romdhane" userId="6fe82dfa42338168" providerId="LiveId" clId="{E72666A0-950D-449F-A17C-796EE64FDA89}" dt="2022-01-14T17:12:09.268" v="984"/>
          <ac:spMkLst>
            <pc:docMk/>
            <pc:sldMk cId="2381573581" sldId="585"/>
            <ac:spMk id="27" creationId="{8FD7ABE1-89A7-4773-96B3-FEF014F5DC3D}"/>
          </ac:spMkLst>
        </pc:spChg>
        <pc:spChg chg="add mod">
          <ac:chgData name="Walid Ben Romdhane" userId="6fe82dfa42338168" providerId="LiveId" clId="{E72666A0-950D-449F-A17C-796EE64FDA89}" dt="2022-01-14T17:16:24.694" v="1058"/>
          <ac:spMkLst>
            <pc:docMk/>
            <pc:sldMk cId="2381573581" sldId="585"/>
            <ac:spMk id="28" creationId="{0A0C0819-247C-46A9-A2BA-3535D36B7306}"/>
          </ac:spMkLst>
        </pc:spChg>
      </pc:sldChg>
      <pc:sldChg chg="addSp delSp modSp mod modAnim">
        <pc:chgData name="Walid Ben Romdhane" userId="6fe82dfa42338168" providerId="LiveId" clId="{E72666A0-950D-449F-A17C-796EE64FDA89}" dt="2022-01-14T17:31:11.947" v="1074"/>
        <pc:sldMkLst>
          <pc:docMk/>
          <pc:sldMk cId="1641587296" sldId="587"/>
        </pc:sldMkLst>
        <pc:spChg chg="del mod">
          <ac:chgData name="Walid Ben Romdhane" userId="6fe82dfa42338168" providerId="LiveId" clId="{E72666A0-950D-449F-A17C-796EE64FDA89}" dt="2022-01-14T17:07:39.760" v="809" actId="478"/>
          <ac:spMkLst>
            <pc:docMk/>
            <pc:sldMk cId="1641587296" sldId="587"/>
            <ac:spMk id="7" creationId="{349E624A-6DDA-49D8-A7AB-7056FE6D747D}"/>
          </ac:spMkLst>
        </pc:spChg>
        <pc:spChg chg="del mod">
          <ac:chgData name="Walid Ben Romdhane" userId="6fe82dfa42338168" providerId="LiveId" clId="{E72666A0-950D-449F-A17C-796EE64FDA89}" dt="2022-01-14T17:11:46.698" v="963" actId="478"/>
          <ac:spMkLst>
            <pc:docMk/>
            <pc:sldMk cId="1641587296" sldId="587"/>
            <ac:spMk id="8" creationId="{EE6305B7-1A4C-4A05-804C-EDB5AB455265}"/>
          </ac:spMkLst>
        </pc:spChg>
        <pc:spChg chg="add mod">
          <ac:chgData name="Walid Ben Romdhane" userId="6fe82dfa42338168" providerId="LiveId" clId="{E72666A0-950D-449F-A17C-796EE64FDA89}" dt="2022-01-14T17:07:58.124" v="828"/>
          <ac:spMkLst>
            <pc:docMk/>
            <pc:sldMk cId="1641587296" sldId="587"/>
            <ac:spMk id="9" creationId="{43E8A6D3-EE1E-4740-A7EE-85BDFC29CF78}"/>
          </ac:spMkLst>
        </pc:spChg>
        <pc:spChg chg="add mod">
          <ac:chgData name="Walid Ben Romdhane" userId="6fe82dfa42338168" providerId="LiveId" clId="{E72666A0-950D-449F-A17C-796EE64FDA89}" dt="2022-01-14T17:12:07.705" v="982"/>
          <ac:spMkLst>
            <pc:docMk/>
            <pc:sldMk cId="1641587296" sldId="587"/>
            <ac:spMk id="10" creationId="{D5B62D74-2D1C-4BFC-8A7B-4CEC12452453}"/>
          </ac:spMkLst>
        </pc:spChg>
        <pc:spChg chg="add mod">
          <ac:chgData name="Walid Ben Romdhane" userId="6fe82dfa42338168" providerId="LiveId" clId="{E72666A0-950D-449F-A17C-796EE64FDA89}" dt="2022-01-14T17:12:07.705" v="982"/>
          <ac:spMkLst>
            <pc:docMk/>
            <pc:sldMk cId="1641587296" sldId="587"/>
            <ac:spMk id="11" creationId="{6D193683-665A-4F41-979F-56901676763F}"/>
          </ac:spMkLst>
        </pc:spChg>
        <pc:spChg chg="mod">
          <ac:chgData name="Walid Ben Romdhane" userId="6fe82dfa42338168" providerId="LiveId" clId="{E72666A0-950D-449F-A17C-796EE64FDA89}" dt="2022-01-14T13:33:51.088" v="80" actId="27636"/>
          <ac:spMkLst>
            <pc:docMk/>
            <pc:sldMk cId="1641587296" sldId="587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4T17:16:23.960" v="1057"/>
          <ac:spMkLst>
            <pc:docMk/>
            <pc:sldMk cId="1641587296" sldId="587"/>
            <ac:spMk id="13" creationId="{90F9BFBD-D8C1-4634-8469-C90A20BC5212}"/>
          </ac:spMkLst>
        </pc:spChg>
        <pc:spChg chg="del">
          <ac:chgData name="Walid Ben Romdhane" userId="6fe82dfa42338168" providerId="LiveId" clId="{E72666A0-950D-449F-A17C-796EE64FDA89}" dt="2022-01-14T17:16:06.198" v="1038" actId="478"/>
          <ac:spMkLst>
            <pc:docMk/>
            <pc:sldMk cId="1641587296" sldId="587"/>
            <ac:spMk id="14" creationId="{1424B5CF-DB2C-4BFB-BBE3-821E25A4FB3D}"/>
          </ac:spMkLst>
        </pc:spChg>
      </pc:sldChg>
      <pc:sldChg chg="addSp delSp modSp mod modAnim">
        <pc:chgData name="Walid Ben Romdhane" userId="6fe82dfa42338168" providerId="LiveId" clId="{E72666A0-950D-449F-A17C-796EE64FDA89}" dt="2022-01-14T17:31:14.371" v="1075"/>
        <pc:sldMkLst>
          <pc:docMk/>
          <pc:sldMk cId="1693230196" sldId="588"/>
        </pc:sldMkLst>
        <pc:spChg chg="del mod">
          <ac:chgData name="Walid Ben Romdhane" userId="6fe82dfa42338168" providerId="LiveId" clId="{E72666A0-950D-449F-A17C-796EE64FDA89}" dt="2022-01-14T17:07:40.591" v="810" actId="478"/>
          <ac:spMkLst>
            <pc:docMk/>
            <pc:sldMk cId="1693230196" sldId="588"/>
            <ac:spMk id="7" creationId="{349E624A-6DDA-49D8-A7AB-7056FE6D747D}"/>
          </ac:spMkLst>
        </pc:spChg>
        <pc:spChg chg="del mod">
          <ac:chgData name="Walid Ben Romdhane" userId="6fe82dfa42338168" providerId="LiveId" clId="{E72666A0-950D-449F-A17C-796EE64FDA89}" dt="2022-01-14T17:11:47.840" v="964" actId="478"/>
          <ac:spMkLst>
            <pc:docMk/>
            <pc:sldMk cId="1693230196" sldId="588"/>
            <ac:spMk id="8" creationId="{EE6305B7-1A4C-4A05-804C-EDB5AB455265}"/>
          </ac:spMkLst>
        </pc:spChg>
        <pc:spChg chg="mod">
          <ac:chgData name="Walid Ben Romdhane" userId="6fe82dfa42338168" providerId="LiveId" clId="{E72666A0-950D-449F-A17C-796EE64FDA89}" dt="2022-01-14T13:33:51.091" v="81" actId="27636"/>
          <ac:spMkLst>
            <pc:docMk/>
            <pc:sldMk cId="1693230196" sldId="588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4T17:07:57.458" v="827"/>
          <ac:spMkLst>
            <pc:docMk/>
            <pc:sldMk cId="1693230196" sldId="588"/>
            <ac:spMk id="13" creationId="{42E5DBC6-F568-4643-A2FA-BCEDCFB29A8A}"/>
          </ac:spMkLst>
        </pc:spChg>
        <pc:spChg chg="del">
          <ac:chgData name="Walid Ben Romdhane" userId="6fe82dfa42338168" providerId="LiveId" clId="{E72666A0-950D-449F-A17C-796EE64FDA89}" dt="2022-01-14T17:16:07.071" v="1039" actId="478"/>
          <ac:spMkLst>
            <pc:docMk/>
            <pc:sldMk cId="1693230196" sldId="588"/>
            <ac:spMk id="14" creationId="{1424B5CF-DB2C-4BFB-BBE3-821E25A4FB3D}"/>
          </ac:spMkLst>
        </pc:spChg>
        <pc:spChg chg="add mod">
          <ac:chgData name="Walid Ben Romdhane" userId="6fe82dfa42338168" providerId="LiveId" clId="{E72666A0-950D-449F-A17C-796EE64FDA89}" dt="2022-01-14T17:12:06.995" v="981"/>
          <ac:spMkLst>
            <pc:docMk/>
            <pc:sldMk cId="1693230196" sldId="588"/>
            <ac:spMk id="16" creationId="{9E1565C3-2286-4820-82A3-A548AC41AC68}"/>
          </ac:spMkLst>
        </pc:spChg>
        <pc:spChg chg="add mod">
          <ac:chgData name="Walid Ben Romdhane" userId="6fe82dfa42338168" providerId="LiveId" clId="{E72666A0-950D-449F-A17C-796EE64FDA89}" dt="2022-01-14T17:12:06.995" v="981"/>
          <ac:spMkLst>
            <pc:docMk/>
            <pc:sldMk cId="1693230196" sldId="588"/>
            <ac:spMk id="17" creationId="{1B4F4294-60ED-437A-A763-7F380308FB47}"/>
          </ac:spMkLst>
        </pc:spChg>
        <pc:spChg chg="add mod">
          <ac:chgData name="Walid Ben Romdhane" userId="6fe82dfa42338168" providerId="LiveId" clId="{E72666A0-950D-449F-A17C-796EE64FDA89}" dt="2022-01-14T17:16:23.199" v="1056"/>
          <ac:spMkLst>
            <pc:docMk/>
            <pc:sldMk cId="1693230196" sldId="588"/>
            <ac:spMk id="20" creationId="{2FCE5BD4-EEDB-4FB0-A875-47DD408F45D0}"/>
          </ac:spMkLst>
        </pc:spChg>
      </pc:sldChg>
      <pc:sldChg chg="addSp delSp modSp mod modAnim">
        <pc:chgData name="Walid Ben Romdhane" userId="6fe82dfa42338168" providerId="LiveId" clId="{E72666A0-950D-449F-A17C-796EE64FDA89}" dt="2022-01-14T17:31:16.484" v="1076"/>
        <pc:sldMkLst>
          <pc:docMk/>
          <pc:sldMk cId="2665167658" sldId="589"/>
        </pc:sldMkLst>
        <pc:spChg chg="del mod">
          <ac:chgData name="Walid Ben Romdhane" userId="6fe82dfa42338168" providerId="LiveId" clId="{E72666A0-950D-449F-A17C-796EE64FDA89}" dt="2022-01-14T17:07:42.297" v="811" actId="478"/>
          <ac:spMkLst>
            <pc:docMk/>
            <pc:sldMk cId="2665167658" sldId="589"/>
            <ac:spMk id="7" creationId="{349E624A-6DDA-49D8-A7AB-7056FE6D747D}"/>
          </ac:spMkLst>
        </pc:spChg>
        <pc:spChg chg="del mod">
          <ac:chgData name="Walid Ben Romdhane" userId="6fe82dfa42338168" providerId="LiveId" clId="{E72666A0-950D-449F-A17C-796EE64FDA89}" dt="2022-01-14T17:11:48.919" v="965" actId="478"/>
          <ac:spMkLst>
            <pc:docMk/>
            <pc:sldMk cId="2665167658" sldId="589"/>
            <ac:spMk id="8" creationId="{EE6305B7-1A4C-4A05-804C-EDB5AB455265}"/>
          </ac:spMkLst>
        </pc:spChg>
        <pc:spChg chg="mod">
          <ac:chgData name="Walid Ben Romdhane" userId="6fe82dfa42338168" providerId="LiveId" clId="{E72666A0-950D-449F-A17C-796EE64FDA89}" dt="2022-01-14T13:33:51.096" v="82" actId="27636"/>
          <ac:spMkLst>
            <pc:docMk/>
            <pc:sldMk cId="2665167658" sldId="589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4T17:07:56.781" v="826"/>
          <ac:spMkLst>
            <pc:docMk/>
            <pc:sldMk cId="2665167658" sldId="589"/>
            <ac:spMk id="13" creationId="{A8BAB83D-1038-45BF-9B64-D04955571E15}"/>
          </ac:spMkLst>
        </pc:spChg>
        <pc:spChg chg="del">
          <ac:chgData name="Walid Ben Romdhane" userId="6fe82dfa42338168" providerId="LiveId" clId="{E72666A0-950D-449F-A17C-796EE64FDA89}" dt="2022-01-14T17:16:08.128" v="1040" actId="478"/>
          <ac:spMkLst>
            <pc:docMk/>
            <pc:sldMk cId="2665167658" sldId="589"/>
            <ac:spMk id="14" creationId="{1424B5CF-DB2C-4BFB-BBE3-821E25A4FB3D}"/>
          </ac:spMkLst>
        </pc:spChg>
        <pc:spChg chg="add mod">
          <ac:chgData name="Walid Ben Romdhane" userId="6fe82dfa42338168" providerId="LiveId" clId="{E72666A0-950D-449F-A17C-796EE64FDA89}" dt="2022-01-14T17:12:06.352" v="980"/>
          <ac:spMkLst>
            <pc:docMk/>
            <pc:sldMk cId="2665167658" sldId="589"/>
            <ac:spMk id="16" creationId="{0A41C2CC-7CB2-4820-81F8-DD8829DD64E8}"/>
          </ac:spMkLst>
        </pc:spChg>
        <pc:spChg chg="add mod">
          <ac:chgData name="Walid Ben Romdhane" userId="6fe82dfa42338168" providerId="LiveId" clId="{E72666A0-950D-449F-A17C-796EE64FDA89}" dt="2022-01-14T17:12:06.352" v="980"/>
          <ac:spMkLst>
            <pc:docMk/>
            <pc:sldMk cId="2665167658" sldId="589"/>
            <ac:spMk id="17" creationId="{0F98FFBA-9D3B-4322-9C75-776812C4EFE8}"/>
          </ac:spMkLst>
        </pc:spChg>
        <pc:spChg chg="add mod">
          <ac:chgData name="Walid Ben Romdhane" userId="6fe82dfa42338168" providerId="LiveId" clId="{E72666A0-950D-449F-A17C-796EE64FDA89}" dt="2022-01-14T17:16:22.338" v="1055"/>
          <ac:spMkLst>
            <pc:docMk/>
            <pc:sldMk cId="2665167658" sldId="589"/>
            <ac:spMk id="20" creationId="{57B56FDD-816E-419B-82C3-4B65E75E9334}"/>
          </ac:spMkLst>
        </pc:spChg>
      </pc:sldChg>
      <pc:sldChg chg="addSp delSp modSp mod modAnim">
        <pc:chgData name="Walid Ben Romdhane" userId="6fe82dfa42338168" providerId="LiveId" clId="{E72666A0-950D-449F-A17C-796EE64FDA89}" dt="2022-01-29T13:15:37.693" v="8375"/>
        <pc:sldMkLst>
          <pc:docMk/>
          <pc:sldMk cId="1021489622" sldId="590"/>
        </pc:sldMkLst>
        <pc:spChg chg="del mod">
          <ac:chgData name="Walid Ben Romdhane" userId="6fe82dfa42338168" providerId="LiveId" clId="{E72666A0-950D-449F-A17C-796EE64FDA89}" dt="2022-01-14T17:07:43.348" v="812" actId="478"/>
          <ac:spMkLst>
            <pc:docMk/>
            <pc:sldMk cId="1021489622" sldId="590"/>
            <ac:spMk id="7" creationId="{349E624A-6DDA-49D8-A7AB-7056FE6D747D}"/>
          </ac:spMkLst>
        </pc:spChg>
        <pc:spChg chg="del mod">
          <ac:chgData name="Walid Ben Romdhane" userId="6fe82dfa42338168" providerId="LiveId" clId="{E72666A0-950D-449F-A17C-796EE64FDA89}" dt="2022-01-14T17:11:50.030" v="966" actId="478"/>
          <ac:spMkLst>
            <pc:docMk/>
            <pc:sldMk cId="1021489622" sldId="590"/>
            <ac:spMk id="8" creationId="{EE6305B7-1A4C-4A05-804C-EDB5AB455265}"/>
          </ac:spMkLst>
        </pc:spChg>
        <pc:spChg chg="mod">
          <ac:chgData name="Walid Ben Romdhane" userId="6fe82dfa42338168" providerId="LiveId" clId="{E72666A0-950D-449F-A17C-796EE64FDA89}" dt="2022-01-14T13:33:51.100" v="83" actId="27636"/>
          <ac:spMkLst>
            <pc:docMk/>
            <pc:sldMk cId="1021489622" sldId="590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14T17:16:09.175" v="1041" actId="478"/>
          <ac:spMkLst>
            <pc:docMk/>
            <pc:sldMk cId="1021489622" sldId="590"/>
            <ac:spMk id="14" creationId="{1424B5CF-DB2C-4BFB-BBE3-821E25A4FB3D}"/>
          </ac:spMkLst>
        </pc:spChg>
        <pc:spChg chg="add mod">
          <ac:chgData name="Walid Ben Romdhane" userId="6fe82dfa42338168" providerId="LiveId" clId="{E72666A0-950D-449F-A17C-796EE64FDA89}" dt="2022-01-14T17:07:56.243" v="825"/>
          <ac:spMkLst>
            <pc:docMk/>
            <pc:sldMk cId="1021489622" sldId="590"/>
            <ac:spMk id="23" creationId="{F295C66D-E1A1-4FA8-9466-C40424B4675E}"/>
          </ac:spMkLst>
        </pc:spChg>
        <pc:spChg chg="add mod">
          <ac:chgData name="Walid Ben Romdhane" userId="6fe82dfa42338168" providerId="LiveId" clId="{E72666A0-950D-449F-A17C-796EE64FDA89}" dt="2022-01-14T17:12:05.689" v="979"/>
          <ac:spMkLst>
            <pc:docMk/>
            <pc:sldMk cId="1021489622" sldId="590"/>
            <ac:spMk id="24" creationId="{413E07C6-F845-4354-A0B6-5847DB81D85A}"/>
          </ac:spMkLst>
        </pc:spChg>
        <pc:spChg chg="add mod">
          <ac:chgData name="Walid Ben Romdhane" userId="6fe82dfa42338168" providerId="LiveId" clId="{E72666A0-950D-449F-A17C-796EE64FDA89}" dt="2022-01-14T17:12:05.689" v="979"/>
          <ac:spMkLst>
            <pc:docMk/>
            <pc:sldMk cId="1021489622" sldId="590"/>
            <ac:spMk id="25" creationId="{6ECA3C9A-ADAB-40FD-9D20-DD3554D296A6}"/>
          </ac:spMkLst>
        </pc:spChg>
        <pc:spChg chg="add mod">
          <ac:chgData name="Walid Ben Romdhane" userId="6fe82dfa42338168" providerId="LiveId" clId="{E72666A0-950D-449F-A17C-796EE64FDA89}" dt="2022-01-14T17:16:21.585" v="1054"/>
          <ac:spMkLst>
            <pc:docMk/>
            <pc:sldMk cId="1021489622" sldId="590"/>
            <ac:spMk id="28" creationId="{3D0A0812-5D5C-4A7F-B330-957BB4EE904C}"/>
          </ac:spMkLst>
        </pc:spChg>
        <pc:spChg chg="mod topLvl">
          <ac:chgData name="Walid Ben Romdhane" userId="6fe82dfa42338168" providerId="LiveId" clId="{E72666A0-950D-449F-A17C-796EE64FDA89}" dt="2022-01-29T13:15:18.907" v="8374" actId="165"/>
          <ac:spMkLst>
            <pc:docMk/>
            <pc:sldMk cId="1021489622" sldId="590"/>
            <ac:spMk id="33" creationId="{55FCFDC3-2FB5-46DC-BA31-300A55FC128D}"/>
          </ac:spMkLst>
        </pc:spChg>
        <pc:grpChg chg="add del mod">
          <ac:chgData name="Walid Ben Romdhane" userId="6fe82dfa42338168" providerId="LiveId" clId="{E72666A0-950D-449F-A17C-796EE64FDA89}" dt="2022-01-29T13:15:18.907" v="8374" actId="165"/>
          <ac:grpSpMkLst>
            <pc:docMk/>
            <pc:sldMk cId="1021489622" sldId="590"/>
            <ac:grpSpMk id="29" creationId="{044369CD-A94E-45F4-BCEE-FBC889C8689A}"/>
          </ac:grpSpMkLst>
        </pc:grpChg>
        <pc:picChg chg="mod topLvl">
          <ac:chgData name="Walid Ben Romdhane" userId="6fe82dfa42338168" providerId="LiveId" clId="{E72666A0-950D-449F-A17C-796EE64FDA89}" dt="2022-01-29T13:15:18.907" v="8374" actId="165"/>
          <ac:picMkLst>
            <pc:docMk/>
            <pc:sldMk cId="1021489622" sldId="590"/>
            <ac:picMk id="34" creationId="{C95D81D4-14C1-4003-A263-DC5507B9CE9D}"/>
          </ac:picMkLst>
        </pc:picChg>
      </pc:sldChg>
      <pc:sldChg chg="addSp delSp modSp mod modAnim">
        <pc:chgData name="Walid Ben Romdhane" userId="6fe82dfa42338168" providerId="LiveId" clId="{E72666A0-950D-449F-A17C-796EE64FDA89}" dt="2022-01-14T17:31:20.685" v="1078"/>
        <pc:sldMkLst>
          <pc:docMk/>
          <pc:sldMk cId="254548502" sldId="591"/>
        </pc:sldMkLst>
        <pc:spChg chg="del mod">
          <ac:chgData name="Walid Ben Romdhane" userId="6fe82dfa42338168" providerId="LiveId" clId="{E72666A0-950D-449F-A17C-796EE64FDA89}" dt="2022-01-14T17:07:44.017" v="813" actId="478"/>
          <ac:spMkLst>
            <pc:docMk/>
            <pc:sldMk cId="254548502" sldId="591"/>
            <ac:spMk id="7" creationId="{349E624A-6DDA-49D8-A7AB-7056FE6D747D}"/>
          </ac:spMkLst>
        </pc:spChg>
        <pc:spChg chg="del mod">
          <ac:chgData name="Walid Ben Romdhane" userId="6fe82dfa42338168" providerId="LiveId" clId="{E72666A0-950D-449F-A17C-796EE64FDA89}" dt="2022-01-14T17:11:51.515" v="967" actId="478"/>
          <ac:spMkLst>
            <pc:docMk/>
            <pc:sldMk cId="254548502" sldId="591"/>
            <ac:spMk id="8" creationId="{EE6305B7-1A4C-4A05-804C-EDB5AB455265}"/>
          </ac:spMkLst>
        </pc:spChg>
        <pc:spChg chg="mod">
          <ac:chgData name="Walid Ben Romdhane" userId="6fe82dfa42338168" providerId="LiveId" clId="{E72666A0-950D-449F-A17C-796EE64FDA89}" dt="2022-01-14T13:33:51.103" v="84" actId="27636"/>
          <ac:spMkLst>
            <pc:docMk/>
            <pc:sldMk cId="254548502" sldId="591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14T17:16:10.043" v="1042" actId="478"/>
          <ac:spMkLst>
            <pc:docMk/>
            <pc:sldMk cId="254548502" sldId="591"/>
            <ac:spMk id="14" creationId="{1424B5CF-DB2C-4BFB-BBE3-821E25A4FB3D}"/>
          </ac:spMkLst>
        </pc:spChg>
        <pc:spChg chg="add mod">
          <ac:chgData name="Walid Ben Romdhane" userId="6fe82dfa42338168" providerId="LiveId" clId="{E72666A0-950D-449F-A17C-796EE64FDA89}" dt="2022-01-14T17:07:55.394" v="824"/>
          <ac:spMkLst>
            <pc:docMk/>
            <pc:sldMk cId="254548502" sldId="591"/>
            <ac:spMk id="22" creationId="{C4EC915C-9688-4166-9F6E-19408485A314}"/>
          </ac:spMkLst>
        </pc:spChg>
        <pc:spChg chg="add mod">
          <ac:chgData name="Walid Ben Romdhane" userId="6fe82dfa42338168" providerId="LiveId" clId="{E72666A0-950D-449F-A17C-796EE64FDA89}" dt="2022-01-14T17:12:05.061" v="978"/>
          <ac:spMkLst>
            <pc:docMk/>
            <pc:sldMk cId="254548502" sldId="591"/>
            <ac:spMk id="28" creationId="{3424284C-64D6-4F1D-A357-EB3A58A6EC46}"/>
          </ac:spMkLst>
        </pc:spChg>
        <pc:spChg chg="add mod">
          <ac:chgData name="Walid Ben Romdhane" userId="6fe82dfa42338168" providerId="LiveId" clId="{E72666A0-950D-449F-A17C-796EE64FDA89}" dt="2022-01-14T17:12:05.061" v="978"/>
          <ac:spMkLst>
            <pc:docMk/>
            <pc:sldMk cId="254548502" sldId="591"/>
            <ac:spMk id="29" creationId="{054DB082-F1F6-4505-976D-9855D9C39B10}"/>
          </ac:spMkLst>
        </pc:spChg>
        <pc:spChg chg="add mod">
          <ac:chgData name="Walid Ben Romdhane" userId="6fe82dfa42338168" providerId="LiveId" clId="{E72666A0-950D-449F-A17C-796EE64FDA89}" dt="2022-01-14T17:16:20.803" v="1053"/>
          <ac:spMkLst>
            <pc:docMk/>
            <pc:sldMk cId="254548502" sldId="591"/>
            <ac:spMk id="31" creationId="{E8C1DE9A-9047-4682-8103-0B3B84890AA2}"/>
          </ac:spMkLst>
        </pc:spChg>
      </pc:sldChg>
      <pc:sldChg chg="addSp delSp modSp mod modAnim">
        <pc:chgData name="Walid Ben Romdhane" userId="6fe82dfa42338168" providerId="LiveId" clId="{E72666A0-950D-449F-A17C-796EE64FDA89}" dt="2022-01-14T17:31:22.649" v="1079"/>
        <pc:sldMkLst>
          <pc:docMk/>
          <pc:sldMk cId="1278910873" sldId="592"/>
        </pc:sldMkLst>
        <pc:spChg chg="del mod">
          <ac:chgData name="Walid Ben Romdhane" userId="6fe82dfa42338168" providerId="LiveId" clId="{E72666A0-950D-449F-A17C-796EE64FDA89}" dt="2022-01-14T17:07:44.844" v="814" actId="478"/>
          <ac:spMkLst>
            <pc:docMk/>
            <pc:sldMk cId="1278910873" sldId="592"/>
            <ac:spMk id="7" creationId="{349E624A-6DDA-49D8-A7AB-7056FE6D747D}"/>
          </ac:spMkLst>
        </pc:spChg>
        <pc:spChg chg="del mod">
          <ac:chgData name="Walid Ben Romdhane" userId="6fe82dfa42338168" providerId="LiveId" clId="{E72666A0-950D-449F-A17C-796EE64FDA89}" dt="2022-01-14T17:11:52.811" v="968" actId="478"/>
          <ac:spMkLst>
            <pc:docMk/>
            <pc:sldMk cId="1278910873" sldId="592"/>
            <ac:spMk id="8" creationId="{EE6305B7-1A4C-4A05-804C-EDB5AB455265}"/>
          </ac:spMkLst>
        </pc:spChg>
        <pc:spChg chg="mod">
          <ac:chgData name="Walid Ben Romdhane" userId="6fe82dfa42338168" providerId="LiveId" clId="{E72666A0-950D-449F-A17C-796EE64FDA89}" dt="2022-01-14T13:33:51.107" v="85" actId="27636"/>
          <ac:spMkLst>
            <pc:docMk/>
            <pc:sldMk cId="1278910873" sldId="592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14T17:16:10.807" v="1043" actId="478"/>
          <ac:spMkLst>
            <pc:docMk/>
            <pc:sldMk cId="1278910873" sldId="592"/>
            <ac:spMk id="14" creationId="{1424B5CF-DB2C-4BFB-BBE3-821E25A4FB3D}"/>
          </ac:spMkLst>
        </pc:spChg>
        <pc:spChg chg="add mod">
          <ac:chgData name="Walid Ben Romdhane" userId="6fe82dfa42338168" providerId="LiveId" clId="{E72666A0-950D-449F-A17C-796EE64FDA89}" dt="2022-01-14T17:07:54.611" v="823"/>
          <ac:spMkLst>
            <pc:docMk/>
            <pc:sldMk cId="1278910873" sldId="592"/>
            <ac:spMk id="23" creationId="{11D2665B-121D-43FD-AC18-1A6EC011C394}"/>
          </ac:spMkLst>
        </pc:spChg>
        <pc:spChg chg="add mod">
          <ac:chgData name="Walid Ben Romdhane" userId="6fe82dfa42338168" providerId="LiveId" clId="{E72666A0-950D-449F-A17C-796EE64FDA89}" dt="2022-01-14T17:12:04.367" v="977"/>
          <ac:spMkLst>
            <pc:docMk/>
            <pc:sldMk cId="1278910873" sldId="592"/>
            <ac:spMk id="24" creationId="{035AD10D-C810-49EF-AE3D-98344754698F}"/>
          </ac:spMkLst>
        </pc:spChg>
        <pc:spChg chg="add mod">
          <ac:chgData name="Walid Ben Romdhane" userId="6fe82dfa42338168" providerId="LiveId" clId="{E72666A0-950D-449F-A17C-796EE64FDA89}" dt="2022-01-14T17:12:04.367" v="977"/>
          <ac:spMkLst>
            <pc:docMk/>
            <pc:sldMk cId="1278910873" sldId="592"/>
            <ac:spMk id="25" creationId="{CCDBF06E-99EA-4035-B8B4-883F5B74762F}"/>
          </ac:spMkLst>
        </pc:spChg>
        <pc:spChg chg="add mod">
          <ac:chgData name="Walid Ben Romdhane" userId="6fe82dfa42338168" providerId="LiveId" clId="{E72666A0-950D-449F-A17C-796EE64FDA89}" dt="2022-01-14T17:16:20.056" v="1052"/>
          <ac:spMkLst>
            <pc:docMk/>
            <pc:sldMk cId="1278910873" sldId="592"/>
            <ac:spMk id="28" creationId="{84C2C40A-B070-4B44-81D3-C70E87C8FF16}"/>
          </ac:spMkLst>
        </pc:spChg>
      </pc:sldChg>
      <pc:sldChg chg="addSp delSp modSp mod modAnim">
        <pc:chgData name="Walid Ben Romdhane" userId="6fe82dfa42338168" providerId="LiveId" clId="{E72666A0-950D-449F-A17C-796EE64FDA89}" dt="2022-01-14T17:31:24.719" v="1080"/>
        <pc:sldMkLst>
          <pc:docMk/>
          <pc:sldMk cId="720248670" sldId="593"/>
        </pc:sldMkLst>
        <pc:spChg chg="del mod">
          <ac:chgData name="Walid Ben Romdhane" userId="6fe82dfa42338168" providerId="LiveId" clId="{E72666A0-950D-449F-A17C-796EE64FDA89}" dt="2022-01-14T17:07:45.618" v="815" actId="478"/>
          <ac:spMkLst>
            <pc:docMk/>
            <pc:sldMk cId="720248670" sldId="593"/>
            <ac:spMk id="7" creationId="{349E624A-6DDA-49D8-A7AB-7056FE6D747D}"/>
          </ac:spMkLst>
        </pc:spChg>
        <pc:spChg chg="del mod">
          <ac:chgData name="Walid Ben Romdhane" userId="6fe82dfa42338168" providerId="LiveId" clId="{E72666A0-950D-449F-A17C-796EE64FDA89}" dt="2022-01-14T17:11:53.790" v="969" actId="478"/>
          <ac:spMkLst>
            <pc:docMk/>
            <pc:sldMk cId="720248670" sldId="593"/>
            <ac:spMk id="8" creationId="{EE6305B7-1A4C-4A05-804C-EDB5AB455265}"/>
          </ac:spMkLst>
        </pc:spChg>
        <pc:spChg chg="mod">
          <ac:chgData name="Walid Ben Romdhane" userId="6fe82dfa42338168" providerId="LiveId" clId="{E72666A0-950D-449F-A17C-796EE64FDA89}" dt="2022-01-14T13:33:51.111" v="86" actId="27636"/>
          <ac:spMkLst>
            <pc:docMk/>
            <pc:sldMk cId="720248670" sldId="593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14T17:16:11.627" v="1044" actId="478"/>
          <ac:spMkLst>
            <pc:docMk/>
            <pc:sldMk cId="720248670" sldId="593"/>
            <ac:spMk id="14" creationId="{1424B5CF-DB2C-4BFB-BBE3-821E25A4FB3D}"/>
          </ac:spMkLst>
        </pc:spChg>
        <pc:spChg chg="add mod">
          <ac:chgData name="Walid Ben Romdhane" userId="6fe82dfa42338168" providerId="LiveId" clId="{E72666A0-950D-449F-A17C-796EE64FDA89}" dt="2022-01-14T17:07:53.818" v="822"/>
          <ac:spMkLst>
            <pc:docMk/>
            <pc:sldMk cId="720248670" sldId="593"/>
            <ac:spMk id="28" creationId="{12F4357E-99DB-4EBC-BE9F-C3357A8382FF}"/>
          </ac:spMkLst>
        </pc:spChg>
        <pc:spChg chg="add mod">
          <ac:chgData name="Walid Ben Romdhane" userId="6fe82dfa42338168" providerId="LiveId" clId="{E72666A0-950D-449F-A17C-796EE64FDA89}" dt="2022-01-14T17:12:03.648" v="976"/>
          <ac:spMkLst>
            <pc:docMk/>
            <pc:sldMk cId="720248670" sldId="593"/>
            <ac:spMk id="29" creationId="{4490ADA8-ACCE-4965-B4A2-2450B4C0F745}"/>
          </ac:spMkLst>
        </pc:spChg>
        <pc:spChg chg="add mod">
          <ac:chgData name="Walid Ben Romdhane" userId="6fe82dfa42338168" providerId="LiveId" clId="{E72666A0-950D-449F-A17C-796EE64FDA89}" dt="2022-01-14T17:12:03.648" v="976"/>
          <ac:spMkLst>
            <pc:docMk/>
            <pc:sldMk cId="720248670" sldId="593"/>
            <ac:spMk id="30" creationId="{782BA90F-7C76-4826-AAB6-21D8D6FF2184}"/>
          </ac:spMkLst>
        </pc:spChg>
        <pc:spChg chg="add mod">
          <ac:chgData name="Walid Ben Romdhane" userId="6fe82dfa42338168" providerId="LiveId" clId="{E72666A0-950D-449F-A17C-796EE64FDA89}" dt="2022-01-14T17:16:19.299" v="1051"/>
          <ac:spMkLst>
            <pc:docMk/>
            <pc:sldMk cId="720248670" sldId="593"/>
            <ac:spMk id="31" creationId="{F4E6B8DD-170F-445C-BD52-5BE92EBB0794}"/>
          </ac:spMkLst>
        </pc:spChg>
      </pc:sldChg>
      <pc:sldChg chg="addSp delSp modSp mod modAnim">
        <pc:chgData name="Walid Ben Romdhane" userId="6fe82dfa42338168" providerId="LiveId" clId="{E72666A0-950D-449F-A17C-796EE64FDA89}" dt="2022-01-14T17:31:26.579" v="1081"/>
        <pc:sldMkLst>
          <pc:docMk/>
          <pc:sldMk cId="1947909632" sldId="594"/>
        </pc:sldMkLst>
        <pc:spChg chg="del mod">
          <ac:chgData name="Walid Ben Romdhane" userId="6fe82dfa42338168" providerId="LiveId" clId="{E72666A0-950D-449F-A17C-796EE64FDA89}" dt="2022-01-14T17:07:46.376" v="816" actId="478"/>
          <ac:spMkLst>
            <pc:docMk/>
            <pc:sldMk cId="1947909632" sldId="594"/>
            <ac:spMk id="7" creationId="{349E624A-6DDA-49D8-A7AB-7056FE6D747D}"/>
          </ac:spMkLst>
        </pc:spChg>
        <pc:spChg chg="del mod">
          <ac:chgData name="Walid Ben Romdhane" userId="6fe82dfa42338168" providerId="LiveId" clId="{E72666A0-950D-449F-A17C-796EE64FDA89}" dt="2022-01-14T17:11:54.644" v="970" actId="478"/>
          <ac:spMkLst>
            <pc:docMk/>
            <pc:sldMk cId="1947909632" sldId="594"/>
            <ac:spMk id="8" creationId="{EE6305B7-1A4C-4A05-804C-EDB5AB455265}"/>
          </ac:spMkLst>
        </pc:spChg>
        <pc:spChg chg="mod">
          <ac:chgData name="Walid Ben Romdhane" userId="6fe82dfa42338168" providerId="LiveId" clId="{E72666A0-950D-449F-A17C-796EE64FDA89}" dt="2022-01-14T13:33:51.114" v="87" actId="27636"/>
          <ac:spMkLst>
            <pc:docMk/>
            <pc:sldMk cId="1947909632" sldId="594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14T17:16:12.450" v="1045" actId="478"/>
          <ac:spMkLst>
            <pc:docMk/>
            <pc:sldMk cId="1947909632" sldId="594"/>
            <ac:spMk id="14" creationId="{1424B5CF-DB2C-4BFB-BBE3-821E25A4FB3D}"/>
          </ac:spMkLst>
        </pc:spChg>
        <pc:spChg chg="add mod">
          <ac:chgData name="Walid Ben Romdhane" userId="6fe82dfa42338168" providerId="LiveId" clId="{E72666A0-950D-449F-A17C-796EE64FDA89}" dt="2022-01-14T17:07:53.138" v="821"/>
          <ac:spMkLst>
            <pc:docMk/>
            <pc:sldMk cId="1947909632" sldId="594"/>
            <ac:spMk id="16" creationId="{2DDF61B1-2DDE-46AC-AA8F-ED7ABEE69A46}"/>
          </ac:spMkLst>
        </pc:spChg>
        <pc:spChg chg="add mod">
          <ac:chgData name="Walid Ben Romdhane" userId="6fe82dfa42338168" providerId="LiveId" clId="{E72666A0-950D-449F-A17C-796EE64FDA89}" dt="2022-01-14T17:12:03.045" v="975"/>
          <ac:spMkLst>
            <pc:docMk/>
            <pc:sldMk cId="1947909632" sldId="594"/>
            <ac:spMk id="17" creationId="{DF291FE1-7394-4794-B541-9B89EA5D97E3}"/>
          </ac:spMkLst>
        </pc:spChg>
        <pc:spChg chg="add mod">
          <ac:chgData name="Walid Ben Romdhane" userId="6fe82dfa42338168" providerId="LiveId" clId="{E72666A0-950D-449F-A17C-796EE64FDA89}" dt="2022-01-14T17:12:03.045" v="975"/>
          <ac:spMkLst>
            <pc:docMk/>
            <pc:sldMk cId="1947909632" sldId="594"/>
            <ac:spMk id="20" creationId="{956EBB22-161E-416F-9CA7-47159A4B44DE}"/>
          </ac:spMkLst>
        </pc:spChg>
        <pc:spChg chg="add mod">
          <ac:chgData name="Walid Ben Romdhane" userId="6fe82dfa42338168" providerId="LiveId" clId="{E72666A0-950D-449F-A17C-796EE64FDA89}" dt="2022-01-14T17:16:18.542" v="1050"/>
          <ac:spMkLst>
            <pc:docMk/>
            <pc:sldMk cId="1947909632" sldId="594"/>
            <ac:spMk id="25" creationId="{88D11542-CBB9-448F-9C7D-A77F9F826DE1}"/>
          </ac:spMkLst>
        </pc:spChg>
      </pc:sldChg>
      <pc:sldChg chg="addSp delSp modSp mod modTransition modAnim">
        <pc:chgData name="Walid Ben Romdhane" userId="6fe82dfa42338168" providerId="LiveId" clId="{E72666A0-950D-449F-A17C-796EE64FDA89}" dt="2022-01-24T15:06:03.124" v="4023" actId="404"/>
        <pc:sldMkLst>
          <pc:docMk/>
          <pc:sldMk cId="3288234913" sldId="595"/>
        </pc:sldMkLst>
        <pc:spChg chg="del mod">
          <ac:chgData name="Walid Ben Romdhane" userId="6fe82dfa42338168" providerId="LiveId" clId="{E72666A0-950D-449F-A17C-796EE64FDA89}" dt="2022-01-14T17:07:48.620" v="818" actId="478"/>
          <ac:spMkLst>
            <pc:docMk/>
            <pc:sldMk cId="3288234913" sldId="595"/>
            <ac:spMk id="7" creationId="{349E624A-6DDA-49D8-A7AB-7056FE6D747D}"/>
          </ac:spMkLst>
        </pc:spChg>
        <pc:spChg chg="del mod">
          <ac:chgData name="Walid Ben Romdhane" userId="6fe82dfa42338168" providerId="LiveId" clId="{E72666A0-950D-449F-A17C-796EE64FDA89}" dt="2022-01-14T17:11:56.301" v="972" actId="478"/>
          <ac:spMkLst>
            <pc:docMk/>
            <pc:sldMk cId="3288234913" sldId="595"/>
            <ac:spMk id="8" creationId="{EE6305B7-1A4C-4A05-804C-EDB5AB455265}"/>
          </ac:spMkLst>
        </pc:spChg>
        <pc:spChg chg="mod">
          <ac:chgData name="Walid Ben Romdhane" userId="6fe82dfa42338168" providerId="LiveId" clId="{E72666A0-950D-449F-A17C-796EE64FDA89}" dt="2022-01-14T13:33:51.121" v="89" actId="27636"/>
          <ac:spMkLst>
            <pc:docMk/>
            <pc:sldMk cId="3288234913" sldId="595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14T17:16:14.044" v="1047" actId="478"/>
          <ac:spMkLst>
            <pc:docMk/>
            <pc:sldMk cId="3288234913" sldId="595"/>
            <ac:spMk id="14" creationId="{1424B5CF-DB2C-4BFB-BBE3-821E25A4FB3D}"/>
          </ac:spMkLst>
        </pc:spChg>
        <pc:spChg chg="add mod">
          <ac:chgData name="Walid Ben Romdhane" userId="6fe82dfa42338168" providerId="LiveId" clId="{E72666A0-950D-449F-A17C-796EE64FDA89}" dt="2022-01-14T17:07:51.136" v="819"/>
          <ac:spMkLst>
            <pc:docMk/>
            <pc:sldMk cId="3288234913" sldId="595"/>
            <ac:spMk id="23" creationId="{CF841FD1-039B-4C92-8A8A-9D7B9D0BDFF1}"/>
          </ac:spMkLst>
        </pc:spChg>
        <pc:spChg chg="mod ord">
          <ac:chgData name="Walid Ben Romdhane" userId="6fe82dfa42338168" providerId="LiveId" clId="{E72666A0-950D-449F-A17C-796EE64FDA89}" dt="2022-01-24T15:06:03.124" v="4023" actId="404"/>
          <ac:spMkLst>
            <pc:docMk/>
            <pc:sldMk cId="3288234913" sldId="595"/>
            <ac:spMk id="28" creationId="{906D6776-1B8A-46C3-9028-2F4BC7F97C18}"/>
          </ac:spMkLst>
        </pc:spChg>
        <pc:spChg chg="add mod">
          <ac:chgData name="Walid Ben Romdhane" userId="6fe82dfa42338168" providerId="LiveId" clId="{E72666A0-950D-449F-A17C-796EE64FDA89}" dt="2022-01-14T17:11:58.012" v="973"/>
          <ac:spMkLst>
            <pc:docMk/>
            <pc:sldMk cId="3288234913" sldId="595"/>
            <ac:spMk id="29" creationId="{6326468C-B1AD-4E98-AD4A-DB0E06981DFF}"/>
          </ac:spMkLst>
        </pc:spChg>
        <pc:spChg chg="add mod">
          <ac:chgData name="Walid Ben Romdhane" userId="6fe82dfa42338168" providerId="LiveId" clId="{E72666A0-950D-449F-A17C-796EE64FDA89}" dt="2022-01-14T17:11:58.012" v="973"/>
          <ac:spMkLst>
            <pc:docMk/>
            <pc:sldMk cId="3288234913" sldId="595"/>
            <ac:spMk id="30" creationId="{7D143D42-0E0B-4420-A17F-38738A34F896}"/>
          </ac:spMkLst>
        </pc:spChg>
        <pc:spChg chg="add mod">
          <ac:chgData name="Walid Ben Romdhane" userId="6fe82dfa42338168" providerId="LiveId" clId="{E72666A0-950D-449F-A17C-796EE64FDA89}" dt="2022-01-14T17:16:16.647" v="1048"/>
          <ac:spMkLst>
            <pc:docMk/>
            <pc:sldMk cId="3288234913" sldId="595"/>
            <ac:spMk id="31" creationId="{CA57BFC4-5F59-4178-979F-B4B4D5745B4B}"/>
          </ac:spMkLst>
        </pc:spChg>
        <pc:spChg chg="mod">
          <ac:chgData name="Walid Ben Romdhane" userId="6fe82dfa42338168" providerId="LiveId" clId="{E72666A0-950D-449F-A17C-796EE64FDA89}" dt="2022-01-14T17:33:39.909" v="1084"/>
          <ac:spMkLst>
            <pc:docMk/>
            <pc:sldMk cId="3288234913" sldId="595"/>
            <ac:spMk id="33" creationId="{CD6AA21C-1EDC-4A4A-9662-F3D339C265F1}"/>
          </ac:spMkLst>
        </pc:spChg>
        <pc:spChg chg="add mod">
          <ac:chgData name="Walid Ben Romdhane" userId="6fe82dfa42338168" providerId="LiveId" clId="{E72666A0-950D-449F-A17C-796EE64FDA89}" dt="2022-01-14T17:36:52.730" v="1130"/>
          <ac:spMkLst>
            <pc:docMk/>
            <pc:sldMk cId="3288234913" sldId="595"/>
            <ac:spMk id="35" creationId="{07F87BC1-C2CF-4B69-A32F-9ED7E5903C83}"/>
          </ac:spMkLst>
        </pc:spChg>
        <pc:spChg chg="mod">
          <ac:chgData name="Walid Ben Romdhane" userId="6fe82dfa42338168" providerId="LiveId" clId="{E72666A0-950D-449F-A17C-796EE64FDA89}" dt="2022-01-14T17:36:52.730" v="1130"/>
          <ac:spMkLst>
            <pc:docMk/>
            <pc:sldMk cId="3288234913" sldId="595"/>
            <ac:spMk id="37" creationId="{182C2BA8-FD04-48C0-98D5-F4DE597BC46C}"/>
          </ac:spMkLst>
        </pc:spChg>
        <pc:spChg chg="add mod">
          <ac:chgData name="Walid Ben Romdhane" userId="6fe82dfa42338168" providerId="LiveId" clId="{E72666A0-950D-449F-A17C-796EE64FDA89}" dt="2022-01-14T17:36:52.730" v="1130"/>
          <ac:spMkLst>
            <pc:docMk/>
            <pc:sldMk cId="3288234913" sldId="595"/>
            <ac:spMk id="39" creationId="{D8C5757A-B4D2-47BE-A26C-103DFAC2E987}"/>
          </ac:spMkLst>
        </pc:spChg>
        <pc:spChg chg="add mod">
          <ac:chgData name="Walid Ben Romdhane" userId="6fe82dfa42338168" providerId="LiveId" clId="{E72666A0-950D-449F-A17C-796EE64FDA89}" dt="2022-01-14T17:36:52.730" v="1130"/>
          <ac:spMkLst>
            <pc:docMk/>
            <pc:sldMk cId="3288234913" sldId="595"/>
            <ac:spMk id="40" creationId="{9DAA814D-83DC-41EF-9B2E-70E1343E03AA}"/>
          </ac:spMkLst>
        </pc:spChg>
        <pc:grpChg chg="add del mod">
          <ac:chgData name="Walid Ben Romdhane" userId="6fe82dfa42338168" providerId="LiveId" clId="{E72666A0-950D-449F-A17C-796EE64FDA89}" dt="2022-01-14T17:36:22.251" v="1128" actId="478"/>
          <ac:grpSpMkLst>
            <pc:docMk/>
            <pc:sldMk cId="3288234913" sldId="595"/>
            <ac:grpSpMk id="32" creationId="{168DE657-DDD1-4B1A-825F-6E25CC23731A}"/>
          </ac:grpSpMkLst>
        </pc:grpChg>
        <pc:grpChg chg="add mod">
          <ac:chgData name="Walid Ben Romdhane" userId="6fe82dfa42338168" providerId="LiveId" clId="{E72666A0-950D-449F-A17C-796EE64FDA89}" dt="2022-01-14T17:36:52.730" v="1130"/>
          <ac:grpSpMkLst>
            <pc:docMk/>
            <pc:sldMk cId="3288234913" sldId="595"/>
            <ac:grpSpMk id="36" creationId="{B5F44A34-7511-40F7-8E1E-F78E9CF49727}"/>
          </ac:grpSpMkLst>
        </pc:grpChg>
        <pc:grpChg chg="add mod">
          <ac:chgData name="Walid Ben Romdhane" userId="6fe82dfa42338168" providerId="LiveId" clId="{E72666A0-950D-449F-A17C-796EE64FDA89}" dt="2022-01-14T17:37:25.529" v="1134"/>
          <ac:grpSpMkLst>
            <pc:docMk/>
            <pc:sldMk cId="3288234913" sldId="595"/>
            <ac:grpSpMk id="41" creationId="{14D8F100-63E4-45C5-A11C-05C9E35B5DFE}"/>
          </ac:grpSpMkLst>
        </pc:grpChg>
        <pc:picChg chg="mod">
          <ac:chgData name="Walid Ben Romdhane" userId="6fe82dfa42338168" providerId="LiveId" clId="{E72666A0-950D-449F-A17C-796EE64FDA89}" dt="2022-01-14T17:33:39.909" v="1084"/>
          <ac:picMkLst>
            <pc:docMk/>
            <pc:sldMk cId="3288234913" sldId="595"/>
            <ac:picMk id="34" creationId="{60DD52B0-AB3C-4FA1-95CE-36678EAD1C22}"/>
          </ac:picMkLst>
        </pc:picChg>
        <pc:picChg chg="mod">
          <ac:chgData name="Walid Ben Romdhane" userId="6fe82dfa42338168" providerId="LiveId" clId="{E72666A0-950D-449F-A17C-796EE64FDA89}" dt="2022-01-14T17:36:52.730" v="1130"/>
          <ac:picMkLst>
            <pc:docMk/>
            <pc:sldMk cId="3288234913" sldId="595"/>
            <ac:picMk id="38" creationId="{AE895D63-1088-47C7-80FF-10CBB3B7FD5F}"/>
          </ac:picMkLst>
        </pc:picChg>
        <pc:cxnChg chg="mod">
          <ac:chgData name="Walid Ben Romdhane" userId="6fe82dfa42338168" providerId="LiveId" clId="{E72666A0-950D-449F-A17C-796EE64FDA89}" dt="2022-01-14T17:37:25.529" v="1134"/>
          <ac:cxnSpMkLst>
            <pc:docMk/>
            <pc:sldMk cId="3288234913" sldId="595"/>
            <ac:cxnSpMk id="42" creationId="{27FAC358-DD27-4362-95F5-695CC88C1618}"/>
          </ac:cxnSpMkLst>
        </pc:cxnChg>
        <pc:cxnChg chg="mod">
          <ac:chgData name="Walid Ben Romdhane" userId="6fe82dfa42338168" providerId="LiveId" clId="{E72666A0-950D-449F-A17C-796EE64FDA89}" dt="2022-01-14T17:37:25.529" v="1134"/>
          <ac:cxnSpMkLst>
            <pc:docMk/>
            <pc:sldMk cId="3288234913" sldId="595"/>
            <ac:cxnSpMk id="43" creationId="{56C92B33-CB24-491C-A954-4A9F722E4822}"/>
          </ac:cxnSpMkLst>
        </pc:cxnChg>
      </pc:sldChg>
      <pc:sldChg chg="addSp delSp modSp mod modAnim">
        <pc:chgData name="Walid Ben Romdhane" userId="6fe82dfa42338168" providerId="LiveId" clId="{E72666A0-950D-449F-A17C-796EE64FDA89}" dt="2022-01-14T17:39:32.838" v="1206" actId="1037"/>
        <pc:sldMkLst>
          <pc:docMk/>
          <pc:sldMk cId="2525971142" sldId="596"/>
        </pc:sldMkLst>
        <pc:spChg chg="del mod">
          <ac:chgData name="Walid Ben Romdhane" userId="6fe82dfa42338168" providerId="LiveId" clId="{E72666A0-950D-449F-A17C-796EE64FDA89}" dt="2022-01-14T17:07:47.151" v="817" actId="478"/>
          <ac:spMkLst>
            <pc:docMk/>
            <pc:sldMk cId="2525971142" sldId="596"/>
            <ac:spMk id="7" creationId="{349E624A-6DDA-49D8-A7AB-7056FE6D747D}"/>
          </ac:spMkLst>
        </pc:spChg>
        <pc:spChg chg="del mod">
          <ac:chgData name="Walid Ben Romdhane" userId="6fe82dfa42338168" providerId="LiveId" clId="{E72666A0-950D-449F-A17C-796EE64FDA89}" dt="2022-01-14T17:11:55.480" v="971" actId="478"/>
          <ac:spMkLst>
            <pc:docMk/>
            <pc:sldMk cId="2525971142" sldId="596"/>
            <ac:spMk id="8" creationId="{EE6305B7-1A4C-4A05-804C-EDB5AB455265}"/>
          </ac:spMkLst>
        </pc:spChg>
        <pc:spChg chg="mod">
          <ac:chgData name="Walid Ben Romdhane" userId="6fe82dfa42338168" providerId="LiveId" clId="{E72666A0-950D-449F-A17C-796EE64FDA89}" dt="2022-01-14T13:33:51.118" v="88" actId="27636"/>
          <ac:spMkLst>
            <pc:docMk/>
            <pc:sldMk cId="2525971142" sldId="596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14T17:16:13.334" v="1046" actId="478"/>
          <ac:spMkLst>
            <pc:docMk/>
            <pc:sldMk cId="2525971142" sldId="596"/>
            <ac:spMk id="14" creationId="{1424B5CF-DB2C-4BFB-BBE3-821E25A4FB3D}"/>
          </ac:spMkLst>
        </pc:spChg>
        <pc:spChg chg="add mod">
          <ac:chgData name="Walid Ben Romdhane" userId="6fe82dfa42338168" providerId="LiveId" clId="{E72666A0-950D-449F-A17C-796EE64FDA89}" dt="2022-01-14T17:07:52.437" v="820"/>
          <ac:spMkLst>
            <pc:docMk/>
            <pc:sldMk cId="2525971142" sldId="596"/>
            <ac:spMk id="16" creationId="{5464E1FA-7C48-4538-8FAA-721EE64DF2EF}"/>
          </ac:spMkLst>
        </pc:spChg>
        <pc:spChg chg="add mod">
          <ac:chgData name="Walid Ben Romdhane" userId="6fe82dfa42338168" providerId="LiveId" clId="{E72666A0-950D-449F-A17C-796EE64FDA89}" dt="2022-01-14T17:12:02.331" v="974"/>
          <ac:spMkLst>
            <pc:docMk/>
            <pc:sldMk cId="2525971142" sldId="596"/>
            <ac:spMk id="17" creationId="{76B1C8D6-CA67-4171-9B80-4D6D66EBD4E2}"/>
          </ac:spMkLst>
        </pc:spChg>
        <pc:spChg chg="add mod">
          <ac:chgData name="Walid Ben Romdhane" userId="6fe82dfa42338168" providerId="LiveId" clId="{E72666A0-950D-449F-A17C-796EE64FDA89}" dt="2022-01-14T17:12:02.331" v="974"/>
          <ac:spMkLst>
            <pc:docMk/>
            <pc:sldMk cId="2525971142" sldId="596"/>
            <ac:spMk id="20" creationId="{ACB7487A-CFE1-4B30-A3A9-334752E9C824}"/>
          </ac:spMkLst>
        </pc:spChg>
        <pc:spChg chg="mod">
          <ac:chgData name="Walid Ben Romdhane" userId="6fe82dfa42338168" providerId="LiveId" clId="{E72666A0-950D-449F-A17C-796EE64FDA89}" dt="2022-01-14T17:39:32.838" v="1206" actId="1037"/>
          <ac:spMkLst>
            <pc:docMk/>
            <pc:sldMk cId="2525971142" sldId="596"/>
            <ac:spMk id="23" creationId="{0EB89339-1FAC-479E-84BE-12EA85A483B0}"/>
          </ac:spMkLst>
        </pc:spChg>
        <pc:spChg chg="add mod">
          <ac:chgData name="Walid Ben Romdhane" userId="6fe82dfa42338168" providerId="LiveId" clId="{E72666A0-950D-449F-A17C-796EE64FDA89}" dt="2022-01-14T17:16:17.686" v="1049"/>
          <ac:spMkLst>
            <pc:docMk/>
            <pc:sldMk cId="2525971142" sldId="596"/>
            <ac:spMk id="25" creationId="{8A8C6E96-C620-4E58-A90B-DFB9E32CF063}"/>
          </ac:spMkLst>
        </pc:spChg>
      </pc:sldChg>
      <pc:sldChg chg="modSp mod">
        <pc:chgData name="Walid Ben Romdhane" userId="6fe82dfa42338168" providerId="LiveId" clId="{E72666A0-950D-449F-A17C-796EE64FDA89}" dt="2022-01-26T14:49:10.385" v="6572"/>
        <pc:sldMkLst>
          <pc:docMk/>
          <pc:sldMk cId="1321249745" sldId="597"/>
        </pc:sldMkLst>
        <pc:spChg chg="mod">
          <ac:chgData name="Walid Ben Romdhane" userId="6fe82dfa42338168" providerId="LiveId" clId="{E72666A0-950D-449F-A17C-796EE64FDA89}" dt="2022-01-14T09:50:06.247" v="54"/>
          <ac:spMkLst>
            <pc:docMk/>
            <pc:sldMk cId="1321249745" sldId="597"/>
            <ac:spMk id="5" creationId="{03644905-0601-41ED-9310-6F08966F6FAA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1321249745" sldId="597"/>
            <ac:spMk id="7" creationId="{CA146C49-788D-4476-91D5-C61100350991}"/>
          </ac:spMkLst>
        </pc:spChg>
        <pc:spChg chg="mod">
          <ac:chgData name="Walid Ben Romdhane" userId="6fe82dfa42338168" providerId="LiveId" clId="{E72666A0-950D-449F-A17C-796EE64FDA89}" dt="2022-01-14T15:22:10.708" v="650"/>
          <ac:spMkLst>
            <pc:docMk/>
            <pc:sldMk cId="1321249745" sldId="597"/>
            <ac:spMk id="8" creationId="{C141F741-4AA1-4C31-BE2E-AD56A1FD5DA1}"/>
          </ac:spMkLst>
        </pc:spChg>
        <pc:spChg chg="mod">
          <ac:chgData name="Walid Ben Romdhane" userId="6fe82dfa42338168" providerId="LiveId" clId="{E72666A0-950D-449F-A17C-796EE64FDA89}" dt="2022-01-14T09:52:46.346" v="58"/>
          <ac:spMkLst>
            <pc:docMk/>
            <pc:sldMk cId="1321249745" sldId="597"/>
            <ac:spMk id="9" creationId="{51D3C59B-486B-4A9A-AD39-21108E368589}"/>
          </ac:spMkLst>
        </pc:spChg>
        <pc:spChg chg="mod">
          <ac:chgData name="Walid Ben Romdhane" userId="6fe82dfa42338168" providerId="LiveId" clId="{E72666A0-950D-449F-A17C-796EE64FDA89}" dt="2022-01-14T15:20:35.672" v="639"/>
          <ac:spMkLst>
            <pc:docMk/>
            <pc:sldMk cId="1321249745" sldId="597"/>
            <ac:spMk id="12" creationId="{32E7B61B-245C-401C-A796-CC5953580D05}"/>
          </ac:spMkLst>
        </pc:spChg>
      </pc:sldChg>
      <pc:sldChg chg="modSp mod chgLayout">
        <pc:chgData name="Walid Ben Romdhane" userId="6fe82dfa42338168" providerId="LiveId" clId="{E72666A0-950D-449F-A17C-796EE64FDA89}" dt="2022-01-26T14:49:10.385" v="6572"/>
        <pc:sldMkLst>
          <pc:docMk/>
          <pc:sldMk cId="154085754" sldId="599"/>
        </pc:sldMkLst>
        <pc:spChg chg="mod">
          <ac:chgData name="Walid Ben Romdhane" userId="6fe82dfa42338168" providerId="LiveId" clId="{E72666A0-950D-449F-A17C-796EE64FDA89}" dt="2022-01-14T09:50:06.247" v="54"/>
          <ac:spMkLst>
            <pc:docMk/>
            <pc:sldMk cId="154085754" sldId="599"/>
            <ac:spMk id="5" creationId="{03644905-0601-41ED-9310-6F08966F6FAA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154085754" sldId="599"/>
            <ac:spMk id="7" creationId="{CA146C49-788D-4476-91D5-C61100350991}"/>
          </ac:spMkLst>
        </pc:spChg>
        <pc:spChg chg="mod">
          <ac:chgData name="Walid Ben Romdhane" userId="6fe82dfa42338168" providerId="LiveId" clId="{E72666A0-950D-449F-A17C-796EE64FDA89}" dt="2022-01-14T15:22:10.708" v="650"/>
          <ac:spMkLst>
            <pc:docMk/>
            <pc:sldMk cId="154085754" sldId="599"/>
            <ac:spMk id="8" creationId="{C141F741-4AA1-4C31-BE2E-AD56A1FD5DA1}"/>
          </ac:spMkLst>
        </pc:spChg>
        <pc:spChg chg="mod">
          <ac:chgData name="Walid Ben Romdhane" userId="6fe82dfa42338168" providerId="LiveId" clId="{E72666A0-950D-449F-A17C-796EE64FDA89}" dt="2022-01-14T09:52:46.346" v="58"/>
          <ac:spMkLst>
            <pc:docMk/>
            <pc:sldMk cId="154085754" sldId="599"/>
            <ac:spMk id="9" creationId="{51D3C59B-486B-4A9A-AD39-21108E368589}"/>
          </ac:spMkLst>
        </pc:spChg>
        <pc:spChg chg="mod ord">
          <ac:chgData name="Walid Ben Romdhane" userId="6fe82dfa42338168" providerId="LiveId" clId="{E72666A0-950D-449F-A17C-796EE64FDA89}" dt="2022-01-15T11:10:55.022" v="2559" actId="27636"/>
          <ac:spMkLst>
            <pc:docMk/>
            <pc:sldMk cId="154085754" sldId="599"/>
            <ac:spMk id="12" creationId="{32E7B61B-245C-401C-A796-CC5953580D05}"/>
          </ac:spMkLst>
        </pc:spChg>
      </pc:sldChg>
      <pc:sldChg chg="modSp mod chgLayout">
        <pc:chgData name="Walid Ben Romdhane" userId="6fe82dfa42338168" providerId="LiveId" clId="{E72666A0-950D-449F-A17C-796EE64FDA89}" dt="2022-01-24T14:58:43.243" v="3966" actId="404"/>
        <pc:sldMkLst>
          <pc:docMk/>
          <pc:sldMk cId="2562557813" sldId="600"/>
        </pc:sldMkLst>
        <pc:spChg chg="mod ord">
          <ac:chgData name="Walid Ben Romdhane" userId="6fe82dfa42338168" providerId="LiveId" clId="{E72666A0-950D-449F-A17C-796EE64FDA89}" dt="2022-01-24T14:58:43.243" v="3966" actId="404"/>
          <ac:spMkLst>
            <pc:docMk/>
            <pc:sldMk cId="2562557813" sldId="600"/>
            <ac:spMk id="12" creationId="{32E7B61B-245C-401C-A796-CC5953580D05}"/>
          </ac:spMkLst>
        </pc:spChg>
      </pc:sldChg>
      <pc:sldChg chg="addSp delSp modSp mod delAnim modAnim chgLayout">
        <pc:chgData name="Walid Ben Romdhane" userId="6fe82dfa42338168" providerId="LiveId" clId="{E72666A0-950D-449F-A17C-796EE64FDA89}" dt="2022-01-31T16:04:11.794" v="8867" actId="20577"/>
        <pc:sldMkLst>
          <pc:docMk/>
          <pc:sldMk cId="2774894325" sldId="601"/>
        </pc:sldMkLst>
        <pc:spChg chg="mod">
          <ac:chgData name="Walid Ben Romdhane" userId="6fe82dfa42338168" providerId="LiveId" clId="{E72666A0-950D-449F-A17C-796EE64FDA89}" dt="2022-01-31T16:04:11.794" v="8867" actId="20577"/>
          <ac:spMkLst>
            <pc:docMk/>
            <pc:sldMk cId="2774894325" sldId="601"/>
            <ac:spMk id="2" creationId="{82FE0EF0-BA35-4E59-8DC4-34CC61BC066A}"/>
          </ac:spMkLst>
        </pc:spChg>
        <pc:spChg chg="mod ord">
          <ac:chgData name="Walid Ben Romdhane" userId="6fe82dfa42338168" providerId="LiveId" clId="{E72666A0-950D-449F-A17C-796EE64FDA89}" dt="2022-01-15T11:14:05.685" v="2566" actId="403"/>
          <ac:spMkLst>
            <pc:docMk/>
            <pc:sldMk cId="2774894325" sldId="601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24T14:56:45.961" v="3964" actId="478"/>
          <ac:spMkLst>
            <pc:docMk/>
            <pc:sldMk cId="2774894325" sldId="601"/>
            <ac:spMk id="18" creationId="{D01BF144-EBFA-4005-87B8-A25DAEAF1894}"/>
          </ac:spMkLst>
        </pc:spChg>
        <pc:spChg chg="mod ord">
          <ac:chgData name="Walid Ben Romdhane" userId="6fe82dfa42338168" providerId="LiveId" clId="{E72666A0-950D-449F-A17C-796EE64FDA89}" dt="2022-01-25T08:53:47.050" v="5272" actId="20577"/>
          <ac:spMkLst>
            <pc:docMk/>
            <pc:sldMk cId="2774894325" sldId="601"/>
            <ac:spMk id="44" creationId="{7FFA5970-CF9D-4595-B457-00EE4EAB077F}"/>
          </ac:spMkLst>
        </pc:spChg>
        <pc:spChg chg="mod">
          <ac:chgData name="Walid Ben Romdhane" userId="6fe82dfa42338168" providerId="LiveId" clId="{E72666A0-950D-449F-A17C-796EE64FDA89}" dt="2022-01-24T15:01:22.558" v="3988"/>
          <ac:spMkLst>
            <pc:docMk/>
            <pc:sldMk cId="2774894325" sldId="601"/>
            <ac:spMk id="51" creationId="{4FC08569-A76F-4059-8BC7-CB980A7D78F1}"/>
          </ac:spMkLst>
        </pc:spChg>
        <pc:spChg chg="mod">
          <ac:chgData name="Walid Ben Romdhane" userId="6fe82dfa42338168" providerId="LiveId" clId="{E72666A0-950D-449F-A17C-796EE64FDA89}" dt="2022-01-24T15:01:22.558" v="3988"/>
          <ac:spMkLst>
            <pc:docMk/>
            <pc:sldMk cId="2774894325" sldId="601"/>
            <ac:spMk id="52" creationId="{33375F33-EC4F-4B12-BEBD-3A5FB4AF1E75}"/>
          </ac:spMkLst>
        </pc:spChg>
        <pc:spChg chg="mod">
          <ac:chgData name="Walid Ben Romdhane" userId="6fe82dfa42338168" providerId="LiveId" clId="{E72666A0-950D-449F-A17C-796EE64FDA89}" dt="2022-01-24T15:01:22.558" v="3988"/>
          <ac:spMkLst>
            <pc:docMk/>
            <pc:sldMk cId="2774894325" sldId="601"/>
            <ac:spMk id="53" creationId="{6A653F92-2C0C-4263-8644-2107C01A647C}"/>
          </ac:spMkLst>
        </pc:spChg>
        <pc:spChg chg="mod">
          <ac:chgData name="Walid Ben Romdhane" userId="6fe82dfa42338168" providerId="LiveId" clId="{E72666A0-950D-449F-A17C-796EE64FDA89}" dt="2022-01-24T15:01:22.558" v="3988"/>
          <ac:spMkLst>
            <pc:docMk/>
            <pc:sldMk cId="2774894325" sldId="601"/>
            <ac:spMk id="54" creationId="{29C441D0-47C6-4539-B3ED-4227C87D6A0E}"/>
          </ac:spMkLst>
        </pc:spChg>
        <pc:spChg chg="mod">
          <ac:chgData name="Walid Ben Romdhane" userId="6fe82dfa42338168" providerId="LiveId" clId="{E72666A0-950D-449F-A17C-796EE64FDA89}" dt="2022-01-24T15:01:22.558" v="3988"/>
          <ac:spMkLst>
            <pc:docMk/>
            <pc:sldMk cId="2774894325" sldId="601"/>
            <ac:spMk id="55" creationId="{B0204588-5D9B-48D6-909F-27C3D78303CD}"/>
          </ac:spMkLst>
        </pc:spChg>
        <pc:spChg chg="mod">
          <ac:chgData name="Walid Ben Romdhane" userId="6fe82dfa42338168" providerId="LiveId" clId="{E72666A0-950D-449F-A17C-796EE64FDA89}" dt="2022-01-24T15:01:22.558" v="3988"/>
          <ac:spMkLst>
            <pc:docMk/>
            <pc:sldMk cId="2774894325" sldId="601"/>
            <ac:spMk id="56" creationId="{77382876-FC50-4295-877E-1ADD2D6ACBF0}"/>
          </ac:spMkLst>
        </pc:spChg>
        <pc:spChg chg="mod">
          <ac:chgData name="Walid Ben Romdhane" userId="6fe82dfa42338168" providerId="LiveId" clId="{E72666A0-950D-449F-A17C-796EE64FDA89}" dt="2022-01-24T15:01:22.558" v="3988"/>
          <ac:spMkLst>
            <pc:docMk/>
            <pc:sldMk cId="2774894325" sldId="601"/>
            <ac:spMk id="57" creationId="{68B457B0-6603-4A30-AB8E-5590B6795193}"/>
          </ac:spMkLst>
        </pc:spChg>
        <pc:spChg chg="mod">
          <ac:chgData name="Walid Ben Romdhane" userId="6fe82dfa42338168" providerId="LiveId" clId="{E72666A0-950D-449F-A17C-796EE64FDA89}" dt="2022-01-24T15:01:22.558" v="3988"/>
          <ac:spMkLst>
            <pc:docMk/>
            <pc:sldMk cId="2774894325" sldId="601"/>
            <ac:spMk id="58" creationId="{D349FB43-915C-4499-965B-FB5A7A3637ED}"/>
          </ac:spMkLst>
        </pc:spChg>
        <pc:spChg chg="mod">
          <ac:chgData name="Walid Ben Romdhane" userId="6fe82dfa42338168" providerId="LiveId" clId="{E72666A0-950D-449F-A17C-796EE64FDA89}" dt="2022-01-24T15:01:22.558" v="3988"/>
          <ac:spMkLst>
            <pc:docMk/>
            <pc:sldMk cId="2774894325" sldId="601"/>
            <ac:spMk id="59" creationId="{9434F62A-3239-4877-8BDA-7F972845B56E}"/>
          </ac:spMkLst>
        </pc:spChg>
        <pc:spChg chg="mod">
          <ac:chgData name="Walid Ben Romdhane" userId="6fe82dfa42338168" providerId="LiveId" clId="{E72666A0-950D-449F-A17C-796EE64FDA89}" dt="2022-01-24T15:01:22.558" v="3988"/>
          <ac:spMkLst>
            <pc:docMk/>
            <pc:sldMk cId="2774894325" sldId="601"/>
            <ac:spMk id="60" creationId="{5BE44416-40E0-4C20-937E-41C3CD12A0BD}"/>
          </ac:spMkLst>
        </pc:spChg>
        <pc:spChg chg="mod">
          <ac:chgData name="Walid Ben Romdhane" userId="6fe82dfa42338168" providerId="LiveId" clId="{E72666A0-950D-449F-A17C-796EE64FDA89}" dt="2022-01-24T15:01:41.723" v="3993"/>
          <ac:spMkLst>
            <pc:docMk/>
            <pc:sldMk cId="2774894325" sldId="601"/>
            <ac:spMk id="62" creationId="{4463FEC9-82C3-4A6D-BE7B-DD5C4C8D5997}"/>
          </ac:spMkLst>
        </pc:spChg>
        <pc:spChg chg="mod">
          <ac:chgData name="Walid Ben Romdhane" userId="6fe82dfa42338168" providerId="LiveId" clId="{E72666A0-950D-449F-A17C-796EE64FDA89}" dt="2022-01-24T15:01:41.723" v="3993"/>
          <ac:spMkLst>
            <pc:docMk/>
            <pc:sldMk cId="2774894325" sldId="601"/>
            <ac:spMk id="63" creationId="{85849324-7ABD-41F8-8696-870358430519}"/>
          </ac:spMkLst>
        </pc:spChg>
        <pc:spChg chg="mod">
          <ac:chgData name="Walid Ben Romdhane" userId="6fe82dfa42338168" providerId="LiveId" clId="{E72666A0-950D-449F-A17C-796EE64FDA89}" dt="2022-01-24T15:01:41.723" v="3993"/>
          <ac:spMkLst>
            <pc:docMk/>
            <pc:sldMk cId="2774894325" sldId="601"/>
            <ac:spMk id="64" creationId="{B1137BA9-878D-4DA6-ABC4-17590BF6C882}"/>
          </ac:spMkLst>
        </pc:spChg>
        <pc:spChg chg="mod">
          <ac:chgData name="Walid Ben Romdhane" userId="6fe82dfa42338168" providerId="LiveId" clId="{E72666A0-950D-449F-A17C-796EE64FDA89}" dt="2022-01-24T15:01:41.723" v="3993"/>
          <ac:spMkLst>
            <pc:docMk/>
            <pc:sldMk cId="2774894325" sldId="601"/>
            <ac:spMk id="65" creationId="{17F11C29-10E9-4E6F-AFCE-AF35056DEBC0}"/>
          </ac:spMkLst>
        </pc:spChg>
        <pc:spChg chg="mod">
          <ac:chgData name="Walid Ben Romdhane" userId="6fe82dfa42338168" providerId="LiveId" clId="{E72666A0-950D-449F-A17C-796EE64FDA89}" dt="2022-01-24T15:01:41.723" v="3993"/>
          <ac:spMkLst>
            <pc:docMk/>
            <pc:sldMk cId="2774894325" sldId="601"/>
            <ac:spMk id="66" creationId="{93FE3CBB-B221-4EA4-A29F-584FFC46366F}"/>
          </ac:spMkLst>
        </pc:spChg>
        <pc:spChg chg="add mod ord">
          <ac:chgData name="Walid Ben Romdhane" userId="6fe82dfa42338168" providerId="LiveId" clId="{E72666A0-950D-449F-A17C-796EE64FDA89}" dt="2022-01-24T15:02:42.994" v="4016" actId="167"/>
          <ac:spMkLst>
            <pc:docMk/>
            <pc:sldMk cId="2774894325" sldId="601"/>
            <ac:spMk id="67" creationId="{DA7BB769-B348-4B16-A261-855F6EB98662}"/>
          </ac:spMkLst>
        </pc:spChg>
        <pc:grpChg chg="add mod">
          <ac:chgData name="Walid Ben Romdhane" userId="6fe82dfa42338168" providerId="LiveId" clId="{E72666A0-950D-449F-A17C-796EE64FDA89}" dt="2022-01-24T15:02:39.345" v="4015" actId="1038"/>
          <ac:grpSpMkLst>
            <pc:docMk/>
            <pc:sldMk cId="2774894325" sldId="601"/>
            <ac:grpSpMk id="50" creationId="{2E6B23F1-A87E-4ADA-98FC-8A0386C460BB}"/>
          </ac:grpSpMkLst>
        </pc:grpChg>
        <pc:grpChg chg="add del mod">
          <ac:chgData name="Walid Ben Romdhane" userId="6fe82dfa42338168" providerId="LiveId" clId="{E72666A0-950D-449F-A17C-796EE64FDA89}" dt="2022-01-24T15:01:47.701" v="3995" actId="478"/>
          <ac:grpSpMkLst>
            <pc:docMk/>
            <pc:sldMk cId="2774894325" sldId="601"/>
            <ac:grpSpMk id="61" creationId="{10ABEF5C-6698-4956-B50C-F7ADD088568C}"/>
          </ac:grpSpMkLst>
        </pc:grpChg>
      </pc:sldChg>
      <pc:sldChg chg="modSp mod chgLayout">
        <pc:chgData name="Walid Ben Romdhane" userId="6fe82dfa42338168" providerId="LiveId" clId="{E72666A0-950D-449F-A17C-796EE64FDA89}" dt="2022-01-24T15:24:03.080" v="4168" actId="167"/>
        <pc:sldMkLst>
          <pc:docMk/>
          <pc:sldMk cId="3274198553" sldId="603"/>
        </pc:sldMkLst>
        <pc:spChg chg="mod ord">
          <ac:chgData name="Walid Ben Romdhane" userId="6fe82dfa42338168" providerId="LiveId" clId="{E72666A0-950D-449F-A17C-796EE64FDA89}" dt="2022-01-24T14:59:00.394" v="3971" actId="404"/>
          <ac:spMkLst>
            <pc:docMk/>
            <pc:sldMk cId="3274198553" sldId="603"/>
            <ac:spMk id="12" creationId="{32E7B61B-245C-401C-A796-CC5953580D05}"/>
          </ac:spMkLst>
        </pc:spChg>
        <pc:spChg chg="ord">
          <ac:chgData name="Walid Ben Romdhane" userId="6fe82dfa42338168" providerId="LiveId" clId="{E72666A0-950D-449F-A17C-796EE64FDA89}" dt="2022-01-24T15:22:50.815" v="4164" actId="167"/>
          <ac:spMkLst>
            <pc:docMk/>
            <pc:sldMk cId="3274198553" sldId="603"/>
            <ac:spMk id="18" creationId="{05959209-566B-4755-A76E-CB0D40F21274}"/>
          </ac:spMkLst>
        </pc:spChg>
        <pc:spChg chg="mod">
          <ac:chgData name="Walid Ben Romdhane" userId="6fe82dfa42338168" providerId="LiveId" clId="{E72666A0-950D-449F-A17C-796EE64FDA89}" dt="2022-01-24T15:20:47.998" v="4097"/>
          <ac:spMkLst>
            <pc:docMk/>
            <pc:sldMk cId="3274198553" sldId="603"/>
            <ac:spMk id="22" creationId="{EA9DB0D7-0AB0-4EE5-AC3A-895DA2669E94}"/>
          </ac:spMkLst>
        </pc:spChg>
        <pc:spChg chg="ord">
          <ac:chgData name="Walid Ben Romdhane" userId="6fe82dfa42338168" providerId="LiveId" clId="{E72666A0-950D-449F-A17C-796EE64FDA89}" dt="2022-01-24T15:24:03.080" v="4168" actId="167"/>
          <ac:spMkLst>
            <pc:docMk/>
            <pc:sldMk cId="3274198553" sldId="603"/>
            <ac:spMk id="24" creationId="{54B18CAF-385B-4B06-9FA8-81257EB68E48}"/>
          </ac:spMkLst>
        </pc:spChg>
        <pc:spChg chg="ord">
          <ac:chgData name="Walid Ben Romdhane" userId="6fe82dfa42338168" providerId="LiveId" clId="{E72666A0-950D-449F-A17C-796EE64FDA89}" dt="2022-01-24T15:22:59.503" v="4165" actId="167"/>
          <ac:spMkLst>
            <pc:docMk/>
            <pc:sldMk cId="3274198553" sldId="603"/>
            <ac:spMk id="28" creationId="{66418697-1EFB-4C0F-A0CE-3705A1F465E2}"/>
          </ac:spMkLst>
        </pc:spChg>
        <pc:spChg chg="ord">
          <ac:chgData name="Walid Ben Romdhane" userId="6fe82dfa42338168" providerId="LiveId" clId="{E72666A0-950D-449F-A17C-796EE64FDA89}" dt="2022-01-24T15:22:59.503" v="4165" actId="167"/>
          <ac:spMkLst>
            <pc:docMk/>
            <pc:sldMk cId="3274198553" sldId="603"/>
            <ac:spMk id="32" creationId="{835C547E-C850-4039-B4C6-D35B501472AD}"/>
          </ac:spMkLst>
        </pc:spChg>
        <pc:spChg chg="ord">
          <ac:chgData name="Walid Ben Romdhane" userId="6fe82dfa42338168" providerId="LiveId" clId="{E72666A0-950D-449F-A17C-796EE64FDA89}" dt="2022-01-24T15:22:59.503" v="4165" actId="167"/>
          <ac:spMkLst>
            <pc:docMk/>
            <pc:sldMk cId="3274198553" sldId="603"/>
            <ac:spMk id="33" creationId="{17158E2B-FE2E-4F82-B286-3C368AD3BAB6}"/>
          </ac:spMkLst>
        </pc:spChg>
        <pc:spChg chg="mod">
          <ac:chgData name="Walid Ben Romdhane" userId="6fe82dfa42338168" providerId="LiveId" clId="{E72666A0-950D-449F-A17C-796EE64FDA89}" dt="2022-01-24T15:18:57.938" v="4079" actId="20577"/>
          <ac:spMkLst>
            <pc:docMk/>
            <pc:sldMk cId="3274198553" sldId="603"/>
            <ac:spMk id="38" creationId="{EBB24673-0D36-43DB-ADC1-1CBAF0ED3CC1}"/>
          </ac:spMkLst>
        </pc:spChg>
        <pc:spChg chg="mod">
          <ac:chgData name="Walid Ben Romdhane" userId="6fe82dfa42338168" providerId="LiveId" clId="{E72666A0-950D-449F-A17C-796EE64FDA89}" dt="2022-01-24T15:19:08.560" v="4080"/>
          <ac:spMkLst>
            <pc:docMk/>
            <pc:sldMk cId="3274198553" sldId="603"/>
            <ac:spMk id="40" creationId="{0921A645-83E6-4175-8350-962C3C6E914C}"/>
          </ac:spMkLst>
        </pc:spChg>
        <pc:cxnChg chg="ord">
          <ac:chgData name="Walid Ben Romdhane" userId="6fe82dfa42338168" providerId="LiveId" clId="{E72666A0-950D-449F-A17C-796EE64FDA89}" dt="2022-01-24T15:22:59.503" v="4165" actId="167"/>
          <ac:cxnSpMkLst>
            <pc:docMk/>
            <pc:sldMk cId="3274198553" sldId="603"/>
            <ac:cxnSpMk id="25" creationId="{7ECA9A44-BE80-40AF-9B06-D3D7B7A2ACB7}"/>
          </ac:cxnSpMkLst>
        </pc:cxnChg>
      </pc:sldChg>
      <pc:sldChg chg="addSp delSp modSp mod chgLayout">
        <pc:chgData name="Walid Ben Romdhane" userId="6fe82dfa42338168" providerId="LiveId" clId="{E72666A0-950D-449F-A17C-796EE64FDA89}" dt="2022-01-24T15:24:06.927" v="4169" actId="167"/>
        <pc:sldMkLst>
          <pc:docMk/>
          <pc:sldMk cId="4081672964" sldId="604"/>
        </pc:sldMkLst>
        <pc:spChg chg="mod ord">
          <ac:chgData name="Walid Ben Romdhane" userId="6fe82dfa42338168" providerId="LiveId" clId="{E72666A0-950D-449F-A17C-796EE64FDA89}" dt="2022-01-24T14:58:57.447" v="3970" actId="404"/>
          <ac:spMkLst>
            <pc:docMk/>
            <pc:sldMk cId="4081672964" sldId="604"/>
            <ac:spMk id="12" creationId="{32E7B61B-245C-401C-A796-CC5953580D05}"/>
          </ac:spMkLst>
        </pc:spChg>
        <pc:spChg chg="ord">
          <ac:chgData name="Walid Ben Romdhane" userId="6fe82dfa42338168" providerId="LiveId" clId="{E72666A0-950D-449F-A17C-796EE64FDA89}" dt="2022-01-24T15:23:11.733" v="4166" actId="167"/>
          <ac:spMkLst>
            <pc:docMk/>
            <pc:sldMk cId="4081672964" sldId="604"/>
            <ac:spMk id="22" creationId="{1C72434B-B0A0-4F09-BBAB-84A66D6E56FE}"/>
          </ac:spMkLst>
        </pc:spChg>
        <pc:spChg chg="ord">
          <ac:chgData name="Walid Ben Romdhane" userId="6fe82dfa42338168" providerId="LiveId" clId="{E72666A0-950D-449F-A17C-796EE64FDA89}" dt="2022-01-24T15:24:06.927" v="4169" actId="167"/>
          <ac:spMkLst>
            <pc:docMk/>
            <pc:sldMk cId="4081672964" sldId="604"/>
            <ac:spMk id="51" creationId="{21E827FF-3362-463D-81C8-A49A6929AFCF}"/>
          </ac:spMkLst>
        </pc:spChg>
        <pc:spChg chg="ord">
          <ac:chgData name="Walid Ben Romdhane" userId="6fe82dfa42338168" providerId="LiveId" clId="{E72666A0-950D-449F-A17C-796EE64FDA89}" dt="2022-01-24T15:23:19.200" v="4167" actId="167"/>
          <ac:spMkLst>
            <pc:docMk/>
            <pc:sldMk cId="4081672964" sldId="604"/>
            <ac:spMk id="53" creationId="{E6D62568-B861-4BB5-AB92-B6C59BBE7B02}"/>
          </ac:spMkLst>
        </pc:spChg>
        <pc:spChg chg="ord">
          <ac:chgData name="Walid Ben Romdhane" userId="6fe82dfa42338168" providerId="LiveId" clId="{E72666A0-950D-449F-A17C-796EE64FDA89}" dt="2022-01-24T15:23:19.200" v="4167" actId="167"/>
          <ac:spMkLst>
            <pc:docMk/>
            <pc:sldMk cId="4081672964" sldId="604"/>
            <ac:spMk id="57" creationId="{04F9B5B0-220C-4B33-BEB6-F80821C676F3}"/>
          </ac:spMkLst>
        </pc:spChg>
        <pc:spChg chg="ord">
          <ac:chgData name="Walid Ben Romdhane" userId="6fe82dfa42338168" providerId="LiveId" clId="{E72666A0-950D-449F-A17C-796EE64FDA89}" dt="2022-01-24T15:23:19.200" v="4167" actId="167"/>
          <ac:spMkLst>
            <pc:docMk/>
            <pc:sldMk cId="4081672964" sldId="604"/>
            <ac:spMk id="58" creationId="{8FB408AD-4110-4724-866E-188595510682}"/>
          </ac:spMkLst>
        </pc:spChg>
        <pc:spChg chg="mod">
          <ac:chgData name="Walid Ben Romdhane" userId="6fe82dfa42338168" providerId="LiveId" clId="{E72666A0-950D-449F-A17C-796EE64FDA89}" dt="2022-01-24T15:18:17.118" v="4072"/>
          <ac:spMkLst>
            <pc:docMk/>
            <pc:sldMk cId="4081672964" sldId="604"/>
            <ac:spMk id="70" creationId="{573E2C94-37FE-4B69-81E0-1A3603D11A3F}"/>
          </ac:spMkLst>
        </pc:spChg>
        <pc:spChg chg="add del mod ord">
          <ac:chgData name="Walid Ben Romdhane" userId="6fe82dfa42338168" providerId="LiveId" clId="{E72666A0-950D-449F-A17C-796EE64FDA89}" dt="2022-01-24T15:18:14.824" v="4071" actId="167"/>
          <ac:spMkLst>
            <pc:docMk/>
            <pc:sldMk cId="4081672964" sldId="604"/>
            <ac:spMk id="72" creationId="{FF958AC7-614A-433F-BF6E-87D126BE86AB}"/>
          </ac:spMkLst>
        </pc:spChg>
        <pc:spChg chg="mod">
          <ac:chgData name="Walid Ben Romdhane" userId="6fe82dfa42338168" providerId="LiveId" clId="{E72666A0-950D-449F-A17C-796EE64FDA89}" dt="2022-01-24T15:18:42.136" v="4077" actId="20577"/>
          <ac:spMkLst>
            <pc:docMk/>
            <pc:sldMk cId="4081672964" sldId="604"/>
            <ac:spMk id="74" creationId="{B208D2F6-4E36-41F4-BA7A-E89992EECDFE}"/>
          </ac:spMkLst>
        </pc:spChg>
        <pc:spChg chg="mod ord">
          <ac:chgData name="Walid Ben Romdhane" userId="6fe82dfa42338168" providerId="LiveId" clId="{E72666A0-950D-449F-A17C-796EE64FDA89}" dt="2022-01-24T15:18:33.255" v="4075" actId="167"/>
          <ac:spMkLst>
            <pc:docMk/>
            <pc:sldMk cId="4081672964" sldId="604"/>
            <ac:spMk id="75" creationId="{BE560A68-4F7D-4F4A-86D2-AB787889836B}"/>
          </ac:spMkLst>
        </pc:spChg>
        <pc:cxnChg chg="ord">
          <ac:chgData name="Walid Ben Romdhane" userId="6fe82dfa42338168" providerId="LiveId" clId="{E72666A0-950D-449F-A17C-796EE64FDA89}" dt="2022-01-24T15:23:19.200" v="4167" actId="167"/>
          <ac:cxnSpMkLst>
            <pc:docMk/>
            <pc:sldMk cId="4081672964" sldId="604"/>
            <ac:cxnSpMk id="52" creationId="{6AD6BBC0-9676-4B3F-832D-AD07A5931264}"/>
          </ac:cxnSpMkLst>
        </pc:cxnChg>
      </pc:sldChg>
      <pc:sldChg chg="modSp mod chgLayout">
        <pc:chgData name="Walid Ben Romdhane" userId="6fe82dfa42338168" providerId="LiveId" clId="{E72666A0-950D-449F-A17C-796EE64FDA89}" dt="2022-01-24T15:25:13.325" v="4172" actId="167"/>
        <pc:sldMkLst>
          <pc:docMk/>
          <pc:sldMk cId="4261827401" sldId="605"/>
        </pc:sldMkLst>
        <pc:spChg chg="ord">
          <ac:chgData name="Walid Ben Romdhane" userId="6fe82dfa42338168" providerId="LiveId" clId="{E72666A0-950D-449F-A17C-796EE64FDA89}" dt="2022-01-24T15:24:47.654" v="4171"/>
          <ac:spMkLst>
            <pc:docMk/>
            <pc:sldMk cId="4261827401" sldId="605"/>
            <ac:spMk id="5" creationId="{D4402236-02C0-474A-88C2-B02D403820DD}"/>
          </ac:spMkLst>
        </pc:spChg>
        <pc:spChg chg="mod ord">
          <ac:chgData name="Walid Ben Romdhane" userId="6fe82dfa42338168" providerId="LiveId" clId="{E72666A0-950D-449F-A17C-796EE64FDA89}" dt="2022-01-24T14:59:03.456" v="3972" actId="404"/>
          <ac:spMkLst>
            <pc:docMk/>
            <pc:sldMk cId="4261827401" sldId="605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5:20:55.730" v="4099"/>
          <ac:spMkLst>
            <pc:docMk/>
            <pc:sldMk cId="4261827401" sldId="605"/>
            <ac:spMk id="22" creationId="{EA9DB0D7-0AB0-4EE5-AC3A-895DA2669E94}"/>
          </ac:spMkLst>
        </pc:spChg>
        <pc:spChg chg="ord">
          <ac:chgData name="Walid Ben Romdhane" userId="6fe82dfa42338168" providerId="LiveId" clId="{E72666A0-950D-449F-A17C-796EE64FDA89}" dt="2022-01-24T15:24:42.238" v="4170" actId="167"/>
          <ac:spMkLst>
            <pc:docMk/>
            <pc:sldMk cId="4261827401" sldId="605"/>
            <ac:spMk id="23" creationId="{FE76D2F1-BE29-47FB-834F-A357E7CA981E}"/>
          </ac:spMkLst>
        </pc:spChg>
        <pc:spChg chg="ord">
          <ac:chgData name="Walid Ben Romdhane" userId="6fe82dfa42338168" providerId="LiveId" clId="{E72666A0-950D-449F-A17C-796EE64FDA89}" dt="2022-01-24T15:24:47.654" v="4171"/>
          <ac:spMkLst>
            <pc:docMk/>
            <pc:sldMk cId="4261827401" sldId="605"/>
            <ac:spMk id="30" creationId="{190DE44C-D308-44C9-8A5F-CE912BA15D5F}"/>
          </ac:spMkLst>
        </pc:spChg>
        <pc:spChg chg="ord">
          <ac:chgData name="Walid Ben Romdhane" userId="6fe82dfa42338168" providerId="LiveId" clId="{E72666A0-950D-449F-A17C-796EE64FDA89}" dt="2022-01-24T15:25:13.325" v="4172" actId="167"/>
          <ac:spMkLst>
            <pc:docMk/>
            <pc:sldMk cId="4261827401" sldId="605"/>
            <ac:spMk id="33" creationId="{4F4451DA-8EC6-46EA-9BB9-3C6769C2F3F7}"/>
          </ac:spMkLst>
        </pc:spChg>
        <pc:spChg chg="ord">
          <ac:chgData name="Walid Ben Romdhane" userId="6fe82dfa42338168" providerId="LiveId" clId="{E72666A0-950D-449F-A17C-796EE64FDA89}" dt="2022-01-24T15:24:47.654" v="4171"/>
          <ac:spMkLst>
            <pc:docMk/>
            <pc:sldMk cId="4261827401" sldId="605"/>
            <ac:spMk id="34" creationId="{539B6F41-D69B-4161-B6E6-392955C5F112}"/>
          </ac:spMkLst>
        </pc:spChg>
        <pc:spChg chg="mod">
          <ac:chgData name="Walid Ben Romdhane" userId="6fe82dfa42338168" providerId="LiveId" clId="{E72666A0-950D-449F-A17C-796EE64FDA89}" dt="2022-01-24T15:19:34.981" v="4083"/>
          <ac:spMkLst>
            <pc:docMk/>
            <pc:sldMk cId="4261827401" sldId="605"/>
            <ac:spMk id="36" creationId="{A6D10583-F9AB-4D98-A263-3F6AE152280F}"/>
          </ac:spMkLst>
        </pc:spChg>
        <pc:spChg chg="mod ord">
          <ac:chgData name="Walid Ben Romdhane" userId="6fe82dfa42338168" providerId="LiveId" clId="{E72666A0-950D-449F-A17C-796EE64FDA89}" dt="2022-01-24T15:25:13.325" v="4172" actId="167"/>
          <ac:spMkLst>
            <pc:docMk/>
            <pc:sldMk cId="4261827401" sldId="605"/>
            <ac:spMk id="37" creationId="{73982FCF-4BC4-4ADB-B558-FF8582EC3684}"/>
          </ac:spMkLst>
        </pc:spChg>
        <pc:spChg chg="ord">
          <ac:chgData name="Walid Ben Romdhane" userId="6fe82dfa42338168" providerId="LiveId" clId="{E72666A0-950D-449F-A17C-796EE64FDA89}" dt="2022-01-24T15:24:47.654" v="4171"/>
          <ac:spMkLst>
            <pc:docMk/>
            <pc:sldMk cId="4261827401" sldId="605"/>
            <ac:spMk id="39" creationId="{DB0D9BC0-B0B4-402F-B5C9-6F25C3F987A9}"/>
          </ac:spMkLst>
        </pc:spChg>
        <pc:spChg chg="mod ord">
          <ac:chgData name="Walid Ben Romdhane" userId="6fe82dfa42338168" providerId="LiveId" clId="{E72666A0-950D-449F-A17C-796EE64FDA89}" dt="2022-01-24T15:19:32.815" v="4082" actId="167"/>
          <ac:spMkLst>
            <pc:docMk/>
            <pc:sldMk cId="4261827401" sldId="605"/>
            <ac:spMk id="40" creationId="{54DAAD81-4206-4CEA-A4CD-872CD2EEE4FF}"/>
          </ac:spMkLst>
        </pc:spChg>
        <pc:cxnChg chg="ord">
          <ac:chgData name="Walid Ben Romdhane" userId="6fe82dfa42338168" providerId="LiveId" clId="{E72666A0-950D-449F-A17C-796EE64FDA89}" dt="2022-01-24T15:24:47.654" v="4171"/>
          <ac:cxnSpMkLst>
            <pc:docMk/>
            <pc:sldMk cId="4261827401" sldId="605"/>
            <ac:cxnSpMk id="7" creationId="{99C334C5-F19D-452B-896E-7F34FA2B5B28}"/>
          </ac:cxnSpMkLst>
        </pc:cxnChg>
      </pc:sldChg>
      <pc:sldChg chg="modSp mod chgLayout">
        <pc:chgData name="Walid Ben Romdhane" userId="6fe82dfa42338168" providerId="LiveId" clId="{E72666A0-950D-449F-A17C-796EE64FDA89}" dt="2022-01-24T15:25:52.042" v="4174" actId="167"/>
        <pc:sldMkLst>
          <pc:docMk/>
          <pc:sldMk cId="3303083423" sldId="606"/>
        </pc:sldMkLst>
        <pc:spChg chg="ord">
          <ac:chgData name="Walid Ben Romdhane" userId="6fe82dfa42338168" providerId="LiveId" clId="{E72666A0-950D-449F-A17C-796EE64FDA89}" dt="2022-01-24T15:25:52.042" v="4174" actId="167"/>
          <ac:spMkLst>
            <pc:docMk/>
            <pc:sldMk cId="3303083423" sldId="606"/>
            <ac:spMk id="5" creationId="{D4402236-02C0-474A-88C2-B02D403820DD}"/>
          </ac:spMkLst>
        </pc:spChg>
        <pc:spChg chg="mod ord">
          <ac:chgData name="Walid Ben Romdhane" userId="6fe82dfa42338168" providerId="LiveId" clId="{E72666A0-950D-449F-A17C-796EE64FDA89}" dt="2022-01-24T14:59:06.613" v="3973" actId="404"/>
          <ac:spMkLst>
            <pc:docMk/>
            <pc:sldMk cId="3303083423" sldId="606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5:21:00.952" v="4101"/>
          <ac:spMkLst>
            <pc:docMk/>
            <pc:sldMk cId="3303083423" sldId="606"/>
            <ac:spMk id="22" creationId="{EA9DB0D7-0AB0-4EE5-AC3A-895DA2669E94}"/>
          </ac:spMkLst>
        </pc:spChg>
        <pc:spChg chg="ord">
          <ac:chgData name="Walid Ben Romdhane" userId="6fe82dfa42338168" providerId="LiveId" clId="{E72666A0-950D-449F-A17C-796EE64FDA89}" dt="2022-01-24T15:25:24.263" v="4173" actId="167"/>
          <ac:spMkLst>
            <pc:docMk/>
            <pc:sldMk cId="3303083423" sldId="606"/>
            <ac:spMk id="23" creationId="{FE76D2F1-BE29-47FB-834F-A357E7CA981E}"/>
          </ac:spMkLst>
        </pc:spChg>
        <pc:spChg chg="ord">
          <ac:chgData name="Walid Ben Romdhane" userId="6fe82dfa42338168" providerId="LiveId" clId="{E72666A0-950D-449F-A17C-796EE64FDA89}" dt="2022-01-24T15:25:52.042" v="4174" actId="167"/>
          <ac:spMkLst>
            <pc:docMk/>
            <pc:sldMk cId="3303083423" sldId="606"/>
            <ac:spMk id="25" creationId="{F80FBC9F-0162-4D2A-94B2-78584B3717DE}"/>
          </ac:spMkLst>
        </pc:spChg>
        <pc:spChg chg="mod">
          <ac:chgData name="Walid Ben Romdhane" userId="6fe82dfa42338168" providerId="LiveId" clId="{E72666A0-950D-449F-A17C-796EE64FDA89}" dt="2022-01-24T15:21:02.888" v="4102"/>
          <ac:spMkLst>
            <pc:docMk/>
            <pc:sldMk cId="3303083423" sldId="606"/>
            <ac:spMk id="29" creationId="{5A4A451F-3F5D-423F-96EC-A61C9A720C4D}"/>
          </ac:spMkLst>
        </pc:spChg>
        <pc:spChg chg="ord">
          <ac:chgData name="Walid Ben Romdhane" userId="6fe82dfa42338168" providerId="LiveId" clId="{E72666A0-950D-449F-A17C-796EE64FDA89}" dt="2022-01-24T15:25:52.042" v="4174" actId="167"/>
          <ac:spMkLst>
            <pc:docMk/>
            <pc:sldMk cId="3303083423" sldId="606"/>
            <ac:spMk id="31" creationId="{615650A4-FFE2-4DAA-8E9D-5A75D7EF11E3}"/>
          </ac:spMkLst>
        </pc:spChg>
        <pc:spChg chg="mod">
          <ac:chgData name="Walid Ben Romdhane" userId="6fe82dfa42338168" providerId="LiveId" clId="{E72666A0-950D-449F-A17C-796EE64FDA89}" dt="2022-01-24T15:19:55.951" v="4087"/>
          <ac:spMkLst>
            <pc:docMk/>
            <pc:sldMk cId="3303083423" sldId="606"/>
            <ac:spMk id="34" creationId="{86942F42-C3C5-47B4-B47B-CFA1C9927B20}"/>
          </ac:spMkLst>
        </pc:spChg>
        <pc:spChg chg="mod ord">
          <ac:chgData name="Walid Ben Romdhane" userId="6fe82dfa42338168" providerId="LiveId" clId="{E72666A0-950D-449F-A17C-796EE64FDA89}" dt="2022-01-24T15:25:52.042" v="4174" actId="167"/>
          <ac:spMkLst>
            <pc:docMk/>
            <pc:sldMk cId="3303083423" sldId="606"/>
            <ac:spMk id="35" creationId="{0593A8BB-DCA9-43B5-B9A0-7034ED68D10A}"/>
          </ac:spMkLst>
        </pc:spChg>
        <pc:cxnChg chg="ord">
          <ac:chgData name="Walid Ben Romdhane" userId="6fe82dfa42338168" providerId="LiveId" clId="{E72666A0-950D-449F-A17C-796EE64FDA89}" dt="2022-01-24T15:25:52.042" v="4174" actId="167"/>
          <ac:cxnSpMkLst>
            <pc:docMk/>
            <pc:sldMk cId="3303083423" sldId="606"/>
            <ac:cxnSpMk id="7" creationId="{99C334C5-F19D-452B-896E-7F34FA2B5B28}"/>
          </ac:cxnSpMkLst>
        </pc:cxnChg>
      </pc:sldChg>
      <pc:sldChg chg="modSp mod modAnim chgLayout">
        <pc:chgData name="Walid Ben Romdhane" userId="6fe82dfa42338168" providerId="LiveId" clId="{E72666A0-950D-449F-A17C-796EE64FDA89}" dt="2022-01-27T15:09:55.295" v="7879" actId="1035"/>
        <pc:sldMkLst>
          <pc:docMk/>
          <pc:sldMk cId="414407765" sldId="607"/>
        </pc:sldMkLst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5" creationId="{D4402236-02C0-474A-88C2-B02D403820DD}"/>
          </ac:spMkLst>
        </pc:spChg>
        <pc:spChg chg="mod ord">
          <ac:chgData name="Walid Ben Romdhane" userId="6fe82dfa42338168" providerId="LiveId" clId="{E72666A0-950D-449F-A17C-796EE64FDA89}" dt="2022-01-24T14:59:09.683" v="3974" actId="404"/>
          <ac:spMkLst>
            <pc:docMk/>
            <pc:sldMk cId="414407765" sldId="607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22" creationId="{EA9DB0D7-0AB0-4EE5-AC3A-895DA2669E94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23" creationId="{76BE9F10-D7BB-42E9-94A3-7100344BA9E8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24" creationId="{7E3CDEB7-028D-4566-ADD8-5B315C109BFC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25" creationId="{C24BBE38-D9CC-459E-90AF-66D932B717C0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28" creationId="{DC621F58-7360-4230-A6A3-18C97EC64B5D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29" creationId="{5A4A451F-3F5D-423F-96EC-A61C9A720C4D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30" creationId="{F78C493D-E770-4422-85CF-026FFDC2E283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31" creationId="{7517DD82-B23D-4F8E-8C7B-94A3D18B10EB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32" creationId="{3A258AD3-0513-436C-8E93-243B074BFBF2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33" creationId="{F974E928-5F87-481B-8119-AA510F95E030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34" creationId="{804D6B64-75E7-499C-B822-7DDE15E798B9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35" creationId="{F5B47960-C66B-4C0C-957F-8CD47A48AA0E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36" creationId="{E5D3F3FA-C5A7-4CF3-85C5-C9CA4CE304FF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37" creationId="{D3E92487-6074-4B91-B866-0E9406957A3C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38" creationId="{3424DD4A-AD69-46EB-A9A8-47ACEAFC066F}"/>
          </ac:spMkLst>
        </pc:spChg>
        <pc:cxnChg chg="mod">
          <ac:chgData name="Walid Ben Romdhane" userId="6fe82dfa42338168" providerId="LiveId" clId="{E72666A0-950D-449F-A17C-796EE64FDA89}" dt="2022-01-27T15:09:55.295" v="7879" actId="1035"/>
          <ac:cxnSpMkLst>
            <pc:docMk/>
            <pc:sldMk cId="414407765" sldId="607"/>
            <ac:cxnSpMk id="7" creationId="{99C334C5-F19D-452B-896E-7F34FA2B5B28}"/>
          </ac:cxnSpMkLst>
        </pc:cxnChg>
      </pc:sldChg>
      <pc:sldChg chg="modSp mod chgLayout">
        <pc:chgData name="Walid Ben Romdhane" userId="6fe82dfa42338168" providerId="LiveId" clId="{E72666A0-950D-449F-A17C-796EE64FDA89}" dt="2022-01-26T14:49:10.385" v="6572"/>
        <pc:sldMkLst>
          <pc:docMk/>
          <pc:sldMk cId="586318333" sldId="608"/>
        </pc:sldMkLst>
        <pc:spChg chg="mod">
          <ac:chgData name="Walid Ben Romdhane" userId="6fe82dfa42338168" providerId="LiveId" clId="{E72666A0-950D-449F-A17C-796EE64FDA89}" dt="2022-01-14T09:50:06.247" v="54"/>
          <ac:spMkLst>
            <pc:docMk/>
            <pc:sldMk cId="586318333" sldId="608"/>
            <ac:spMk id="5" creationId="{03644905-0601-41ED-9310-6F08966F6FAA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586318333" sldId="608"/>
            <ac:spMk id="7" creationId="{CA146C49-788D-4476-91D5-C61100350991}"/>
          </ac:spMkLst>
        </pc:spChg>
        <pc:spChg chg="mod">
          <ac:chgData name="Walid Ben Romdhane" userId="6fe82dfa42338168" providerId="LiveId" clId="{E72666A0-950D-449F-A17C-796EE64FDA89}" dt="2022-01-14T15:22:10.708" v="650"/>
          <ac:spMkLst>
            <pc:docMk/>
            <pc:sldMk cId="586318333" sldId="608"/>
            <ac:spMk id="8" creationId="{C141F741-4AA1-4C31-BE2E-AD56A1FD5DA1}"/>
          </ac:spMkLst>
        </pc:spChg>
        <pc:spChg chg="mod">
          <ac:chgData name="Walid Ben Romdhane" userId="6fe82dfa42338168" providerId="LiveId" clId="{E72666A0-950D-449F-A17C-796EE64FDA89}" dt="2022-01-14T09:52:46.346" v="58"/>
          <ac:spMkLst>
            <pc:docMk/>
            <pc:sldMk cId="586318333" sldId="608"/>
            <ac:spMk id="9" creationId="{51D3C59B-486B-4A9A-AD39-21108E368589}"/>
          </ac:spMkLst>
        </pc:spChg>
        <pc:spChg chg="mod ord">
          <ac:chgData name="Walid Ben Romdhane" userId="6fe82dfa42338168" providerId="LiveId" clId="{E72666A0-950D-449F-A17C-796EE64FDA89}" dt="2022-01-15T11:22:10.539" v="2612" actId="27636"/>
          <ac:spMkLst>
            <pc:docMk/>
            <pc:sldMk cId="586318333" sldId="608"/>
            <ac:spMk id="12" creationId="{32E7B61B-245C-401C-A796-CC5953580D05}"/>
          </ac:spMkLst>
        </pc:spChg>
      </pc:sldChg>
      <pc:sldChg chg="addSp delSp modSp mod modClrScheme delAnim modAnim chgLayout">
        <pc:chgData name="Walid Ben Romdhane" userId="6fe82dfa42338168" providerId="LiveId" clId="{E72666A0-950D-449F-A17C-796EE64FDA89}" dt="2022-01-25T10:18:40.097" v="6237" actId="478"/>
        <pc:sldMkLst>
          <pc:docMk/>
          <pc:sldMk cId="2257733386" sldId="609"/>
        </pc:sldMkLst>
        <pc:spChg chg="add mod ord">
          <ac:chgData name="Walid Ben Romdhane" userId="6fe82dfa42338168" providerId="LiveId" clId="{E72666A0-950D-449F-A17C-796EE64FDA89}" dt="2022-01-25T10:17:45.148" v="6199" actId="20577"/>
          <ac:spMkLst>
            <pc:docMk/>
            <pc:sldMk cId="2257733386" sldId="609"/>
            <ac:spMk id="3" creationId="{D2BAC573-A366-4A12-9E35-CD43C0E8F9A9}"/>
          </ac:spMkLst>
        </pc:spChg>
        <pc:spChg chg="mod">
          <ac:chgData name="Walid Ben Romdhane" userId="6fe82dfa42338168" providerId="LiveId" clId="{E72666A0-950D-449F-A17C-796EE64FDA89}" dt="2022-01-25T09:12:25.038" v="5418" actId="1036"/>
          <ac:spMkLst>
            <pc:docMk/>
            <pc:sldMk cId="2257733386" sldId="609"/>
            <ac:spMk id="11" creationId="{BDE3FAB5-EDC6-4CB7-868D-8A912E92922B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2257733386" sldId="609"/>
            <ac:spMk id="12" creationId="{32E7B61B-245C-401C-A796-CC5953580D05}"/>
          </ac:spMkLst>
        </pc:spChg>
        <pc:spChg chg="del mod">
          <ac:chgData name="Walid Ben Romdhane" userId="6fe82dfa42338168" providerId="LiveId" clId="{E72666A0-950D-449F-A17C-796EE64FDA89}" dt="2022-01-25T10:18:40.097" v="6237" actId="478"/>
          <ac:spMkLst>
            <pc:docMk/>
            <pc:sldMk cId="2257733386" sldId="609"/>
            <ac:spMk id="18" creationId="{0AE7C32C-2F30-4DAE-9846-AE58F6D245F2}"/>
          </ac:spMkLst>
        </pc:spChg>
        <pc:spChg chg="mod">
          <ac:chgData name="Walid Ben Romdhane" userId="6fe82dfa42338168" providerId="LiveId" clId="{E72666A0-950D-449F-A17C-796EE64FDA89}" dt="2022-01-25T09:11:26.910" v="5374"/>
          <ac:spMkLst>
            <pc:docMk/>
            <pc:sldMk cId="2257733386" sldId="609"/>
            <ac:spMk id="25" creationId="{FBABCE70-0FED-4A93-ACD7-0158B23C856C}"/>
          </ac:spMkLst>
        </pc:spChg>
        <pc:spChg chg="mod">
          <ac:chgData name="Walid Ben Romdhane" userId="6fe82dfa42338168" providerId="LiveId" clId="{E72666A0-950D-449F-A17C-796EE64FDA89}" dt="2022-01-25T09:11:52.739" v="5378" actId="571"/>
          <ac:spMkLst>
            <pc:docMk/>
            <pc:sldMk cId="2257733386" sldId="609"/>
            <ac:spMk id="29" creationId="{2FCC1B96-E1E0-4599-A91F-79319E9D8A09}"/>
          </ac:spMkLst>
        </pc:spChg>
        <pc:spChg chg="del mod">
          <ac:chgData name="Walid Ben Romdhane" userId="6fe82dfa42338168" providerId="LiveId" clId="{E72666A0-950D-449F-A17C-796EE64FDA89}" dt="2022-01-25T09:18:53.348" v="5490" actId="478"/>
          <ac:spMkLst>
            <pc:docMk/>
            <pc:sldMk cId="2257733386" sldId="609"/>
            <ac:spMk id="31" creationId="{617F66FE-5D78-4C67-BFD2-B83B38F21358}"/>
          </ac:spMkLst>
        </pc:spChg>
        <pc:spChg chg="del mod">
          <ac:chgData name="Walid Ben Romdhane" userId="6fe82dfa42338168" providerId="LiveId" clId="{E72666A0-950D-449F-A17C-796EE64FDA89}" dt="2022-01-25T09:18:53.348" v="5490" actId="478"/>
          <ac:spMkLst>
            <pc:docMk/>
            <pc:sldMk cId="2257733386" sldId="609"/>
            <ac:spMk id="34" creationId="{6E7ABA93-F909-4D8D-9C92-ECF978D210F7}"/>
          </ac:spMkLst>
        </pc:spChg>
        <pc:spChg chg="del mod">
          <ac:chgData name="Walid Ben Romdhane" userId="6fe82dfa42338168" providerId="LiveId" clId="{E72666A0-950D-449F-A17C-796EE64FDA89}" dt="2022-01-25T09:18:53.348" v="5490" actId="478"/>
          <ac:spMkLst>
            <pc:docMk/>
            <pc:sldMk cId="2257733386" sldId="609"/>
            <ac:spMk id="35" creationId="{19E76FF3-87DD-4A9D-ADD6-628A53F5C060}"/>
          </ac:spMkLst>
        </pc:spChg>
        <pc:spChg chg="del mod">
          <ac:chgData name="Walid Ben Romdhane" userId="6fe82dfa42338168" providerId="LiveId" clId="{E72666A0-950D-449F-A17C-796EE64FDA89}" dt="2022-01-25T09:18:53.348" v="5490" actId="478"/>
          <ac:spMkLst>
            <pc:docMk/>
            <pc:sldMk cId="2257733386" sldId="609"/>
            <ac:spMk id="36" creationId="{BE497704-B4AE-4CF5-84C8-A0395157FA82}"/>
          </ac:spMkLst>
        </pc:spChg>
        <pc:spChg chg="mod">
          <ac:chgData name="Walid Ben Romdhane" userId="6fe82dfa42338168" providerId="LiveId" clId="{E72666A0-950D-449F-A17C-796EE64FDA89}" dt="2022-01-24T15:43:24.442" v="4346" actId="20577"/>
          <ac:spMkLst>
            <pc:docMk/>
            <pc:sldMk cId="2257733386" sldId="609"/>
            <ac:spMk id="37" creationId="{861995E7-CBB9-4BDA-94BF-E6393EC33417}"/>
          </ac:spMkLst>
        </pc:spChg>
        <pc:spChg chg="mod">
          <ac:chgData name="Walid Ben Romdhane" userId="6fe82dfa42338168" providerId="LiveId" clId="{E72666A0-950D-449F-A17C-796EE64FDA89}" dt="2022-01-24T15:44:06.675" v="4386" actId="1037"/>
          <ac:spMkLst>
            <pc:docMk/>
            <pc:sldMk cId="2257733386" sldId="609"/>
            <ac:spMk id="38" creationId="{89089B0B-7BF5-4E7F-9100-28E0E6BAE7B8}"/>
          </ac:spMkLst>
        </pc:spChg>
        <pc:spChg chg="add mod">
          <ac:chgData name="Walid Ben Romdhane" userId="6fe82dfa42338168" providerId="LiveId" clId="{E72666A0-950D-449F-A17C-796EE64FDA89}" dt="2022-01-25T09:37:13.423" v="5939" actId="404"/>
          <ac:spMkLst>
            <pc:docMk/>
            <pc:sldMk cId="2257733386" sldId="609"/>
            <ac:spMk id="52" creationId="{86D09D48-3BB0-4FED-ADB2-43CF46350870}"/>
          </ac:spMkLst>
        </pc:spChg>
        <pc:spChg chg="add mod">
          <ac:chgData name="Walid Ben Romdhane" userId="6fe82dfa42338168" providerId="LiveId" clId="{E72666A0-950D-449F-A17C-796EE64FDA89}" dt="2022-01-25T09:37:13.423" v="5939" actId="404"/>
          <ac:spMkLst>
            <pc:docMk/>
            <pc:sldMk cId="2257733386" sldId="609"/>
            <ac:spMk id="53" creationId="{5F3FFA24-CE94-40B8-8D75-A6C25ED5E19C}"/>
          </ac:spMkLst>
        </pc:spChg>
        <pc:spChg chg="add mod">
          <ac:chgData name="Walid Ben Romdhane" userId="6fe82dfa42338168" providerId="LiveId" clId="{E72666A0-950D-449F-A17C-796EE64FDA89}" dt="2022-01-25T09:37:13.423" v="5939" actId="404"/>
          <ac:spMkLst>
            <pc:docMk/>
            <pc:sldMk cId="2257733386" sldId="609"/>
            <ac:spMk id="54" creationId="{20B05DDA-EADD-45F6-ACB7-5E1FE75405EB}"/>
          </ac:spMkLst>
        </pc:spChg>
        <pc:spChg chg="add mod">
          <ac:chgData name="Walid Ben Romdhane" userId="6fe82dfa42338168" providerId="LiveId" clId="{E72666A0-950D-449F-A17C-796EE64FDA89}" dt="2022-01-25T09:37:13.423" v="5939" actId="404"/>
          <ac:spMkLst>
            <pc:docMk/>
            <pc:sldMk cId="2257733386" sldId="609"/>
            <ac:spMk id="55" creationId="{1D093E91-6AB5-4A26-B93D-F587133296F9}"/>
          </ac:spMkLst>
        </pc:spChg>
        <pc:spChg chg="add mod">
          <ac:chgData name="Walid Ben Romdhane" userId="6fe82dfa42338168" providerId="LiveId" clId="{E72666A0-950D-449F-A17C-796EE64FDA89}" dt="2022-01-25T09:37:13.423" v="5939" actId="404"/>
          <ac:spMkLst>
            <pc:docMk/>
            <pc:sldMk cId="2257733386" sldId="609"/>
            <ac:spMk id="56" creationId="{86D2E5F8-F950-4434-92D9-4A9728F00D65}"/>
          </ac:spMkLst>
        </pc:spChg>
        <pc:spChg chg="add mod">
          <ac:chgData name="Walid Ben Romdhane" userId="6fe82dfa42338168" providerId="LiveId" clId="{E72666A0-950D-449F-A17C-796EE64FDA89}" dt="2022-01-25T09:37:13.423" v="5939" actId="404"/>
          <ac:spMkLst>
            <pc:docMk/>
            <pc:sldMk cId="2257733386" sldId="609"/>
            <ac:spMk id="57" creationId="{FCC0D5CE-7DA5-4A6D-89A2-0BFD63C7E7F4}"/>
          </ac:spMkLst>
        </pc:spChg>
        <pc:spChg chg="add mod">
          <ac:chgData name="Walid Ben Romdhane" userId="6fe82dfa42338168" providerId="LiveId" clId="{E72666A0-950D-449F-A17C-796EE64FDA89}" dt="2022-01-25T09:37:13.423" v="5939" actId="404"/>
          <ac:spMkLst>
            <pc:docMk/>
            <pc:sldMk cId="2257733386" sldId="609"/>
            <ac:spMk id="60" creationId="{2A53CB5F-16ED-498F-BC61-856266344DC3}"/>
          </ac:spMkLst>
        </pc:spChg>
        <pc:spChg chg="add mod">
          <ac:chgData name="Walid Ben Romdhane" userId="6fe82dfa42338168" providerId="LiveId" clId="{E72666A0-950D-449F-A17C-796EE64FDA89}" dt="2022-01-25T09:37:13.423" v="5939" actId="404"/>
          <ac:spMkLst>
            <pc:docMk/>
            <pc:sldMk cId="2257733386" sldId="609"/>
            <ac:spMk id="61" creationId="{6849BEEF-7386-44FE-9EDB-2074A58D10D3}"/>
          </ac:spMkLst>
        </pc:spChg>
        <pc:spChg chg="add mod">
          <ac:chgData name="Walid Ben Romdhane" userId="6fe82dfa42338168" providerId="LiveId" clId="{E72666A0-950D-449F-A17C-796EE64FDA89}" dt="2022-01-25T09:37:13.423" v="5939" actId="404"/>
          <ac:spMkLst>
            <pc:docMk/>
            <pc:sldMk cId="2257733386" sldId="609"/>
            <ac:spMk id="62" creationId="{0AD882F7-77E2-41F6-9717-E7A9B9D51EA1}"/>
          </ac:spMkLst>
        </pc:spChg>
        <pc:spChg chg="add mod">
          <ac:chgData name="Walid Ben Romdhane" userId="6fe82dfa42338168" providerId="LiveId" clId="{E72666A0-950D-449F-A17C-796EE64FDA89}" dt="2022-01-25T09:37:13.423" v="5939" actId="404"/>
          <ac:spMkLst>
            <pc:docMk/>
            <pc:sldMk cId="2257733386" sldId="609"/>
            <ac:spMk id="66" creationId="{1DE59D39-A657-4516-8B55-A89BD755582E}"/>
          </ac:spMkLst>
        </pc:spChg>
        <pc:spChg chg="add mod">
          <ac:chgData name="Walid Ben Romdhane" userId="6fe82dfa42338168" providerId="LiveId" clId="{E72666A0-950D-449F-A17C-796EE64FDA89}" dt="2022-01-25T09:58:11.776" v="6172" actId="1035"/>
          <ac:spMkLst>
            <pc:docMk/>
            <pc:sldMk cId="2257733386" sldId="609"/>
            <ac:spMk id="68" creationId="{9F025A13-A9B4-4CB5-B3A9-FF66DF5E777C}"/>
          </ac:spMkLst>
        </pc:spChg>
        <pc:spChg chg="add mod">
          <ac:chgData name="Walid Ben Romdhane" userId="6fe82dfa42338168" providerId="LiveId" clId="{E72666A0-950D-449F-A17C-796EE64FDA89}" dt="2022-01-25T09:58:11.776" v="6172" actId="1035"/>
          <ac:spMkLst>
            <pc:docMk/>
            <pc:sldMk cId="2257733386" sldId="609"/>
            <ac:spMk id="69" creationId="{B329BF16-D6ED-4D0F-A1E2-BBD4878775C5}"/>
          </ac:spMkLst>
        </pc:spChg>
        <pc:spChg chg="add mod">
          <ac:chgData name="Walid Ben Romdhane" userId="6fe82dfa42338168" providerId="LiveId" clId="{E72666A0-950D-449F-A17C-796EE64FDA89}" dt="2022-01-25T09:58:11.776" v="6172" actId="1035"/>
          <ac:spMkLst>
            <pc:docMk/>
            <pc:sldMk cId="2257733386" sldId="609"/>
            <ac:spMk id="70" creationId="{46B7A21E-E484-430E-95F3-A1BB396B2535}"/>
          </ac:spMkLst>
        </pc:spChg>
        <pc:spChg chg="add mod">
          <ac:chgData name="Walid Ben Romdhane" userId="6fe82dfa42338168" providerId="LiveId" clId="{E72666A0-950D-449F-A17C-796EE64FDA89}" dt="2022-01-25T09:58:11.776" v="6172" actId="1035"/>
          <ac:spMkLst>
            <pc:docMk/>
            <pc:sldMk cId="2257733386" sldId="609"/>
            <ac:spMk id="71" creationId="{0056B63F-5E74-459C-97B7-5EC14072D8AD}"/>
          </ac:spMkLst>
        </pc:spChg>
        <pc:spChg chg="add mod">
          <ac:chgData name="Walid Ben Romdhane" userId="6fe82dfa42338168" providerId="LiveId" clId="{E72666A0-950D-449F-A17C-796EE64FDA89}" dt="2022-01-25T09:58:11.776" v="6172" actId="1035"/>
          <ac:spMkLst>
            <pc:docMk/>
            <pc:sldMk cId="2257733386" sldId="609"/>
            <ac:spMk id="72" creationId="{A5032FAA-5338-4D0B-A3E1-B90215789118}"/>
          </ac:spMkLst>
        </pc:spChg>
        <pc:grpChg chg="add del mod">
          <ac:chgData name="Walid Ben Romdhane" userId="6fe82dfa42338168" providerId="LiveId" clId="{E72666A0-950D-449F-A17C-796EE64FDA89}" dt="2022-01-25T09:38:40.246" v="5950" actId="478"/>
          <ac:grpSpMkLst>
            <pc:docMk/>
            <pc:sldMk cId="2257733386" sldId="609"/>
            <ac:grpSpMk id="2" creationId="{E2B5F368-2F1F-4D81-A843-BF80326ECC33}"/>
          </ac:grpSpMkLst>
        </pc:grpChg>
        <pc:grpChg chg="add mod">
          <ac:chgData name="Walid Ben Romdhane" userId="6fe82dfa42338168" providerId="LiveId" clId="{E72666A0-950D-449F-A17C-796EE64FDA89}" dt="2022-01-25T09:11:32.660" v="5375" actId="1076"/>
          <ac:grpSpMkLst>
            <pc:docMk/>
            <pc:sldMk cId="2257733386" sldId="609"/>
            <ac:grpSpMk id="24" creationId="{B1139624-E3FD-4B6E-94E6-7FED5EDBFE16}"/>
          </ac:grpSpMkLst>
        </pc:grpChg>
        <pc:grpChg chg="add mod">
          <ac:chgData name="Walid Ben Romdhane" userId="6fe82dfa42338168" providerId="LiveId" clId="{E72666A0-950D-449F-A17C-796EE64FDA89}" dt="2022-01-25T09:11:52.739" v="5378" actId="571"/>
          <ac:grpSpMkLst>
            <pc:docMk/>
            <pc:sldMk cId="2257733386" sldId="609"/>
            <ac:grpSpMk id="27" creationId="{FC934C54-8548-4C11-83E4-844F2F311B67}"/>
          </ac:grpSpMkLst>
        </pc:grpChg>
        <pc:grpChg chg="add mod">
          <ac:chgData name="Walid Ben Romdhane" userId="6fe82dfa42338168" providerId="LiveId" clId="{E72666A0-950D-449F-A17C-796EE64FDA89}" dt="2022-01-25T09:37:13.423" v="5939" actId="404"/>
          <ac:grpSpMkLst>
            <pc:docMk/>
            <pc:sldMk cId="2257733386" sldId="609"/>
            <ac:grpSpMk id="33" creationId="{F078AC19-83D8-47F9-8567-E1429EB0A7A1}"/>
          </ac:grpSpMkLst>
        </pc:grpChg>
        <pc:picChg chg="mod">
          <ac:chgData name="Walid Ben Romdhane" userId="6fe82dfa42338168" providerId="LiveId" clId="{E72666A0-950D-449F-A17C-796EE64FDA89}" dt="2022-01-25T09:11:26.910" v="5374"/>
          <ac:picMkLst>
            <pc:docMk/>
            <pc:sldMk cId="2257733386" sldId="609"/>
            <ac:picMk id="26" creationId="{463A10AD-0F2E-4517-AF9C-4396891DD4A1}"/>
          </ac:picMkLst>
        </pc:picChg>
        <pc:picChg chg="mod">
          <ac:chgData name="Walid Ben Romdhane" userId="6fe82dfa42338168" providerId="LiveId" clId="{E72666A0-950D-449F-A17C-796EE64FDA89}" dt="2022-01-25T09:11:52.739" v="5378" actId="571"/>
          <ac:picMkLst>
            <pc:docMk/>
            <pc:sldMk cId="2257733386" sldId="609"/>
            <ac:picMk id="30" creationId="{F284840D-4DA1-41A4-9221-9A94CA6E2585}"/>
          </ac:picMkLst>
        </pc:picChg>
        <pc:cxnChg chg="del mod">
          <ac:chgData name="Walid Ben Romdhane" userId="6fe82dfa42338168" providerId="LiveId" clId="{E72666A0-950D-449F-A17C-796EE64FDA89}" dt="2022-01-25T09:18:53.348" v="5490" actId="478"/>
          <ac:cxnSpMkLst>
            <pc:docMk/>
            <pc:sldMk cId="2257733386" sldId="609"/>
            <ac:cxnSpMk id="20" creationId="{DCE9729F-9385-4F19-A26F-B8C2F6911126}"/>
          </ac:cxnSpMkLst>
        </pc:cxnChg>
        <pc:cxnChg chg="del mod">
          <ac:chgData name="Walid Ben Romdhane" userId="6fe82dfa42338168" providerId="LiveId" clId="{E72666A0-950D-449F-A17C-796EE64FDA89}" dt="2022-01-25T09:18:53.348" v="5490" actId="478"/>
          <ac:cxnSpMkLst>
            <pc:docMk/>
            <pc:sldMk cId="2257733386" sldId="609"/>
            <ac:cxnSpMk id="23" creationId="{B5DC9627-FFF8-4A65-BDD7-A976E3601A2A}"/>
          </ac:cxnSpMkLst>
        </pc:cxnChg>
        <pc:cxnChg chg="del mod">
          <ac:chgData name="Walid Ben Romdhane" userId="6fe82dfa42338168" providerId="LiveId" clId="{E72666A0-950D-449F-A17C-796EE64FDA89}" dt="2022-01-25T09:18:53.348" v="5490" actId="478"/>
          <ac:cxnSpMkLst>
            <pc:docMk/>
            <pc:sldMk cId="2257733386" sldId="609"/>
            <ac:cxnSpMk id="28" creationId="{DA123309-FBCE-49D5-871F-3671405AC896}"/>
          </ac:cxnSpMkLst>
        </pc:cxnChg>
        <pc:cxnChg chg="add 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32" creationId="{3249742A-DD44-4916-AD1E-69BCB3184340}"/>
          </ac:cxnSpMkLst>
        </pc:cxnChg>
        <pc:cxnChg chg="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45" creationId="{90535B8E-5A05-4251-858F-84FAF9D3C3B7}"/>
          </ac:cxnSpMkLst>
        </pc:cxnChg>
        <pc:cxnChg chg="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46" creationId="{F09DF3DA-E0A6-4AE7-A3AE-BF118F814FF9}"/>
          </ac:cxnSpMkLst>
        </pc:cxnChg>
        <pc:cxnChg chg="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47" creationId="{03833496-513F-49D5-8F67-BD7758DFA342}"/>
          </ac:cxnSpMkLst>
        </pc:cxnChg>
        <pc:cxnChg chg="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48" creationId="{E667653F-2D8E-4C27-A290-0D6C1CD864BC}"/>
          </ac:cxnSpMkLst>
        </pc:cxnChg>
        <pc:cxnChg chg="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49" creationId="{18551376-3810-4F80-93A2-FC233BF19E5F}"/>
          </ac:cxnSpMkLst>
        </pc:cxnChg>
        <pc:cxnChg chg="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50" creationId="{7FFA5B09-41F4-406E-91CB-42B0EA807A37}"/>
          </ac:cxnSpMkLst>
        </pc:cxnChg>
        <pc:cxnChg chg="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51" creationId="{22FCBD8D-53D6-43D9-9149-86341B38E43C}"/>
          </ac:cxnSpMkLst>
        </pc:cxnChg>
        <pc:cxnChg chg="add 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58" creationId="{F1340A4A-933E-4064-972D-7D917B6D2684}"/>
          </ac:cxnSpMkLst>
        </pc:cxnChg>
        <pc:cxnChg chg="add 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59" creationId="{477652AE-8528-4864-9492-96E32C491262}"/>
          </ac:cxnSpMkLst>
        </pc:cxnChg>
        <pc:cxnChg chg="add 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63" creationId="{579C310A-9B92-4F36-8DC6-D8899E530734}"/>
          </ac:cxnSpMkLst>
        </pc:cxnChg>
        <pc:cxnChg chg="add 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64" creationId="{5AAC1DC9-79E4-44B9-A898-77E4974A4070}"/>
          </ac:cxnSpMkLst>
        </pc:cxnChg>
        <pc:cxnChg chg="add 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65" creationId="{B886B9A9-BE82-4F1A-8A59-D201EB3D9DD0}"/>
          </ac:cxnSpMkLst>
        </pc:cxnChg>
        <pc:cxnChg chg="add 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67" creationId="{CBC28CE2-7FAB-4E2B-96EB-B39C91325244}"/>
          </ac:cxnSpMkLst>
        </pc:cxnChg>
      </pc:sldChg>
      <pc:sldChg chg="addSp delSp modSp mod modClrScheme delAnim modAnim chgLayout">
        <pc:chgData name="Walid Ben Romdhane" userId="6fe82dfa42338168" providerId="LiveId" clId="{E72666A0-950D-449F-A17C-796EE64FDA89}" dt="2022-01-31T14:59:44.164" v="8470" actId="478"/>
        <pc:sldMkLst>
          <pc:docMk/>
          <pc:sldMk cId="3854159104" sldId="610"/>
        </pc:sldMkLst>
        <pc:spChg chg="mod">
          <ac:chgData name="Walid Ben Romdhane" userId="6fe82dfa42338168" providerId="LiveId" clId="{E72666A0-950D-449F-A17C-796EE64FDA89}" dt="2022-01-15T11:23:21.783" v="2625" actId="1076"/>
          <ac:spMkLst>
            <pc:docMk/>
            <pc:sldMk cId="3854159104" sldId="610"/>
            <ac:spMk id="2" creationId="{FB549185-5FD4-4652-99B9-7EB9166F4B86}"/>
          </ac:spMkLst>
        </pc:spChg>
        <pc:spChg chg="add del mod ord">
          <ac:chgData name="Walid Ben Romdhane" userId="6fe82dfa42338168" providerId="LiveId" clId="{E72666A0-950D-449F-A17C-796EE64FDA89}" dt="2022-01-31T14:59:43.635" v="8469" actId="478"/>
          <ac:spMkLst>
            <pc:docMk/>
            <pc:sldMk cId="3854159104" sldId="610"/>
            <ac:spMk id="3" creationId="{6E2A79AC-952D-4D96-9B03-348FB178371B}"/>
          </ac:spMkLst>
        </pc:spChg>
        <pc:spChg chg="del mod">
          <ac:chgData name="Walid Ben Romdhane" userId="6fe82dfa42338168" providerId="LiveId" clId="{E72666A0-950D-449F-A17C-796EE64FDA89}" dt="2022-01-24T17:25:12.641" v="5132" actId="478"/>
          <ac:spMkLst>
            <pc:docMk/>
            <pc:sldMk cId="3854159104" sldId="610"/>
            <ac:spMk id="4" creationId="{6F246255-1E5C-411B-A5CE-19068A2B62AE}"/>
          </ac:spMkLst>
        </pc:spChg>
        <pc:spChg chg="add del mod">
          <ac:chgData name="Walid Ben Romdhane" userId="6fe82dfa42338168" providerId="LiveId" clId="{E72666A0-950D-449F-A17C-796EE64FDA89}" dt="2022-01-31T14:59:44.164" v="8470" actId="478"/>
          <ac:spMkLst>
            <pc:docMk/>
            <pc:sldMk cId="3854159104" sldId="610"/>
            <ac:spMk id="5" creationId="{DC502BD1-DACD-46A3-B4EE-EC1FB2CD1CDD}"/>
          </ac:spMkLst>
        </pc:spChg>
        <pc:spChg chg="mod">
          <ac:chgData name="Walid Ben Romdhane" userId="6fe82dfa42338168" providerId="LiveId" clId="{E72666A0-950D-449F-A17C-796EE64FDA89}" dt="2022-01-15T11:24:04.132" v="2632" actId="1076"/>
          <ac:spMkLst>
            <pc:docMk/>
            <pc:sldMk cId="3854159104" sldId="610"/>
            <ac:spMk id="7" creationId="{30F91848-9DDD-4F37-A55B-6106897DDA40}"/>
          </ac:spMkLst>
        </pc:spChg>
        <pc:spChg chg="mod ord">
          <ac:chgData name="Walid Ben Romdhane" userId="6fe82dfa42338168" providerId="LiveId" clId="{E72666A0-950D-449F-A17C-796EE64FDA89}" dt="2022-01-26T14:49:10.385" v="6572"/>
          <ac:spMkLst>
            <pc:docMk/>
            <pc:sldMk cId="3854159104" sldId="610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15T11:24:04.132" v="2632" actId="1076"/>
          <ac:spMkLst>
            <pc:docMk/>
            <pc:sldMk cId="3854159104" sldId="610"/>
            <ac:spMk id="13" creationId="{A181AEB7-A012-4F67-9BE6-849A9351277D}"/>
          </ac:spMkLst>
        </pc:spChg>
        <pc:spChg chg="mod">
          <ac:chgData name="Walid Ben Romdhane" userId="6fe82dfa42338168" providerId="LiveId" clId="{E72666A0-950D-449F-A17C-796EE64FDA89}" dt="2022-01-15T11:24:04.132" v="2632" actId="1076"/>
          <ac:spMkLst>
            <pc:docMk/>
            <pc:sldMk cId="3854159104" sldId="610"/>
            <ac:spMk id="14" creationId="{7A93D38E-6C67-49FD-AC50-8E1832F12E40}"/>
          </ac:spMkLst>
        </pc:spChg>
        <pc:spChg chg="mod">
          <ac:chgData name="Walid Ben Romdhane" userId="6fe82dfa42338168" providerId="LiveId" clId="{E72666A0-950D-449F-A17C-796EE64FDA89}" dt="2022-01-15T11:24:04.132" v="2632" actId="1076"/>
          <ac:spMkLst>
            <pc:docMk/>
            <pc:sldMk cId="3854159104" sldId="610"/>
            <ac:spMk id="15" creationId="{E248F535-16A3-4E1A-9FF5-A61539DFDFE4}"/>
          </ac:spMkLst>
        </pc:spChg>
        <pc:spChg chg="del">
          <ac:chgData name="Walid Ben Romdhane" userId="6fe82dfa42338168" providerId="LiveId" clId="{E72666A0-950D-449F-A17C-796EE64FDA89}" dt="2022-01-15T11:23:31.649" v="2626" actId="478"/>
          <ac:spMkLst>
            <pc:docMk/>
            <pc:sldMk cId="3854159104" sldId="610"/>
            <ac:spMk id="16" creationId="{0EEEE143-2E93-4ADD-B11C-74494A314F1F}"/>
          </ac:spMkLst>
        </pc:spChg>
        <pc:spChg chg="add mod">
          <ac:chgData name="Walid Ben Romdhane" userId="6fe82dfa42338168" providerId="LiveId" clId="{E72666A0-950D-449F-A17C-796EE64FDA89}" dt="2022-01-17T09:27:23.497" v="3558" actId="20577"/>
          <ac:spMkLst>
            <pc:docMk/>
            <pc:sldMk cId="3854159104" sldId="610"/>
            <ac:spMk id="16" creationId="{2CA4F87B-FAD7-430F-BC77-B0A1FD1E728B}"/>
          </ac:spMkLst>
        </pc:spChg>
        <pc:spChg chg="del mod">
          <ac:chgData name="Walid Ben Romdhane" userId="6fe82dfa42338168" providerId="LiveId" clId="{E72666A0-950D-449F-A17C-796EE64FDA89}" dt="2022-01-15T11:24:09.993" v="2633" actId="478"/>
          <ac:spMkLst>
            <pc:docMk/>
            <pc:sldMk cId="3854159104" sldId="610"/>
            <ac:spMk id="18" creationId="{95DFEDCD-9293-446F-800F-45FC220A7899}"/>
          </ac:spMkLst>
        </pc:spChg>
        <pc:spChg chg="del mod">
          <ac:chgData name="Walid Ben Romdhane" userId="6fe82dfa42338168" providerId="LiveId" clId="{E72666A0-950D-449F-A17C-796EE64FDA89}" dt="2022-01-15T11:24:09.993" v="2633" actId="478"/>
          <ac:spMkLst>
            <pc:docMk/>
            <pc:sldMk cId="3854159104" sldId="610"/>
            <ac:spMk id="19" creationId="{EB03A13E-5BDC-4B22-A248-5D8F9755FAFF}"/>
          </ac:spMkLst>
        </pc:spChg>
        <pc:spChg chg="del">
          <ac:chgData name="Walid Ben Romdhane" userId="6fe82dfa42338168" providerId="LiveId" clId="{E72666A0-950D-449F-A17C-796EE64FDA89}" dt="2022-01-15T11:23:32.629" v="2627" actId="478"/>
          <ac:spMkLst>
            <pc:docMk/>
            <pc:sldMk cId="3854159104" sldId="610"/>
            <ac:spMk id="20" creationId="{341346EB-FB22-4D14-8B6B-6DB82CA809B4}"/>
          </ac:spMkLst>
        </pc:spChg>
        <pc:spChg chg="add mod">
          <ac:chgData name="Walid Ben Romdhane" userId="6fe82dfa42338168" providerId="LiveId" clId="{E72666A0-950D-449F-A17C-796EE64FDA89}" dt="2022-01-15T11:25:22.406" v="2656" actId="1076"/>
          <ac:spMkLst>
            <pc:docMk/>
            <pc:sldMk cId="3854159104" sldId="610"/>
            <ac:spMk id="21" creationId="{764992BA-B83E-48DB-ACB0-8903781EB3E2}"/>
          </ac:spMkLst>
        </pc:spChg>
        <pc:spChg chg="del">
          <ac:chgData name="Walid Ben Romdhane" userId="6fe82dfa42338168" providerId="LiveId" clId="{E72666A0-950D-449F-A17C-796EE64FDA89}" dt="2022-01-15T11:23:50.598" v="2631" actId="478"/>
          <ac:spMkLst>
            <pc:docMk/>
            <pc:sldMk cId="3854159104" sldId="610"/>
            <ac:spMk id="22" creationId="{D1CEFA66-6A34-4D7F-BCEC-1090BF98502A}"/>
          </ac:spMkLst>
        </pc:spChg>
        <pc:spChg chg="del">
          <ac:chgData name="Walid Ben Romdhane" userId="6fe82dfa42338168" providerId="LiveId" clId="{E72666A0-950D-449F-A17C-796EE64FDA89}" dt="2022-01-15T11:23:49.409" v="2630" actId="478"/>
          <ac:spMkLst>
            <pc:docMk/>
            <pc:sldMk cId="3854159104" sldId="610"/>
            <ac:spMk id="23" creationId="{E2FE3D0F-DCCD-453C-89CA-17B09A40AF64}"/>
          </ac:spMkLst>
        </pc:spChg>
        <pc:spChg chg="add mod">
          <ac:chgData name="Walid Ben Romdhane" userId="6fe82dfa42338168" providerId="LiveId" clId="{E72666A0-950D-449F-A17C-796EE64FDA89}" dt="2022-01-15T11:25:38.210" v="2665" actId="1076"/>
          <ac:spMkLst>
            <pc:docMk/>
            <pc:sldMk cId="3854159104" sldId="610"/>
            <ac:spMk id="24" creationId="{1DB6EF1C-4F1F-4F0E-821D-C652C7C9FD13}"/>
          </ac:spMkLst>
        </pc:spChg>
        <pc:spChg chg="add del mod">
          <ac:chgData name="Walid Ben Romdhane" userId="6fe82dfa42338168" providerId="LiveId" clId="{E72666A0-950D-449F-A17C-796EE64FDA89}" dt="2022-01-15T11:32:59.480" v="2927" actId="21"/>
          <ac:spMkLst>
            <pc:docMk/>
            <pc:sldMk cId="3854159104" sldId="610"/>
            <ac:spMk id="25" creationId="{7EEDEB53-02E6-44B0-B7A0-49B371D7D4CD}"/>
          </ac:spMkLst>
        </pc:spChg>
        <pc:spChg chg="add del mod">
          <ac:chgData name="Walid Ben Romdhane" userId="6fe82dfa42338168" providerId="LiveId" clId="{E72666A0-950D-449F-A17C-796EE64FDA89}" dt="2022-01-15T11:32:59.480" v="2927" actId="21"/>
          <ac:spMkLst>
            <pc:docMk/>
            <pc:sldMk cId="3854159104" sldId="610"/>
            <ac:spMk id="26" creationId="{D114E4CF-AA0A-4AA5-99D0-58AA8AB51AC6}"/>
          </ac:spMkLst>
        </pc:spChg>
        <pc:cxnChg chg="mod">
          <ac:chgData name="Walid Ben Romdhane" userId="6fe82dfa42338168" providerId="LiveId" clId="{E72666A0-950D-449F-A17C-796EE64FDA89}" dt="2022-01-15T11:24:04.132" v="2632" actId="1076"/>
          <ac:cxnSpMkLst>
            <pc:docMk/>
            <pc:sldMk cId="3854159104" sldId="610"/>
            <ac:cxnSpMk id="6" creationId="{1A1D56B9-64FA-4963-884E-BFAD767D3E73}"/>
          </ac:cxnSpMkLst>
        </pc:cxnChg>
        <pc:cxnChg chg="mod">
          <ac:chgData name="Walid Ben Romdhane" userId="6fe82dfa42338168" providerId="LiveId" clId="{E72666A0-950D-449F-A17C-796EE64FDA89}" dt="2022-01-15T11:24:47.430" v="2637" actId="1035"/>
          <ac:cxnSpMkLst>
            <pc:docMk/>
            <pc:sldMk cId="3854159104" sldId="610"/>
            <ac:cxnSpMk id="8" creationId="{05F4FE19-A2D3-42FE-8824-6D72F0B5C74A}"/>
          </ac:cxnSpMkLst>
        </pc:cxnChg>
        <pc:cxnChg chg="del mod">
          <ac:chgData name="Walid Ben Romdhane" userId="6fe82dfa42338168" providerId="LiveId" clId="{E72666A0-950D-449F-A17C-796EE64FDA89}" dt="2022-01-15T11:24:13.382" v="2634" actId="478"/>
          <ac:cxnSpMkLst>
            <pc:docMk/>
            <pc:sldMk cId="3854159104" sldId="610"/>
            <ac:cxnSpMk id="17" creationId="{EE70F185-8703-43E1-AC8F-B97A4BA3F5E6}"/>
          </ac:cxnSpMkLst>
        </pc:cxnChg>
      </pc:sldChg>
      <pc:sldChg chg="addSp delSp modSp mod modClrScheme addAnim delAnim modAnim chgLayout">
        <pc:chgData name="Walid Ben Romdhane" userId="6fe82dfa42338168" providerId="LiveId" clId="{E72666A0-950D-449F-A17C-796EE64FDA89}" dt="2022-01-25T10:17:22.968" v="6196" actId="478"/>
        <pc:sldMkLst>
          <pc:docMk/>
          <pc:sldMk cId="2681308509" sldId="611"/>
        </pc:sldMkLst>
        <pc:spChg chg="add mod ord">
          <ac:chgData name="Walid Ben Romdhane" userId="6fe82dfa42338168" providerId="LiveId" clId="{E72666A0-950D-449F-A17C-796EE64FDA89}" dt="2022-01-25T10:16:56.224" v="6177"/>
          <ac:spMkLst>
            <pc:docMk/>
            <pc:sldMk cId="2681308509" sldId="611"/>
            <ac:spMk id="2" creationId="{DF18E210-2DD7-4EA6-AD40-A3AD2D488013}"/>
          </ac:spMkLst>
        </pc:spChg>
        <pc:spChg chg="mod ord">
          <ac:chgData name="Walid Ben Romdhane" userId="6fe82dfa42338168" providerId="LiveId" clId="{E72666A0-950D-449F-A17C-796EE64FDA89}" dt="2022-01-25T10:16:50.420" v="6176" actId="700"/>
          <ac:spMkLst>
            <pc:docMk/>
            <pc:sldMk cId="2681308509" sldId="611"/>
            <ac:spMk id="12" creationId="{32E7B61B-245C-401C-A796-CC5953580D05}"/>
          </ac:spMkLst>
        </pc:spChg>
        <pc:spChg chg="del mod">
          <ac:chgData name="Walid Ben Romdhane" userId="6fe82dfa42338168" providerId="LiveId" clId="{E72666A0-950D-449F-A17C-796EE64FDA89}" dt="2022-01-25T10:17:22.968" v="6196" actId="478"/>
          <ac:spMkLst>
            <pc:docMk/>
            <pc:sldMk cId="2681308509" sldId="611"/>
            <ac:spMk id="39" creationId="{51A90235-EFB4-45DD-800C-76FE3D08D8EF}"/>
          </ac:spMkLst>
        </pc:spChg>
        <pc:spChg chg="mod">
          <ac:chgData name="Walid Ben Romdhane" userId="6fe82dfa42338168" providerId="LiveId" clId="{E72666A0-950D-449F-A17C-796EE64FDA89}" dt="2022-01-24T15:51:43.126" v="4396" actId="21"/>
          <ac:spMkLst>
            <pc:docMk/>
            <pc:sldMk cId="2681308509" sldId="611"/>
            <ac:spMk id="40" creationId="{768B6B5C-6B97-4E81-B390-3E6C114885BC}"/>
          </ac:spMkLst>
        </pc:spChg>
        <pc:spChg chg="mod">
          <ac:chgData name="Walid Ben Romdhane" userId="6fe82dfa42338168" providerId="LiveId" clId="{E72666A0-950D-449F-A17C-796EE64FDA89}" dt="2022-01-24T15:52:06.939" v="4400" actId="20577"/>
          <ac:spMkLst>
            <pc:docMk/>
            <pc:sldMk cId="2681308509" sldId="611"/>
            <ac:spMk id="41" creationId="{BD22D777-948D-441F-A902-1D0CB45EE2CE}"/>
          </ac:spMkLst>
        </pc:spChg>
        <pc:spChg chg="mod">
          <ac:chgData name="Walid Ben Romdhane" userId="6fe82dfa42338168" providerId="LiveId" clId="{E72666A0-950D-449F-A17C-796EE64FDA89}" dt="2022-01-24T15:52:11.235" v="4402" actId="20577"/>
          <ac:spMkLst>
            <pc:docMk/>
            <pc:sldMk cId="2681308509" sldId="611"/>
            <ac:spMk id="42" creationId="{FDA4F7EF-89D7-42E5-A903-BDCE3756596D}"/>
          </ac:spMkLst>
        </pc:spChg>
        <pc:spChg chg="mod">
          <ac:chgData name="Walid Ben Romdhane" userId="6fe82dfa42338168" providerId="LiveId" clId="{E72666A0-950D-449F-A17C-796EE64FDA89}" dt="2022-01-24T15:52:40.607" v="4408" actId="20577"/>
          <ac:spMkLst>
            <pc:docMk/>
            <pc:sldMk cId="2681308509" sldId="611"/>
            <ac:spMk id="43" creationId="{C82FA886-AC03-4117-A54D-445E158F7241}"/>
          </ac:spMkLst>
        </pc:spChg>
        <pc:spChg chg="mod">
          <ac:chgData name="Walid Ben Romdhane" userId="6fe82dfa42338168" providerId="LiveId" clId="{E72666A0-950D-449F-A17C-796EE64FDA89}" dt="2022-01-24T15:52:22.617" v="4405" actId="20577"/>
          <ac:spMkLst>
            <pc:docMk/>
            <pc:sldMk cId="2681308509" sldId="611"/>
            <ac:spMk id="44" creationId="{30FAFD2F-26AD-4860-AD23-54B8236CA37A}"/>
          </ac:spMkLst>
        </pc:spChg>
        <pc:spChg chg="mod">
          <ac:chgData name="Walid Ben Romdhane" userId="6fe82dfa42338168" providerId="LiveId" clId="{E72666A0-950D-449F-A17C-796EE64FDA89}" dt="2022-01-24T15:53:57.336" v="4411" actId="20577"/>
          <ac:spMkLst>
            <pc:docMk/>
            <pc:sldMk cId="2681308509" sldId="611"/>
            <ac:spMk id="45" creationId="{ED1A7239-1B83-4196-95A4-E3F15B7D16A7}"/>
          </ac:spMkLst>
        </pc:spChg>
        <pc:spChg chg="mod">
          <ac:chgData name="Walid Ben Romdhane" userId="6fe82dfa42338168" providerId="LiveId" clId="{E72666A0-950D-449F-A17C-796EE64FDA89}" dt="2022-01-24T15:53:02.834" v="4410" actId="20577"/>
          <ac:spMkLst>
            <pc:docMk/>
            <pc:sldMk cId="2681308509" sldId="611"/>
            <ac:spMk id="46" creationId="{21B7C6B1-017D-4D52-BACC-41EEF4C6F8B0}"/>
          </ac:spMkLst>
        </pc:spChg>
        <pc:spChg chg="mod">
          <ac:chgData name="Walid Ben Romdhane" userId="6fe82dfa42338168" providerId="LiveId" clId="{E72666A0-950D-449F-A17C-796EE64FDA89}" dt="2022-01-24T15:54:07.930" v="4412" actId="20577"/>
          <ac:spMkLst>
            <pc:docMk/>
            <pc:sldMk cId="2681308509" sldId="611"/>
            <ac:spMk id="47" creationId="{F49415AE-10B5-40A6-AECE-77D299988EF3}"/>
          </ac:spMkLst>
        </pc:spChg>
        <pc:spChg chg="mod">
          <ac:chgData name="Walid Ben Romdhane" userId="6fe82dfa42338168" providerId="LiveId" clId="{E72666A0-950D-449F-A17C-796EE64FDA89}" dt="2022-01-24T15:54:14.776" v="4414" actId="20577"/>
          <ac:spMkLst>
            <pc:docMk/>
            <pc:sldMk cId="2681308509" sldId="611"/>
            <ac:spMk id="48" creationId="{BDE3127E-78BC-487A-898C-1C14843449AC}"/>
          </ac:spMkLst>
        </pc:spChg>
      </pc:sldChg>
      <pc:sldChg chg="addSp delSp modSp mod modClrScheme modAnim chgLayout">
        <pc:chgData name="Walid Ben Romdhane" userId="6fe82dfa42338168" providerId="LiveId" clId="{E72666A0-950D-449F-A17C-796EE64FDA89}" dt="2022-02-01T09:51:59.709" v="9208" actId="692"/>
        <pc:sldMkLst>
          <pc:docMk/>
          <pc:sldMk cId="2828027931" sldId="612"/>
        </pc:sldMkLst>
        <pc:spChg chg="add mod ord">
          <ac:chgData name="Walid Ben Romdhane" userId="6fe82dfa42338168" providerId="LiveId" clId="{E72666A0-950D-449F-A17C-796EE64FDA89}" dt="2022-01-25T10:17:00.594" v="6179"/>
          <ac:spMkLst>
            <pc:docMk/>
            <pc:sldMk cId="2828027931" sldId="612"/>
            <ac:spMk id="2" creationId="{9E4022A4-5C6C-4F58-BE93-4E278C87C17D}"/>
          </ac:spMkLst>
        </pc:spChg>
        <pc:spChg chg="mod ord">
          <ac:chgData name="Walid Ben Romdhane" userId="6fe82dfa42338168" providerId="LiveId" clId="{E72666A0-950D-449F-A17C-796EE64FDA89}" dt="2022-01-25T10:16:50.420" v="6176" actId="700"/>
          <ac:spMkLst>
            <pc:docMk/>
            <pc:sldMk cId="2828027931" sldId="612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24T15:54:59.316" v="4431" actId="478"/>
          <ac:spMkLst>
            <pc:docMk/>
            <pc:sldMk cId="2828027931" sldId="612"/>
            <ac:spMk id="16" creationId="{DD4A0C77-2C76-407F-BAE8-3E25E14CA3FC}"/>
          </ac:spMkLst>
        </pc:spChg>
        <pc:spChg chg="add mod">
          <ac:chgData name="Walid Ben Romdhane" userId="6fe82dfa42338168" providerId="LiveId" clId="{E72666A0-950D-449F-A17C-796EE64FDA89}" dt="2022-01-24T15:54:59.674" v="4432"/>
          <ac:spMkLst>
            <pc:docMk/>
            <pc:sldMk cId="2828027931" sldId="612"/>
            <ac:spMk id="18" creationId="{19386361-12C2-44BD-9820-E26880E24701}"/>
          </ac:spMkLst>
        </pc:spChg>
        <pc:spChg chg="del mod">
          <ac:chgData name="Walid Ben Romdhane" userId="6fe82dfa42338168" providerId="LiveId" clId="{E72666A0-950D-449F-A17C-796EE64FDA89}" dt="2022-01-25T10:17:21.319" v="6194" actId="478"/>
          <ac:spMkLst>
            <pc:docMk/>
            <pc:sldMk cId="2828027931" sldId="612"/>
            <ac:spMk id="23" creationId="{B49D6609-A16B-408B-89C7-91092CC5D1B0}"/>
          </ac:spMkLst>
        </pc:spChg>
        <pc:cxnChg chg="mod">
          <ac:chgData name="Walid Ben Romdhane" userId="6fe82dfa42338168" providerId="LiveId" clId="{E72666A0-950D-449F-A17C-796EE64FDA89}" dt="2022-02-01T09:51:59.709" v="9208" actId="692"/>
          <ac:cxnSpMkLst>
            <pc:docMk/>
            <pc:sldMk cId="2828027931" sldId="612"/>
            <ac:cxnSpMk id="31" creationId="{4E8D1E30-A7E6-48DF-843E-054E5EB88F2D}"/>
          </ac:cxnSpMkLst>
        </pc:cxnChg>
      </pc:sldChg>
      <pc:sldChg chg="addSp delSp modSp mod modTransition delAnim modAnim">
        <pc:chgData name="Walid Ben Romdhane" userId="6fe82dfa42338168" providerId="LiveId" clId="{E72666A0-950D-449F-A17C-796EE64FDA89}" dt="2022-01-31T14:05:17.874" v="8464"/>
        <pc:sldMkLst>
          <pc:docMk/>
          <pc:sldMk cId="2647868413" sldId="613"/>
        </pc:sldMkLst>
        <pc:spChg chg="del mod">
          <ac:chgData name="Walid Ben Romdhane" userId="6fe82dfa42338168" providerId="LiveId" clId="{E72666A0-950D-449F-A17C-796EE64FDA89}" dt="2022-01-14T18:36:22.413" v="1245" actId="478"/>
          <ac:spMkLst>
            <pc:docMk/>
            <pc:sldMk cId="2647868413" sldId="613"/>
            <ac:spMk id="8" creationId="{FA7BA2F9-1BF9-4A33-BEBC-68BC0A324CDB}"/>
          </ac:spMkLst>
        </pc:spChg>
        <pc:spChg chg="mod">
          <ac:chgData name="Walid Ben Romdhane" userId="6fe82dfa42338168" providerId="LiveId" clId="{E72666A0-950D-449F-A17C-796EE64FDA89}" dt="2022-01-15T07:34:53.075" v="1619" actId="1076"/>
          <ac:spMkLst>
            <pc:docMk/>
            <pc:sldMk cId="2647868413" sldId="613"/>
            <ac:spMk id="10" creationId="{96472029-5A03-4D44-A108-8C30ED3754DC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2647868413" sldId="613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15T07:25:46.324" v="1566" actId="1076"/>
          <ac:spMkLst>
            <pc:docMk/>
            <pc:sldMk cId="2647868413" sldId="613"/>
            <ac:spMk id="15" creationId="{2E086EFD-12B7-4303-A36B-3A21065DED39}"/>
          </ac:spMkLst>
        </pc:spChg>
        <pc:spChg chg="mod">
          <ac:chgData name="Walid Ben Romdhane" userId="6fe82dfa42338168" providerId="LiveId" clId="{E72666A0-950D-449F-A17C-796EE64FDA89}" dt="2022-01-24T16:35:32.329" v="4658" actId="962"/>
          <ac:spMkLst>
            <pc:docMk/>
            <pc:sldMk cId="2647868413" sldId="613"/>
            <ac:spMk id="16" creationId="{0774214D-D21D-43C1-8880-C6C3B9265F8B}"/>
          </ac:spMkLst>
        </pc:spChg>
        <pc:spChg chg="mod">
          <ac:chgData name="Walid Ben Romdhane" userId="6fe82dfa42338168" providerId="LiveId" clId="{E72666A0-950D-449F-A17C-796EE64FDA89}" dt="2022-01-15T07:51:05.862" v="1828" actId="207"/>
          <ac:spMkLst>
            <pc:docMk/>
            <pc:sldMk cId="2647868413" sldId="613"/>
            <ac:spMk id="17" creationId="{FEFF7378-53DE-4029-AB31-434BEC4DECF6}"/>
          </ac:spMkLst>
        </pc:spChg>
        <pc:spChg chg="mod">
          <ac:chgData name="Walid Ben Romdhane" userId="6fe82dfa42338168" providerId="LiveId" clId="{E72666A0-950D-449F-A17C-796EE64FDA89}" dt="2022-01-15T07:34:56.170" v="1620" actId="1076"/>
          <ac:spMkLst>
            <pc:docMk/>
            <pc:sldMk cId="2647868413" sldId="613"/>
            <ac:spMk id="18" creationId="{9044DDA5-46C3-4D59-89D8-A67B54D8B407}"/>
          </ac:spMkLst>
        </pc:spChg>
        <pc:spChg chg="mod">
          <ac:chgData name="Walid Ben Romdhane" userId="6fe82dfa42338168" providerId="LiveId" clId="{E72666A0-950D-449F-A17C-796EE64FDA89}" dt="2022-01-24T16:35:36.974" v="4659" actId="962"/>
          <ac:spMkLst>
            <pc:docMk/>
            <pc:sldMk cId="2647868413" sldId="613"/>
            <ac:spMk id="19" creationId="{63446174-9BDF-47A3-9FEC-D7FEABCE4BB1}"/>
          </ac:spMkLst>
        </pc:spChg>
        <pc:spChg chg="add mod">
          <ac:chgData name="Walid Ben Romdhane" userId="6fe82dfa42338168" providerId="LiveId" clId="{E72666A0-950D-449F-A17C-796EE64FDA89}" dt="2022-01-31T11:13:00.876" v="8441" actId="12788"/>
          <ac:spMkLst>
            <pc:docMk/>
            <pc:sldMk cId="2647868413" sldId="613"/>
            <ac:spMk id="45" creationId="{7B9140EC-59D9-4266-928A-7364C7057C2A}"/>
          </ac:spMkLst>
        </pc:spChg>
        <pc:spChg chg="add mod">
          <ac:chgData name="Walid Ben Romdhane" userId="6fe82dfa42338168" providerId="LiveId" clId="{E72666A0-950D-449F-A17C-796EE64FDA89}" dt="2022-01-15T07:34:45.099" v="1618"/>
          <ac:spMkLst>
            <pc:docMk/>
            <pc:sldMk cId="2647868413" sldId="613"/>
            <ac:spMk id="46" creationId="{C2CC6990-E6C3-4053-BFA5-E0E670406AB6}"/>
          </ac:spMkLst>
        </pc:spChg>
        <pc:spChg chg="add mod">
          <ac:chgData name="Walid Ben Romdhane" userId="6fe82dfa42338168" providerId="LiveId" clId="{E72666A0-950D-449F-A17C-796EE64FDA89}" dt="2022-01-15T07:34:45.099" v="1618"/>
          <ac:spMkLst>
            <pc:docMk/>
            <pc:sldMk cId="2647868413" sldId="613"/>
            <ac:spMk id="47" creationId="{92D5EAB8-5A6D-4B3C-9000-F5CFD61BD773}"/>
          </ac:spMkLst>
        </pc:spChg>
        <pc:grpChg chg="add del mod ord">
          <ac:chgData name="Walid Ben Romdhane" userId="6fe82dfa42338168" providerId="LiveId" clId="{E72666A0-950D-449F-A17C-796EE64FDA89}" dt="2022-01-15T07:30:59.005" v="1583" actId="478"/>
          <ac:grpSpMkLst>
            <pc:docMk/>
            <pc:sldMk cId="2647868413" sldId="613"/>
            <ac:grpSpMk id="2" creationId="{CFC13717-A024-4735-91A5-C95D7440BCED}"/>
          </ac:grpSpMkLst>
        </pc:grpChg>
        <pc:grpChg chg="add del mod ord">
          <ac:chgData name="Walid Ben Romdhane" userId="6fe82dfa42338168" providerId="LiveId" clId="{E72666A0-950D-449F-A17C-796EE64FDA89}" dt="2022-01-15T07:31:31.448" v="1586" actId="478"/>
          <ac:grpSpMkLst>
            <pc:docMk/>
            <pc:sldMk cId="2647868413" sldId="613"/>
            <ac:grpSpMk id="28" creationId="{F44057D1-FF0C-4511-B317-1A5DCC946A13}"/>
          </ac:grpSpMkLst>
        </pc:grpChg>
        <pc:grpChg chg="add mod ord">
          <ac:chgData name="Walid Ben Romdhane" userId="6fe82dfa42338168" providerId="LiveId" clId="{E72666A0-950D-449F-A17C-796EE64FDA89}" dt="2022-01-15T07:31:36.168" v="1589" actId="167"/>
          <ac:grpSpMkLst>
            <pc:docMk/>
            <pc:sldMk cId="2647868413" sldId="613"/>
            <ac:grpSpMk id="37" creationId="{5D380BE1-0557-4D95-8C8D-D2366219C414}"/>
          </ac:grpSpMkLst>
        </pc:grpChg>
        <pc:cxnChg chg="add mod">
          <ac:chgData name="Walid Ben Romdhane" userId="6fe82dfa42338168" providerId="LiveId" clId="{E72666A0-950D-449F-A17C-796EE64FDA89}" dt="2022-01-15T07:25:04.138" v="1553" actId="164"/>
          <ac:cxnSpMkLst>
            <pc:docMk/>
            <pc:sldMk cId="2647868413" sldId="613"/>
            <ac:cxnSpMk id="11" creationId="{5D0288B2-3600-47BE-B77F-DB08A29FC4E9}"/>
          </ac:cxnSpMkLst>
        </pc:cxnChg>
        <pc:cxnChg chg="add mod">
          <ac:chgData name="Walid Ben Romdhane" userId="6fe82dfa42338168" providerId="LiveId" clId="{E72666A0-950D-449F-A17C-796EE64FDA89}" dt="2022-01-15T07:25:04.138" v="1553" actId="164"/>
          <ac:cxnSpMkLst>
            <pc:docMk/>
            <pc:sldMk cId="2647868413" sldId="613"/>
            <ac:cxnSpMk id="13" creationId="{4CC0C566-6558-4998-83D8-383F11180B51}"/>
          </ac:cxnSpMkLst>
        </pc:cxnChg>
        <pc:cxnChg chg="del">
          <ac:chgData name="Walid Ben Romdhane" userId="6fe82dfa42338168" providerId="LiveId" clId="{E72666A0-950D-449F-A17C-796EE64FDA89}" dt="2022-01-15T07:27:36.923" v="1574" actId="478"/>
          <ac:cxnSpMkLst>
            <pc:docMk/>
            <pc:sldMk cId="2647868413" sldId="613"/>
            <ac:cxnSpMk id="14" creationId="{C456D929-091E-4357-9F8F-092FFA7DB455}"/>
          </ac:cxnSpMkLst>
        </pc:cxnChg>
        <pc:cxnChg chg="add mod">
          <ac:chgData name="Walid Ben Romdhane" userId="6fe82dfa42338168" providerId="LiveId" clId="{E72666A0-950D-449F-A17C-796EE64FDA89}" dt="2022-01-15T07:25:04.138" v="1553" actId="164"/>
          <ac:cxnSpMkLst>
            <pc:docMk/>
            <pc:sldMk cId="2647868413" sldId="613"/>
            <ac:cxnSpMk id="20" creationId="{14CA97FE-4E6A-4F4B-940F-F5EBC2CE0532}"/>
          </ac:cxnSpMkLst>
        </pc:cxnChg>
        <pc:cxnChg chg="add mod">
          <ac:chgData name="Walid Ben Romdhane" userId="6fe82dfa42338168" providerId="LiveId" clId="{E72666A0-950D-449F-A17C-796EE64FDA89}" dt="2022-01-15T07:25:04.138" v="1553" actId="164"/>
          <ac:cxnSpMkLst>
            <pc:docMk/>
            <pc:sldMk cId="2647868413" sldId="613"/>
            <ac:cxnSpMk id="21" creationId="{8123E930-9439-4496-BAF3-9737A5BC3785}"/>
          </ac:cxnSpMkLst>
        </pc:cxnChg>
        <pc:cxnChg chg="add mod">
          <ac:chgData name="Walid Ben Romdhane" userId="6fe82dfa42338168" providerId="LiveId" clId="{E72666A0-950D-449F-A17C-796EE64FDA89}" dt="2022-01-15T07:25:04.138" v="1553" actId="164"/>
          <ac:cxnSpMkLst>
            <pc:docMk/>
            <pc:sldMk cId="2647868413" sldId="613"/>
            <ac:cxnSpMk id="22" creationId="{F55F26AD-F23B-46BF-A6C0-1B9D9F9337CE}"/>
          </ac:cxnSpMkLst>
        </pc:cxnChg>
        <pc:cxnChg chg="add mod">
          <ac:chgData name="Walid Ben Romdhane" userId="6fe82dfa42338168" providerId="LiveId" clId="{E72666A0-950D-449F-A17C-796EE64FDA89}" dt="2022-01-15T07:25:04.138" v="1553" actId="164"/>
          <ac:cxnSpMkLst>
            <pc:docMk/>
            <pc:sldMk cId="2647868413" sldId="613"/>
            <ac:cxnSpMk id="23" creationId="{326418C1-984D-476C-A5A9-F10052371D85}"/>
          </ac:cxnSpMkLst>
        </pc:cxnChg>
        <pc:cxnChg chg="add mod">
          <ac:chgData name="Walid Ben Romdhane" userId="6fe82dfa42338168" providerId="LiveId" clId="{E72666A0-950D-449F-A17C-796EE64FDA89}" dt="2022-01-15T07:25:04.138" v="1553" actId="164"/>
          <ac:cxnSpMkLst>
            <pc:docMk/>
            <pc:sldMk cId="2647868413" sldId="613"/>
            <ac:cxnSpMk id="24" creationId="{9F956F20-38C1-44D4-9028-96EF0F359A45}"/>
          </ac:cxnSpMkLst>
        </pc:cxnChg>
        <pc:cxnChg chg="add del mod">
          <ac:chgData name="Walid Ben Romdhane" userId="6fe82dfa42338168" providerId="LiveId" clId="{E72666A0-950D-449F-A17C-796EE64FDA89}" dt="2022-01-15T07:27:34.817" v="1573"/>
          <ac:cxnSpMkLst>
            <pc:docMk/>
            <pc:sldMk cId="2647868413" sldId="613"/>
            <ac:cxnSpMk id="25" creationId="{4C5492A8-AE29-4910-A4C4-9B30EB064782}"/>
          </ac:cxnSpMkLst>
        </pc:cxnChg>
        <pc:cxnChg chg="add del mod">
          <ac:chgData name="Walid Ben Romdhane" userId="6fe82dfa42338168" providerId="LiveId" clId="{E72666A0-950D-449F-A17C-796EE64FDA89}" dt="2022-01-15T07:30:55.311" v="1582" actId="478"/>
          <ac:cxnSpMkLst>
            <pc:docMk/>
            <pc:sldMk cId="2647868413" sldId="613"/>
            <ac:cxnSpMk id="26" creationId="{1AA8EAA7-F21D-4C53-BED6-ACE4599473DA}"/>
          </ac:cxnSpMkLst>
        </pc:cxnChg>
        <pc:cxnChg chg="add del mod ord">
          <ac:chgData name="Walid Ben Romdhane" userId="6fe82dfa42338168" providerId="LiveId" clId="{E72666A0-950D-449F-A17C-796EE64FDA89}" dt="2022-01-15T07:31:33.284" v="1587" actId="478"/>
          <ac:cxnSpMkLst>
            <pc:docMk/>
            <pc:sldMk cId="2647868413" sldId="613"/>
            <ac:cxnSpMk id="27" creationId="{1BD7C537-7A8C-40F0-893C-FEC0FE9905B8}"/>
          </ac:cxnSpMkLst>
        </pc:cxnChg>
        <pc:cxnChg chg="mod">
          <ac:chgData name="Walid Ben Romdhane" userId="6fe82dfa42338168" providerId="LiveId" clId="{E72666A0-950D-449F-A17C-796EE64FDA89}" dt="2022-01-15T07:30:59.920" v="1584"/>
          <ac:cxnSpMkLst>
            <pc:docMk/>
            <pc:sldMk cId="2647868413" sldId="613"/>
            <ac:cxnSpMk id="29" creationId="{24DF6DB8-68AD-4EB5-B6B6-844BB3516962}"/>
          </ac:cxnSpMkLst>
        </pc:cxnChg>
        <pc:cxnChg chg="mod">
          <ac:chgData name="Walid Ben Romdhane" userId="6fe82dfa42338168" providerId="LiveId" clId="{E72666A0-950D-449F-A17C-796EE64FDA89}" dt="2022-01-15T07:30:59.920" v="1584"/>
          <ac:cxnSpMkLst>
            <pc:docMk/>
            <pc:sldMk cId="2647868413" sldId="613"/>
            <ac:cxnSpMk id="30" creationId="{E2221B36-5EBA-48F0-ADAE-E53F3B3263AF}"/>
          </ac:cxnSpMkLst>
        </pc:cxnChg>
        <pc:cxnChg chg="mod">
          <ac:chgData name="Walid Ben Romdhane" userId="6fe82dfa42338168" providerId="LiveId" clId="{E72666A0-950D-449F-A17C-796EE64FDA89}" dt="2022-01-15T07:30:59.920" v="1584"/>
          <ac:cxnSpMkLst>
            <pc:docMk/>
            <pc:sldMk cId="2647868413" sldId="613"/>
            <ac:cxnSpMk id="31" creationId="{6FBD5394-93F9-4BB7-AF25-EB0B0C733488}"/>
          </ac:cxnSpMkLst>
        </pc:cxnChg>
        <pc:cxnChg chg="mod">
          <ac:chgData name="Walid Ben Romdhane" userId="6fe82dfa42338168" providerId="LiveId" clId="{E72666A0-950D-449F-A17C-796EE64FDA89}" dt="2022-01-15T07:30:59.920" v="1584"/>
          <ac:cxnSpMkLst>
            <pc:docMk/>
            <pc:sldMk cId="2647868413" sldId="613"/>
            <ac:cxnSpMk id="32" creationId="{6761FC6B-19A9-4EE5-8000-E5375FAE21F9}"/>
          </ac:cxnSpMkLst>
        </pc:cxnChg>
        <pc:cxnChg chg="mod">
          <ac:chgData name="Walid Ben Romdhane" userId="6fe82dfa42338168" providerId="LiveId" clId="{E72666A0-950D-449F-A17C-796EE64FDA89}" dt="2022-01-15T07:30:59.920" v="1584"/>
          <ac:cxnSpMkLst>
            <pc:docMk/>
            <pc:sldMk cId="2647868413" sldId="613"/>
            <ac:cxnSpMk id="33" creationId="{AE9BCA38-8DA9-4154-8053-6FE4D9420C9C}"/>
          </ac:cxnSpMkLst>
        </pc:cxnChg>
        <pc:cxnChg chg="mod">
          <ac:chgData name="Walid Ben Romdhane" userId="6fe82dfa42338168" providerId="LiveId" clId="{E72666A0-950D-449F-A17C-796EE64FDA89}" dt="2022-01-15T07:30:59.920" v="1584"/>
          <ac:cxnSpMkLst>
            <pc:docMk/>
            <pc:sldMk cId="2647868413" sldId="613"/>
            <ac:cxnSpMk id="34" creationId="{02FE507A-DF52-44DB-9044-DF0970CB9A45}"/>
          </ac:cxnSpMkLst>
        </pc:cxnChg>
        <pc:cxnChg chg="mod">
          <ac:chgData name="Walid Ben Romdhane" userId="6fe82dfa42338168" providerId="LiveId" clId="{E72666A0-950D-449F-A17C-796EE64FDA89}" dt="2022-01-15T07:30:59.920" v="1584"/>
          <ac:cxnSpMkLst>
            <pc:docMk/>
            <pc:sldMk cId="2647868413" sldId="613"/>
            <ac:cxnSpMk id="35" creationId="{4BF3E82E-6757-4484-A3AA-19E640AE731A}"/>
          </ac:cxnSpMkLst>
        </pc:cxnChg>
        <pc:cxnChg chg="add mod ord">
          <ac:chgData name="Walid Ben Romdhane" userId="6fe82dfa42338168" providerId="LiveId" clId="{E72666A0-950D-449F-A17C-796EE64FDA89}" dt="2022-01-15T07:32:54.223" v="1593" actId="962"/>
          <ac:cxnSpMkLst>
            <pc:docMk/>
            <pc:sldMk cId="2647868413" sldId="613"/>
            <ac:cxnSpMk id="36" creationId="{3B925711-74C2-4018-9EA5-EF1F1E14C3E5}"/>
          </ac:cxnSpMkLst>
        </pc:cxnChg>
        <pc:cxnChg chg="mod">
          <ac:chgData name="Walid Ben Romdhane" userId="6fe82dfa42338168" providerId="LiveId" clId="{E72666A0-950D-449F-A17C-796EE64FDA89}" dt="2022-01-15T07:31:34.228" v="1588"/>
          <ac:cxnSpMkLst>
            <pc:docMk/>
            <pc:sldMk cId="2647868413" sldId="613"/>
            <ac:cxnSpMk id="38" creationId="{E060BCFC-AA7A-4822-AB96-49445DD79B65}"/>
          </ac:cxnSpMkLst>
        </pc:cxnChg>
        <pc:cxnChg chg="mod">
          <ac:chgData name="Walid Ben Romdhane" userId="6fe82dfa42338168" providerId="LiveId" clId="{E72666A0-950D-449F-A17C-796EE64FDA89}" dt="2022-01-15T07:31:34.228" v="1588"/>
          <ac:cxnSpMkLst>
            <pc:docMk/>
            <pc:sldMk cId="2647868413" sldId="613"/>
            <ac:cxnSpMk id="39" creationId="{FF99E9DE-620E-4A39-8A7B-1362E235F279}"/>
          </ac:cxnSpMkLst>
        </pc:cxnChg>
        <pc:cxnChg chg="mod">
          <ac:chgData name="Walid Ben Romdhane" userId="6fe82dfa42338168" providerId="LiveId" clId="{E72666A0-950D-449F-A17C-796EE64FDA89}" dt="2022-01-15T07:31:34.228" v="1588"/>
          <ac:cxnSpMkLst>
            <pc:docMk/>
            <pc:sldMk cId="2647868413" sldId="613"/>
            <ac:cxnSpMk id="40" creationId="{8E56C898-14B2-4CEA-BC66-184BBFCDEEFA}"/>
          </ac:cxnSpMkLst>
        </pc:cxnChg>
        <pc:cxnChg chg="mod">
          <ac:chgData name="Walid Ben Romdhane" userId="6fe82dfa42338168" providerId="LiveId" clId="{E72666A0-950D-449F-A17C-796EE64FDA89}" dt="2022-01-15T07:31:34.228" v="1588"/>
          <ac:cxnSpMkLst>
            <pc:docMk/>
            <pc:sldMk cId="2647868413" sldId="613"/>
            <ac:cxnSpMk id="41" creationId="{9293C626-B4AC-454A-BF24-2F9626B50096}"/>
          </ac:cxnSpMkLst>
        </pc:cxnChg>
        <pc:cxnChg chg="mod">
          <ac:chgData name="Walid Ben Romdhane" userId="6fe82dfa42338168" providerId="LiveId" clId="{E72666A0-950D-449F-A17C-796EE64FDA89}" dt="2022-01-15T07:31:34.228" v="1588"/>
          <ac:cxnSpMkLst>
            <pc:docMk/>
            <pc:sldMk cId="2647868413" sldId="613"/>
            <ac:cxnSpMk id="42" creationId="{99127E2C-E205-404F-8897-8FF7989A78B6}"/>
          </ac:cxnSpMkLst>
        </pc:cxnChg>
        <pc:cxnChg chg="mod">
          <ac:chgData name="Walid Ben Romdhane" userId="6fe82dfa42338168" providerId="LiveId" clId="{E72666A0-950D-449F-A17C-796EE64FDA89}" dt="2022-01-15T07:31:34.228" v="1588"/>
          <ac:cxnSpMkLst>
            <pc:docMk/>
            <pc:sldMk cId="2647868413" sldId="613"/>
            <ac:cxnSpMk id="43" creationId="{F32DC634-F9A3-422E-8EAC-71F24EF658E8}"/>
          </ac:cxnSpMkLst>
        </pc:cxnChg>
        <pc:cxnChg chg="mod">
          <ac:chgData name="Walid Ben Romdhane" userId="6fe82dfa42338168" providerId="LiveId" clId="{E72666A0-950D-449F-A17C-796EE64FDA89}" dt="2022-01-15T07:31:34.228" v="1588"/>
          <ac:cxnSpMkLst>
            <pc:docMk/>
            <pc:sldMk cId="2647868413" sldId="613"/>
            <ac:cxnSpMk id="44" creationId="{293B407C-026F-481E-9398-79FECED334F8}"/>
          </ac:cxnSpMkLst>
        </pc:cxnChg>
      </pc:sldChg>
      <pc:sldChg chg="addSp delSp modSp mod">
        <pc:chgData name="Walid Ben Romdhane" userId="6fe82dfa42338168" providerId="LiveId" clId="{E72666A0-950D-449F-A17C-796EE64FDA89}" dt="2022-01-31T10:36:19.296" v="8402"/>
        <pc:sldMkLst>
          <pc:docMk/>
          <pc:sldMk cId="2946120259" sldId="614"/>
        </pc:sldMkLst>
        <pc:spChg chg="add mod">
          <ac:chgData name="Walid Ben Romdhane" userId="6fe82dfa42338168" providerId="LiveId" clId="{E72666A0-950D-449F-A17C-796EE64FDA89}" dt="2022-01-24T17:04:05.459" v="4814"/>
          <ac:spMkLst>
            <pc:docMk/>
            <pc:sldMk cId="2946120259" sldId="614"/>
            <ac:spMk id="5" creationId="{8DA06C9D-8157-4402-9843-1BBC25A4F951}"/>
          </ac:spMkLst>
        </pc:spChg>
        <pc:spChg chg="del">
          <ac:chgData name="Walid Ben Romdhane" userId="6fe82dfa42338168" providerId="LiveId" clId="{E72666A0-950D-449F-A17C-796EE64FDA89}" dt="2022-01-24T17:03:50.737" v="4788" actId="21"/>
          <ac:spMkLst>
            <pc:docMk/>
            <pc:sldMk cId="2946120259" sldId="614"/>
            <ac:spMk id="6" creationId="{231E4991-4EE0-4383-BEF6-F7FCB13F1799}"/>
          </ac:spMkLst>
        </pc:spChg>
        <pc:spChg chg="add del mod">
          <ac:chgData name="Walid Ben Romdhane" userId="6fe82dfa42338168" providerId="LiveId" clId="{E72666A0-950D-449F-A17C-796EE64FDA89}" dt="2022-01-15T10:14:58.321" v="2239" actId="21"/>
          <ac:spMkLst>
            <pc:docMk/>
            <pc:sldMk cId="2946120259" sldId="614"/>
            <ac:spMk id="7" creationId="{8840A415-B70E-4050-9B3B-4C1C6954AF9F}"/>
          </ac:spMkLst>
        </pc:spChg>
        <pc:spChg chg="mod">
          <ac:chgData name="Walid Ben Romdhane" userId="6fe82dfa42338168" providerId="LiveId" clId="{E72666A0-950D-449F-A17C-796EE64FDA89}" dt="2022-01-31T10:36:19.296" v="8402"/>
          <ac:spMkLst>
            <pc:docMk/>
            <pc:sldMk cId="2946120259" sldId="614"/>
            <ac:spMk id="8" creationId="{FA7BA2F9-1BF9-4A33-BEBC-68BC0A324CDB}"/>
          </ac:spMkLst>
        </pc:spChg>
        <pc:spChg chg="add del mod">
          <ac:chgData name="Walid Ben Romdhane" userId="6fe82dfa42338168" providerId="LiveId" clId="{E72666A0-950D-449F-A17C-796EE64FDA89}" dt="2022-01-15T10:14:58.321" v="2239" actId="21"/>
          <ac:spMkLst>
            <pc:docMk/>
            <pc:sldMk cId="2946120259" sldId="614"/>
            <ac:spMk id="9" creationId="{6F111F6E-C18E-43BE-BABE-0DB315615680}"/>
          </ac:spMkLst>
        </pc:spChg>
        <pc:spChg chg="add del mod">
          <ac:chgData name="Walid Ben Romdhane" userId="6fe82dfa42338168" providerId="LiveId" clId="{E72666A0-950D-449F-A17C-796EE64FDA89}" dt="2022-01-15T10:14:58.321" v="2239" actId="21"/>
          <ac:spMkLst>
            <pc:docMk/>
            <pc:sldMk cId="2946120259" sldId="614"/>
            <ac:spMk id="10" creationId="{E2D11551-7BF4-41FB-BD04-942EC2658AA3}"/>
          </ac:spMkLst>
        </pc:spChg>
        <pc:spChg chg="add del mod">
          <ac:chgData name="Walid Ben Romdhane" userId="6fe82dfa42338168" providerId="LiveId" clId="{E72666A0-950D-449F-A17C-796EE64FDA89}" dt="2022-01-15T10:14:58.321" v="2239" actId="21"/>
          <ac:spMkLst>
            <pc:docMk/>
            <pc:sldMk cId="2946120259" sldId="614"/>
            <ac:spMk id="11" creationId="{C66E38E4-40EA-40C4-837D-38B9B14BA7CA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2946120259" sldId="614"/>
            <ac:spMk id="12" creationId="{32E7B61B-245C-401C-A796-CC5953580D05}"/>
          </ac:spMkLst>
        </pc:spChg>
        <pc:spChg chg="add del mod">
          <ac:chgData name="Walid Ben Romdhane" userId="6fe82dfa42338168" providerId="LiveId" clId="{E72666A0-950D-449F-A17C-796EE64FDA89}" dt="2022-01-15T10:14:58.321" v="2239" actId="21"/>
          <ac:spMkLst>
            <pc:docMk/>
            <pc:sldMk cId="2946120259" sldId="614"/>
            <ac:spMk id="13" creationId="{1E5DECC8-E21C-4AA7-89CE-C1EF076C97E7}"/>
          </ac:spMkLst>
        </pc:spChg>
        <pc:spChg chg="add del mod">
          <ac:chgData name="Walid Ben Romdhane" userId="6fe82dfa42338168" providerId="LiveId" clId="{E72666A0-950D-449F-A17C-796EE64FDA89}" dt="2022-01-15T10:14:12.174" v="2208" actId="478"/>
          <ac:spMkLst>
            <pc:docMk/>
            <pc:sldMk cId="2946120259" sldId="614"/>
            <ac:spMk id="14" creationId="{E5A9AFB6-6DA9-4389-A136-E6233D752DFF}"/>
          </ac:spMkLst>
        </pc:spChg>
        <pc:spChg chg="add del mod">
          <ac:chgData name="Walid Ben Romdhane" userId="6fe82dfa42338168" providerId="LiveId" clId="{E72666A0-950D-449F-A17C-796EE64FDA89}" dt="2022-01-15T10:14:30.555" v="2210" actId="478"/>
          <ac:spMkLst>
            <pc:docMk/>
            <pc:sldMk cId="2946120259" sldId="614"/>
            <ac:spMk id="15" creationId="{7B5A4A7E-A013-4536-8489-03C3FC15DA80}"/>
          </ac:spMkLst>
        </pc:spChg>
        <pc:spChg chg="add del mod">
          <ac:chgData name="Walid Ben Romdhane" userId="6fe82dfa42338168" providerId="LiveId" clId="{E72666A0-950D-449F-A17C-796EE64FDA89}" dt="2022-01-15T10:14:28.541" v="2209" actId="478"/>
          <ac:spMkLst>
            <pc:docMk/>
            <pc:sldMk cId="2946120259" sldId="614"/>
            <ac:spMk id="16" creationId="{9A23EA3C-1A36-4DAC-BFEA-819E43A82F32}"/>
          </ac:spMkLst>
        </pc:spChg>
        <pc:cxnChg chg="add del mod">
          <ac:chgData name="Walid Ben Romdhane" userId="6fe82dfa42338168" providerId="LiveId" clId="{E72666A0-950D-449F-A17C-796EE64FDA89}" dt="2022-01-15T10:14:58.321" v="2239" actId="21"/>
          <ac:cxnSpMkLst>
            <pc:docMk/>
            <pc:sldMk cId="2946120259" sldId="614"/>
            <ac:cxnSpMk id="5" creationId="{5B7F3C7B-6767-4A76-82D2-688DEE2F21DA}"/>
          </ac:cxnSpMkLst>
        </pc:cxnChg>
      </pc:sldChg>
      <pc:sldChg chg="addSp delSp modSp mod delAnim modAnim">
        <pc:chgData name="Walid Ben Romdhane" userId="6fe82dfa42338168" providerId="LiveId" clId="{E72666A0-950D-449F-A17C-796EE64FDA89}" dt="2022-01-31T10:37:40.984" v="8405" actId="12788"/>
        <pc:sldMkLst>
          <pc:docMk/>
          <pc:sldMk cId="515051917" sldId="615"/>
        </pc:sldMkLst>
        <pc:spChg chg="mod">
          <ac:chgData name="Walid Ben Romdhane" userId="6fe82dfa42338168" providerId="LiveId" clId="{E72666A0-950D-449F-A17C-796EE64FDA89}" dt="2022-01-24T17:03:34.663" v="4787" actId="1037"/>
          <ac:spMkLst>
            <pc:docMk/>
            <pc:sldMk cId="515051917" sldId="615"/>
            <ac:spMk id="6" creationId="{231E4991-4EE0-4383-BEF6-F7FCB13F1799}"/>
          </ac:spMkLst>
        </pc:spChg>
        <pc:spChg chg="mod">
          <ac:chgData name="Walid Ben Romdhane" userId="6fe82dfa42338168" providerId="LiveId" clId="{E72666A0-950D-449F-A17C-796EE64FDA89}" dt="2022-01-31T10:37:40.984" v="8405" actId="12788"/>
          <ac:spMkLst>
            <pc:docMk/>
            <pc:sldMk cId="515051917" sldId="615"/>
            <ac:spMk id="7" creationId="{CABEABC2-56FA-438E-AF5E-D49C18E3754A}"/>
          </ac:spMkLst>
        </pc:spChg>
        <pc:spChg chg="mod">
          <ac:chgData name="Walid Ben Romdhane" userId="6fe82dfa42338168" providerId="LiveId" clId="{E72666A0-950D-449F-A17C-796EE64FDA89}" dt="2022-01-31T10:36:19.296" v="8402"/>
          <ac:spMkLst>
            <pc:docMk/>
            <pc:sldMk cId="515051917" sldId="615"/>
            <ac:spMk id="8" creationId="{FA7BA2F9-1BF9-4A33-BEBC-68BC0A324CDB}"/>
          </ac:spMkLst>
        </pc:spChg>
        <pc:spChg chg="del">
          <ac:chgData name="Walid Ben Romdhane" userId="6fe82dfa42338168" providerId="LiveId" clId="{E72666A0-950D-449F-A17C-796EE64FDA89}" dt="2022-01-15T10:22:38.018" v="2463" actId="478"/>
          <ac:spMkLst>
            <pc:docMk/>
            <pc:sldMk cId="515051917" sldId="615"/>
            <ac:spMk id="9" creationId="{CF81FB7D-5E04-4E29-BB4E-37196781C02A}"/>
          </ac:spMkLst>
        </pc:spChg>
        <pc:spChg chg="add mod">
          <ac:chgData name="Walid Ben Romdhane" userId="6fe82dfa42338168" providerId="LiveId" clId="{E72666A0-950D-449F-A17C-796EE64FDA89}" dt="2022-01-15T10:23:40.693" v="2473" actId="20577"/>
          <ac:spMkLst>
            <pc:docMk/>
            <pc:sldMk cId="515051917" sldId="615"/>
            <ac:spMk id="11" creationId="{0F2CE8C8-7FDA-4B83-8C7B-EEB751A16819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515051917" sldId="615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5T10:22:50.830" v="2465" actId="1076"/>
          <ac:spMkLst>
            <pc:docMk/>
            <pc:sldMk cId="515051917" sldId="615"/>
            <ac:spMk id="13" creationId="{7F98D384-1267-444A-AE2D-42E2179D1972}"/>
          </ac:spMkLst>
        </pc:spChg>
        <pc:spChg chg="add mod">
          <ac:chgData name="Walid Ben Romdhane" userId="6fe82dfa42338168" providerId="LiveId" clId="{E72666A0-950D-449F-A17C-796EE64FDA89}" dt="2022-01-15T10:32:06.491" v="2550" actId="1036"/>
          <ac:spMkLst>
            <pc:docMk/>
            <pc:sldMk cId="515051917" sldId="615"/>
            <ac:spMk id="14" creationId="{4AD79447-03BF-46AB-9F78-6419866EB3E5}"/>
          </ac:spMkLst>
        </pc:spChg>
        <pc:spChg chg="add mod">
          <ac:chgData name="Walid Ben Romdhane" userId="6fe82dfa42338168" providerId="LiveId" clId="{E72666A0-950D-449F-A17C-796EE64FDA89}" dt="2022-01-15T10:22:50.830" v="2465" actId="1076"/>
          <ac:spMkLst>
            <pc:docMk/>
            <pc:sldMk cId="515051917" sldId="615"/>
            <ac:spMk id="15" creationId="{3D43D0B0-2423-44A8-95B7-035E8E2F109D}"/>
          </ac:spMkLst>
        </pc:spChg>
        <pc:spChg chg="add mod">
          <ac:chgData name="Walid Ben Romdhane" userId="6fe82dfa42338168" providerId="LiveId" clId="{E72666A0-950D-449F-A17C-796EE64FDA89}" dt="2022-01-15T10:32:06.491" v="2550" actId="1036"/>
          <ac:spMkLst>
            <pc:docMk/>
            <pc:sldMk cId="515051917" sldId="615"/>
            <ac:spMk id="16" creationId="{2F127662-A7B0-46F8-A274-A939861362FA}"/>
          </ac:spMkLst>
        </pc:spChg>
        <pc:spChg chg="add del mod">
          <ac:chgData name="Walid Ben Romdhane" userId="6fe82dfa42338168" providerId="LiveId" clId="{E72666A0-950D-449F-A17C-796EE64FDA89}" dt="2022-01-15T10:23:19.675" v="2467" actId="478"/>
          <ac:spMkLst>
            <pc:docMk/>
            <pc:sldMk cId="515051917" sldId="615"/>
            <ac:spMk id="18" creationId="{97642F48-E924-43B2-BDC3-11945F3549A6}"/>
          </ac:spMkLst>
        </pc:spChg>
        <pc:spChg chg="add mod">
          <ac:chgData name="Walid Ben Romdhane" userId="6fe82dfa42338168" providerId="LiveId" clId="{E72666A0-950D-449F-A17C-796EE64FDA89}" dt="2022-01-24T17:03:34.663" v="4787" actId="1037"/>
          <ac:spMkLst>
            <pc:docMk/>
            <pc:sldMk cId="515051917" sldId="615"/>
            <ac:spMk id="18" creationId="{FF4467DB-2844-4D0A-B4E1-98FD25922140}"/>
          </ac:spMkLst>
        </pc:spChg>
        <pc:spChg chg="add del mod">
          <ac:chgData name="Walid Ben Romdhane" userId="6fe82dfa42338168" providerId="LiveId" clId="{E72666A0-950D-449F-A17C-796EE64FDA89}" dt="2022-01-15T10:23:32.705" v="2470" actId="478"/>
          <ac:spMkLst>
            <pc:docMk/>
            <pc:sldMk cId="515051917" sldId="615"/>
            <ac:spMk id="19" creationId="{D83A3411-F09C-48B5-A7AD-6FBC2A6EBDC9}"/>
          </ac:spMkLst>
        </pc:spChg>
        <pc:spChg chg="add del mod">
          <ac:chgData name="Walid Ben Romdhane" userId="6fe82dfa42338168" providerId="LiveId" clId="{E72666A0-950D-449F-A17C-796EE64FDA89}" dt="2022-01-15T10:23:27.588" v="2468" actId="478"/>
          <ac:spMkLst>
            <pc:docMk/>
            <pc:sldMk cId="515051917" sldId="615"/>
            <ac:spMk id="21" creationId="{9CCD990A-55DF-4831-890E-440A47649F3E}"/>
          </ac:spMkLst>
        </pc:spChg>
        <pc:spChg chg="add del mod">
          <ac:chgData name="Walid Ben Romdhane" userId="6fe82dfa42338168" providerId="LiveId" clId="{E72666A0-950D-449F-A17C-796EE64FDA89}" dt="2022-01-15T10:23:31.022" v="2469" actId="478"/>
          <ac:spMkLst>
            <pc:docMk/>
            <pc:sldMk cId="515051917" sldId="615"/>
            <ac:spMk id="22" creationId="{68853CF5-0319-49DA-847A-23C092AC888D}"/>
          </ac:spMkLst>
        </pc:spChg>
        <pc:spChg chg="add del mod">
          <ac:chgData name="Walid Ben Romdhane" userId="6fe82dfa42338168" providerId="LiveId" clId="{E72666A0-950D-449F-A17C-796EE64FDA89}" dt="2022-01-15T10:23:31.022" v="2469" actId="478"/>
          <ac:spMkLst>
            <pc:docMk/>
            <pc:sldMk cId="515051917" sldId="615"/>
            <ac:spMk id="23" creationId="{9061135F-4295-4C03-9FCE-554CAB255069}"/>
          </ac:spMkLst>
        </pc:spChg>
        <pc:spChg chg="add mod">
          <ac:chgData name="Walid Ben Romdhane" userId="6fe82dfa42338168" providerId="LiveId" clId="{E72666A0-950D-449F-A17C-796EE64FDA89}" dt="2022-01-15T10:23:36.699" v="2471" actId="571"/>
          <ac:spMkLst>
            <pc:docMk/>
            <pc:sldMk cId="515051917" sldId="615"/>
            <ac:spMk id="24" creationId="{D2640B8B-98A1-45F4-A615-E328EEC10A20}"/>
          </ac:spMkLst>
        </pc:spChg>
        <pc:spChg chg="add mod">
          <ac:chgData name="Walid Ben Romdhane" userId="6fe82dfa42338168" providerId="LiveId" clId="{E72666A0-950D-449F-A17C-796EE64FDA89}" dt="2022-01-15T10:32:06.491" v="2550" actId="1036"/>
          <ac:spMkLst>
            <pc:docMk/>
            <pc:sldMk cId="515051917" sldId="615"/>
            <ac:spMk id="25" creationId="{6F89EB97-4F23-492C-A547-465742995C00}"/>
          </ac:spMkLst>
        </pc:spChg>
        <pc:spChg chg="add mod">
          <ac:chgData name="Walid Ben Romdhane" userId="6fe82dfa42338168" providerId="LiveId" clId="{E72666A0-950D-449F-A17C-796EE64FDA89}" dt="2022-01-15T10:24:31.822" v="2481" actId="1076"/>
          <ac:spMkLst>
            <pc:docMk/>
            <pc:sldMk cId="515051917" sldId="615"/>
            <ac:spMk id="27" creationId="{82675B35-C90E-40F2-8031-F37DBEF4CEF4}"/>
          </ac:spMkLst>
        </pc:spChg>
        <pc:spChg chg="add mod">
          <ac:chgData name="Walid Ben Romdhane" userId="6fe82dfa42338168" providerId="LiveId" clId="{E72666A0-950D-449F-A17C-796EE64FDA89}" dt="2022-01-15T10:32:06.491" v="2550" actId="1036"/>
          <ac:spMkLst>
            <pc:docMk/>
            <pc:sldMk cId="515051917" sldId="615"/>
            <ac:spMk id="28" creationId="{5E177AAA-208E-4BDE-AB42-DCACE6418074}"/>
          </ac:spMkLst>
        </pc:spChg>
        <pc:spChg chg="add mod">
          <ac:chgData name="Walid Ben Romdhane" userId="6fe82dfa42338168" providerId="LiveId" clId="{E72666A0-950D-449F-A17C-796EE64FDA89}" dt="2022-01-15T10:24:31.822" v="2481" actId="1076"/>
          <ac:spMkLst>
            <pc:docMk/>
            <pc:sldMk cId="515051917" sldId="615"/>
            <ac:spMk id="29" creationId="{6A3D4266-935C-40F1-A0F9-862B84650A9C}"/>
          </ac:spMkLst>
        </pc:spChg>
        <pc:spChg chg="add mod">
          <ac:chgData name="Walid Ben Romdhane" userId="6fe82dfa42338168" providerId="LiveId" clId="{E72666A0-950D-449F-A17C-796EE64FDA89}" dt="2022-01-15T10:32:06.491" v="2550" actId="1036"/>
          <ac:spMkLst>
            <pc:docMk/>
            <pc:sldMk cId="515051917" sldId="615"/>
            <ac:spMk id="30" creationId="{35288E63-2680-453B-B81D-4F5BCED706E5}"/>
          </ac:spMkLst>
        </pc:spChg>
        <pc:cxnChg chg="add del mod">
          <ac:chgData name="Walid Ben Romdhane" userId="6fe82dfa42338168" providerId="LiveId" clId="{E72666A0-950D-449F-A17C-796EE64FDA89}" dt="2022-01-15T10:29:41.038" v="2518" actId="21"/>
          <ac:cxnSpMkLst>
            <pc:docMk/>
            <pc:sldMk cId="515051917" sldId="615"/>
            <ac:cxnSpMk id="3" creationId="{46E3671E-47A6-4CBC-9F68-1688CA85E279}"/>
          </ac:cxnSpMkLst>
        </pc:cxnChg>
        <pc:cxnChg chg="add mod">
          <ac:chgData name="Walid Ben Romdhane" userId="6fe82dfa42338168" providerId="LiveId" clId="{E72666A0-950D-449F-A17C-796EE64FDA89}" dt="2022-01-15T10:22:50.830" v="2465" actId="1076"/>
          <ac:cxnSpMkLst>
            <pc:docMk/>
            <pc:sldMk cId="515051917" sldId="615"/>
            <ac:cxnSpMk id="10" creationId="{298FB794-B5E0-4B2C-81FF-9E4BC7E74EE1}"/>
          </ac:cxnSpMkLst>
        </pc:cxnChg>
        <pc:cxnChg chg="add del mod">
          <ac:chgData name="Walid Ben Romdhane" userId="6fe82dfa42338168" providerId="LiveId" clId="{E72666A0-950D-449F-A17C-796EE64FDA89}" dt="2022-01-15T10:23:17.025" v="2466" actId="478"/>
          <ac:cxnSpMkLst>
            <pc:docMk/>
            <pc:sldMk cId="515051917" sldId="615"/>
            <ac:cxnSpMk id="17" creationId="{9A213392-B638-43E1-BDE7-F5E9A75AAA79}"/>
          </ac:cxnSpMkLst>
        </pc:cxnChg>
        <pc:cxnChg chg="add del mod">
          <ac:chgData name="Walid Ben Romdhane" userId="6fe82dfa42338168" providerId="LiveId" clId="{E72666A0-950D-449F-A17C-796EE64FDA89}" dt="2022-01-15T10:23:27.588" v="2468" actId="478"/>
          <ac:cxnSpMkLst>
            <pc:docMk/>
            <pc:sldMk cId="515051917" sldId="615"/>
            <ac:cxnSpMk id="20" creationId="{FA6C7943-FDA3-4E7E-AC2D-D9A8EEC44D82}"/>
          </ac:cxnSpMkLst>
        </pc:cxnChg>
        <pc:cxnChg chg="add del mod">
          <ac:chgData name="Walid Ben Romdhane" userId="6fe82dfa42338168" providerId="LiveId" clId="{E72666A0-950D-449F-A17C-796EE64FDA89}" dt="2022-01-15T10:29:41.038" v="2518" actId="21"/>
          <ac:cxnSpMkLst>
            <pc:docMk/>
            <pc:sldMk cId="515051917" sldId="615"/>
            <ac:cxnSpMk id="26" creationId="{23429264-3869-4D1D-A2FA-9427368C3505}"/>
          </ac:cxnSpMkLst>
        </pc:cxnChg>
      </pc:sldChg>
      <pc:sldChg chg="addSp delSp modSp mod">
        <pc:chgData name="Walid Ben Romdhane" userId="6fe82dfa42338168" providerId="LiveId" clId="{E72666A0-950D-449F-A17C-796EE64FDA89}" dt="2022-01-31T10:37:45.490" v="8409" actId="12788"/>
        <pc:sldMkLst>
          <pc:docMk/>
          <pc:sldMk cId="1969641636" sldId="616"/>
        </pc:sldMkLst>
        <pc:spChg chg="del">
          <ac:chgData name="Walid Ben Romdhane" userId="6fe82dfa42338168" providerId="LiveId" clId="{E72666A0-950D-449F-A17C-796EE64FDA89}" dt="2022-01-24T17:05:17.212" v="4824" actId="478"/>
          <ac:spMkLst>
            <pc:docMk/>
            <pc:sldMk cId="1969641636" sldId="616"/>
            <ac:spMk id="6" creationId="{231E4991-4EE0-4383-BEF6-F7FCB13F1799}"/>
          </ac:spMkLst>
        </pc:spChg>
        <pc:spChg chg="mod">
          <ac:chgData name="Walid Ben Romdhane" userId="6fe82dfa42338168" providerId="LiveId" clId="{E72666A0-950D-449F-A17C-796EE64FDA89}" dt="2022-01-31T10:37:45.490" v="8409" actId="12788"/>
          <ac:spMkLst>
            <pc:docMk/>
            <pc:sldMk cId="1969641636" sldId="616"/>
            <ac:spMk id="7" creationId="{CABEABC2-56FA-438E-AF5E-D49C18E3754A}"/>
          </ac:spMkLst>
        </pc:spChg>
        <pc:spChg chg="mod">
          <ac:chgData name="Walid Ben Romdhane" userId="6fe82dfa42338168" providerId="LiveId" clId="{E72666A0-950D-449F-A17C-796EE64FDA89}" dt="2022-01-31T10:36:19.296" v="8402"/>
          <ac:spMkLst>
            <pc:docMk/>
            <pc:sldMk cId="1969641636" sldId="616"/>
            <ac:spMk id="8" creationId="{FA7BA2F9-1BF9-4A33-BEBC-68BC0A324CDB}"/>
          </ac:spMkLst>
        </pc:spChg>
        <pc:spChg chg="mod">
          <ac:chgData name="Walid Ben Romdhane" userId="6fe82dfa42338168" providerId="LiveId" clId="{E72666A0-950D-449F-A17C-796EE64FDA89}" dt="2022-01-24T17:06:08.441" v="4873" actId="1037"/>
          <ac:spMkLst>
            <pc:docMk/>
            <pc:sldMk cId="1969641636" sldId="616"/>
            <ac:spMk id="9" creationId="{CF81FB7D-5E04-4E29-BB4E-37196781C02A}"/>
          </ac:spMkLst>
        </pc:spChg>
        <pc:spChg chg="mod">
          <ac:chgData name="Walid Ben Romdhane" userId="6fe82dfa42338168" providerId="LiveId" clId="{E72666A0-950D-449F-A17C-796EE64FDA89}" dt="2022-01-24T17:06:08.441" v="4873" actId="1037"/>
          <ac:spMkLst>
            <pc:docMk/>
            <pc:sldMk cId="1969641636" sldId="616"/>
            <ac:spMk id="10" creationId="{6BD6F0E9-284A-4644-9A4D-64D2E0198788}"/>
          </ac:spMkLst>
        </pc:spChg>
        <pc:spChg chg="add mod">
          <ac:chgData name="Walid Ben Romdhane" userId="6fe82dfa42338168" providerId="LiveId" clId="{E72666A0-950D-449F-A17C-796EE64FDA89}" dt="2022-01-24T17:05:17.970" v="4825"/>
          <ac:spMkLst>
            <pc:docMk/>
            <pc:sldMk cId="1969641636" sldId="616"/>
            <ac:spMk id="11" creationId="{DCD8AB4C-3E93-42BE-B433-C10812A2A403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1969641636" sldId="616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24T17:05:17.970" v="4825"/>
          <ac:spMkLst>
            <pc:docMk/>
            <pc:sldMk cId="1969641636" sldId="616"/>
            <ac:spMk id="13" creationId="{0AB3FD67-CBA7-49AB-89EC-64A54CD7856A}"/>
          </ac:spMkLst>
        </pc:spChg>
        <pc:spChg chg="add del mod">
          <ac:chgData name="Walid Ben Romdhane" userId="6fe82dfa42338168" providerId="LiveId" clId="{E72666A0-950D-449F-A17C-796EE64FDA89}" dt="2022-01-24T17:06:10.696" v="4875"/>
          <ac:spMkLst>
            <pc:docMk/>
            <pc:sldMk cId="1969641636" sldId="616"/>
            <ac:spMk id="14" creationId="{32933272-1D5F-4860-BA6F-735FF1EE79CB}"/>
          </ac:spMkLst>
        </pc:spChg>
        <pc:spChg chg="add del mod">
          <ac:chgData name="Walid Ben Romdhane" userId="6fe82dfa42338168" providerId="LiveId" clId="{E72666A0-950D-449F-A17C-796EE64FDA89}" dt="2022-01-24T17:06:10.696" v="4875"/>
          <ac:spMkLst>
            <pc:docMk/>
            <pc:sldMk cId="1969641636" sldId="616"/>
            <ac:spMk id="15" creationId="{D47033B0-3E35-4973-8073-55373CE06DB0}"/>
          </ac:spMkLst>
        </pc:spChg>
        <pc:spChg chg="add mod">
          <ac:chgData name="Walid Ben Romdhane" userId="6fe82dfa42338168" providerId="LiveId" clId="{E72666A0-950D-449F-A17C-796EE64FDA89}" dt="2022-01-24T17:06:15.807" v="4876" actId="571"/>
          <ac:spMkLst>
            <pc:docMk/>
            <pc:sldMk cId="1969641636" sldId="616"/>
            <ac:spMk id="16" creationId="{B78E7ACD-52EC-4DC8-953A-20A53A5EA4CB}"/>
          </ac:spMkLst>
        </pc:spChg>
      </pc:sldChg>
      <pc:sldChg chg="addSp delSp modSp mod ord">
        <pc:chgData name="Walid Ben Romdhane" userId="6fe82dfa42338168" providerId="LiveId" clId="{E72666A0-950D-449F-A17C-796EE64FDA89}" dt="2022-01-31T10:36:19.296" v="8402"/>
        <pc:sldMkLst>
          <pc:docMk/>
          <pc:sldMk cId="1581747685" sldId="617"/>
        </pc:sldMkLst>
        <pc:spChg chg="add del mod">
          <ac:chgData name="Walid Ben Romdhane" userId="6fe82dfa42338168" providerId="LiveId" clId="{E72666A0-950D-449F-A17C-796EE64FDA89}" dt="2022-01-24T17:03:59.180" v="4813" actId="21"/>
          <ac:spMkLst>
            <pc:docMk/>
            <pc:sldMk cId="1581747685" sldId="617"/>
            <ac:spMk id="5" creationId="{C5337EFC-C19F-4671-A801-976A97054F8C}"/>
          </ac:spMkLst>
        </pc:spChg>
        <pc:spChg chg="add del mod">
          <ac:chgData name="Walid Ben Romdhane" userId="6fe82dfa42338168" providerId="LiveId" clId="{E72666A0-950D-449F-A17C-796EE64FDA89}" dt="2022-01-15T10:13:52.440" v="2204"/>
          <ac:spMkLst>
            <pc:docMk/>
            <pc:sldMk cId="1581747685" sldId="617"/>
            <ac:spMk id="6" creationId="{683FC341-D268-4CF3-868F-45892A98C72D}"/>
          </ac:spMkLst>
        </pc:spChg>
        <pc:spChg chg="add del mod">
          <ac:chgData name="Walid Ben Romdhane" userId="6fe82dfa42338168" providerId="LiveId" clId="{E72666A0-950D-449F-A17C-796EE64FDA89}" dt="2022-01-15T10:13:52.440" v="2204"/>
          <ac:spMkLst>
            <pc:docMk/>
            <pc:sldMk cId="1581747685" sldId="617"/>
            <ac:spMk id="7" creationId="{B69AD9B5-CCDB-45EE-9AE5-EA8A8E350244}"/>
          </ac:spMkLst>
        </pc:spChg>
        <pc:spChg chg="mod">
          <ac:chgData name="Walid Ben Romdhane" userId="6fe82dfa42338168" providerId="LiveId" clId="{E72666A0-950D-449F-A17C-796EE64FDA89}" dt="2022-01-31T10:36:19.296" v="8402"/>
          <ac:spMkLst>
            <pc:docMk/>
            <pc:sldMk cId="1581747685" sldId="617"/>
            <ac:spMk id="8" creationId="{FA7BA2F9-1BF9-4A33-BEBC-68BC0A324CDB}"/>
          </ac:spMkLst>
        </pc:spChg>
        <pc:spChg chg="add del mod">
          <ac:chgData name="Walid Ben Romdhane" userId="6fe82dfa42338168" providerId="LiveId" clId="{E72666A0-950D-449F-A17C-796EE64FDA89}" dt="2022-01-15T10:13:52.440" v="2204"/>
          <ac:spMkLst>
            <pc:docMk/>
            <pc:sldMk cId="1581747685" sldId="617"/>
            <ac:spMk id="9" creationId="{C18A6A99-93DE-4CDB-9E7E-6EBA925C57F6}"/>
          </ac:spMkLst>
        </pc:spChg>
        <pc:spChg chg="add del mod">
          <ac:chgData name="Walid Ben Romdhane" userId="6fe82dfa42338168" providerId="LiveId" clId="{E72666A0-950D-449F-A17C-796EE64FDA89}" dt="2022-01-15T10:13:52.440" v="2204"/>
          <ac:spMkLst>
            <pc:docMk/>
            <pc:sldMk cId="1581747685" sldId="617"/>
            <ac:spMk id="11" creationId="{0E98522B-8ACB-499D-B99E-5ED8DA0EA20F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1581747685" sldId="617"/>
            <ac:spMk id="12" creationId="{32E7B61B-245C-401C-A796-CC5953580D05}"/>
          </ac:spMkLst>
        </pc:spChg>
        <pc:spChg chg="add del mod">
          <ac:chgData name="Walid Ben Romdhane" userId="6fe82dfa42338168" providerId="LiveId" clId="{E72666A0-950D-449F-A17C-796EE64FDA89}" dt="2022-01-15T10:13:52.440" v="2204"/>
          <ac:spMkLst>
            <pc:docMk/>
            <pc:sldMk cId="1581747685" sldId="617"/>
            <ac:spMk id="13" creationId="{72EA7404-D6E2-409C-A272-3C4936D5FA6B}"/>
          </ac:spMkLst>
        </pc:spChg>
        <pc:spChg chg="add del mod">
          <ac:chgData name="Walid Ben Romdhane" userId="6fe82dfa42338168" providerId="LiveId" clId="{E72666A0-950D-449F-A17C-796EE64FDA89}" dt="2022-01-15T10:13:52.440" v="2204"/>
          <ac:spMkLst>
            <pc:docMk/>
            <pc:sldMk cId="1581747685" sldId="617"/>
            <ac:spMk id="14" creationId="{9C2A3C1B-6998-4CF1-80C7-5955A51C06FB}"/>
          </ac:spMkLst>
        </pc:spChg>
        <pc:spChg chg="add del mod">
          <ac:chgData name="Walid Ben Romdhane" userId="6fe82dfa42338168" providerId="LiveId" clId="{E72666A0-950D-449F-A17C-796EE64FDA89}" dt="2022-01-15T10:13:52.440" v="2204"/>
          <ac:spMkLst>
            <pc:docMk/>
            <pc:sldMk cId="1581747685" sldId="617"/>
            <ac:spMk id="15" creationId="{B61EBD16-F5D0-486E-A49F-5837229893BD}"/>
          </ac:spMkLst>
        </pc:spChg>
        <pc:spChg chg="add del mod">
          <ac:chgData name="Walid Ben Romdhane" userId="6fe82dfa42338168" providerId="LiveId" clId="{E72666A0-950D-449F-A17C-796EE64FDA89}" dt="2022-01-15T10:13:52.440" v="2204"/>
          <ac:spMkLst>
            <pc:docMk/>
            <pc:sldMk cId="1581747685" sldId="617"/>
            <ac:spMk id="16" creationId="{999E0912-6A20-4794-AD05-9E92CE85296B}"/>
          </ac:spMkLst>
        </pc:spChg>
        <pc:cxnChg chg="add del mod">
          <ac:chgData name="Walid Ben Romdhane" userId="6fe82dfa42338168" providerId="LiveId" clId="{E72666A0-950D-449F-A17C-796EE64FDA89}" dt="2022-01-15T10:13:52.440" v="2204"/>
          <ac:cxnSpMkLst>
            <pc:docMk/>
            <pc:sldMk cId="1581747685" sldId="617"/>
            <ac:cxnSpMk id="5" creationId="{092A4A0F-396A-42CB-930B-1F1018A3EBD0}"/>
          </ac:cxnSpMkLst>
        </pc:cxnChg>
      </pc:sldChg>
      <pc:sldChg chg="addSp delSp modSp del mod">
        <pc:chgData name="Walid Ben Romdhane" userId="6fe82dfa42338168" providerId="LiveId" clId="{E72666A0-950D-449F-A17C-796EE64FDA89}" dt="2022-01-15T07:37:21.077" v="1621" actId="47"/>
        <pc:sldMkLst>
          <pc:docMk/>
          <pc:sldMk cId="1588760851" sldId="618"/>
        </pc:sldMkLst>
        <pc:spChg chg="mod">
          <ac:chgData name="Walid Ben Romdhane" userId="6fe82dfa42338168" providerId="LiveId" clId="{E72666A0-950D-449F-A17C-796EE64FDA89}" dt="2022-01-14T18:26:37.394" v="1210"/>
          <ac:spMkLst>
            <pc:docMk/>
            <pc:sldMk cId="1588760851" sldId="618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15T07:25:50.097" v="1567" actId="478"/>
          <ac:spMkLst>
            <pc:docMk/>
            <pc:sldMk cId="1588760851" sldId="618"/>
            <ac:spMk id="15" creationId="{2E086EFD-12B7-4303-A36B-3A21065DED39}"/>
          </ac:spMkLst>
        </pc:spChg>
        <pc:spChg chg="add mod">
          <ac:chgData name="Walid Ben Romdhane" userId="6fe82dfa42338168" providerId="LiveId" clId="{E72666A0-950D-449F-A17C-796EE64FDA89}" dt="2022-01-15T07:25:50.344" v="1568"/>
          <ac:spMkLst>
            <pc:docMk/>
            <pc:sldMk cId="1588760851" sldId="618"/>
            <ac:spMk id="26" creationId="{7657BD67-7496-4890-9D9A-C0D076CA138A}"/>
          </ac:spMkLst>
        </pc:spChg>
        <pc:grpChg chg="add mod">
          <ac:chgData name="Walid Ben Romdhane" userId="6fe82dfa42338168" providerId="LiveId" clId="{E72666A0-950D-449F-A17C-796EE64FDA89}" dt="2022-01-15T07:25:08.464" v="1554"/>
          <ac:grpSpMkLst>
            <pc:docMk/>
            <pc:sldMk cId="1588760851" sldId="618"/>
            <ac:grpSpMk id="11" creationId="{E42334B6-4B8A-4181-B0B0-AEE3CB682717}"/>
          </ac:grpSpMkLst>
        </pc:grpChg>
        <pc:cxnChg chg="mod">
          <ac:chgData name="Walid Ben Romdhane" userId="6fe82dfa42338168" providerId="LiveId" clId="{E72666A0-950D-449F-A17C-796EE64FDA89}" dt="2022-01-15T07:25:08.464" v="1554"/>
          <ac:cxnSpMkLst>
            <pc:docMk/>
            <pc:sldMk cId="1588760851" sldId="618"/>
            <ac:cxnSpMk id="13" creationId="{B21B33B2-8A69-4C24-B8FE-0FC2254631E3}"/>
          </ac:cxnSpMkLst>
        </pc:cxnChg>
        <pc:cxnChg chg="mod">
          <ac:chgData name="Walid Ben Romdhane" userId="6fe82dfa42338168" providerId="LiveId" clId="{E72666A0-950D-449F-A17C-796EE64FDA89}" dt="2022-01-15T07:25:08.464" v="1554"/>
          <ac:cxnSpMkLst>
            <pc:docMk/>
            <pc:sldMk cId="1588760851" sldId="618"/>
            <ac:cxnSpMk id="20" creationId="{65BB0957-CE15-4D99-99B4-7E6D0DA4BA8D}"/>
          </ac:cxnSpMkLst>
        </pc:cxnChg>
        <pc:cxnChg chg="mod">
          <ac:chgData name="Walid Ben Romdhane" userId="6fe82dfa42338168" providerId="LiveId" clId="{E72666A0-950D-449F-A17C-796EE64FDA89}" dt="2022-01-15T07:25:08.464" v="1554"/>
          <ac:cxnSpMkLst>
            <pc:docMk/>
            <pc:sldMk cId="1588760851" sldId="618"/>
            <ac:cxnSpMk id="21" creationId="{16B12024-FB85-417E-AD31-241B5C38A3D3}"/>
          </ac:cxnSpMkLst>
        </pc:cxnChg>
        <pc:cxnChg chg="mod">
          <ac:chgData name="Walid Ben Romdhane" userId="6fe82dfa42338168" providerId="LiveId" clId="{E72666A0-950D-449F-A17C-796EE64FDA89}" dt="2022-01-15T07:25:08.464" v="1554"/>
          <ac:cxnSpMkLst>
            <pc:docMk/>
            <pc:sldMk cId="1588760851" sldId="618"/>
            <ac:cxnSpMk id="22" creationId="{454A3DC9-7293-4101-BBCC-A995B1BB924D}"/>
          </ac:cxnSpMkLst>
        </pc:cxnChg>
        <pc:cxnChg chg="mod">
          <ac:chgData name="Walid Ben Romdhane" userId="6fe82dfa42338168" providerId="LiveId" clId="{E72666A0-950D-449F-A17C-796EE64FDA89}" dt="2022-01-15T07:25:08.464" v="1554"/>
          <ac:cxnSpMkLst>
            <pc:docMk/>
            <pc:sldMk cId="1588760851" sldId="618"/>
            <ac:cxnSpMk id="23" creationId="{13FE7F5F-C90F-4D62-B1B8-898CDC7A74E0}"/>
          </ac:cxnSpMkLst>
        </pc:cxnChg>
        <pc:cxnChg chg="mod">
          <ac:chgData name="Walid Ben Romdhane" userId="6fe82dfa42338168" providerId="LiveId" clId="{E72666A0-950D-449F-A17C-796EE64FDA89}" dt="2022-01-15T07:25:08.464" v="1554"/>
          <ac:cxnSpMkLst>
            <pc:docMk/>
            <pc:sldMk cId="1588760851" sldId="618"/>
            <ac:cxnSpMk id="24" creationId="{3D11F291-D070-4628-A501-2F32EA6E9468}"/>
          </ac:cxnSpMkLst>
        </pc:cxnChg>
        <pc:cxnChg chg="mod">
          <ac:chgData name="Walid Ben Romdhane" userId="6fe82dfa42338168" providerId="LiveId" clId="{E72666A0-950D-449F-A17C-796EE64FDA89}" dt="2022-01-15T07:25:08.464" v="1554"/>
          <ac:cxnSpMkLst>
            <pc:docMk/>
            <pc:sldMk cId="1588760851" sldId="618"/>
            <ac:cxnSpMk id="25" creationId="{1FF73ACE-E3E5-4171-B56F-D2E9A4499335}"/>
          </ac:cxnSpMkLst>
        </pc:cxnChg>
      </pc:sldChg>
      <pc:sldChg chg="addSp delSp modSp mod modTransition modClrScheme delAnim modAnim chgLayout">
        <pc:chgData name="Walid Ben Romdhane" userId="6fe82dfa42338168" providerId="LiveId" clId="{E72666A0-950D-449F-A17C-796EE64FDA89}" dt="2022-01-31T15:14:07.128" v="8595" actId="478"/>
        <pc:sldMkLst>
          <pc:docMk/>
          <pc:sldMk cId="2395480519" sldId="619"/>
        </pc:sldMkLst>
        <pc:spChg chg="add mod ord">
          <ac:chgData name="Walid Ben Romdhane" userId="6fe82dfa42338168" providerId="LiveId" clId="{E72666A0-950D-449F-A17C-796EE64FDA89}" dt="2022-01-24T17:26:12.260" v="5148" actId="20577"/>
          <ac:spMkLst>
            <pc:docMk/>
            <pc:sldMk cId="2395480519" sldId="619"/>
            <ac:spMk id="2" creationId="{55EE1082-6F83-440D-BCCF-C4C79153A8AA}"/>
          </ac:spMkLst>
        </pc:spChg>
        <pc:spChg chg="del mod">
          <ac:chgData name="Walid Ben Romdhane" userId="6fe82dfa42338168" providerId="LiveId" clId="{E72666A0-950D-449F-A17C-796EE64FDA89}" dt="2022-01-17T09:32:12.080" v="3724" actId="478"/>
          <ac:spMkLst>
            <pc:docMk/>
            <pc:sldMk cId="2395480519" sldId="619"/>
            <ac:spMk id="4" creationId="{6F246255-1E5C-411B-A5CE-19068A2B62AE}"/>
          </ac:spMkLst>
        </pc:spChg>
        <pc:spChg chg="add del mod">
          <ac:chgData name="Walid Ben Romdhane" userId="6fe82dfa42338168" providerId="LiveId" clId="{E72666A0-950D-449F-A17C-796EE64FDA89}" dt="2022-01-24T17:26:05.390" v="5145" actId="478"/>
          <ac:spMkLst>
            <pc:docMk/>
            <pc:sldMk cId="2395480519" sldId="619"/>
            <ac:spMk id="7" creationId="{12AAFB7C-9D27-41D4-8E55-00AB58235ED4}"/>
          </ac:spMkLst>
        </pc:spChg>
        <pc:spChg chg="add mod ord">
          <ac:chgData name="Walid Ben Romdhane" userId="6fe82dfa42338168" providerId="LiveId" clId="{E72666A0-950D-449F-A17C-796EE64FDA89}" dt="2022-01-17T10:08:08.567" v="3838" actId="14100"/>
          <ac:spMkLst>
            <pc:docMk/>
            <pc:sldMk cId="2395480519" sldId="619"/>
            <ac:spMk id="8" creationId="{D3124430-B12C-4419-82F1-8EE8505AF2E4}"/>
          </ac:spMkLst>
        </pc:spChg>
        <pc:spChg chg="mod ord">
          <ac:chgData name="Walid Ben Romdhane" userId="6fe82dfa42338168" providerId="LiveId" clId="{E72666A0-950D-449F-A17C-796EE64FDA89}" dt="2022-01-26T14:49:10.385" v="6572"/>
          <ac:spMkLst>
            <pc:docMk/>
            <pc:sldMk cId="2395480519" sldId="619"/>
            <ac:spMk id="12" creationId="{32E7B61B-245C-401C-A796-CC5953580D05}"/>
          </ac:spMkLst>
        </pc:spChg>
        <pc:spChg chg="del mod">
          <ac:chgData name="Walid Ben Romdhane" userId="6fe82dfa42338168" providerId="LiveId" clId="{E72666A0-950D-449F-A17C-796EE64FDA89}" dt="2022-01-31T15:14:07.128" v="8595" actId="478"/>
          <ac:spMkLst>
            <pc:docMk/>
            <pc:sldMk cId="2395480519" sldId="619"/>
            <ac:spMk id="21" creationId="{D03C5084-B010-430C-90EA-6797B0C5D9DC}"/>
          </ac:spMkLst>
        </pc:spChg>
        <pc:spChg chg="del mod">
          <ac:chgData name="Walid Ben Romdhane" userId="6fe82dfa42338168" providerId="LiveId" clId="{E72666A0-950D-449F-A17C-796EE64FDA89}" dt="2022-01-31T15:14:07.128" v="8595" actId="478"/>
          <ac:spMkLst>
            <pc:docMk/>
            <pc:sldMk cId="2395480519" sldId="619"/>
            <ac:spMk id="24" creationId="{4206A397-739D-4CF5-9D24-22A6DFEB46CA}"/>
          </ac:spMkLst>
        </pc:spChg>
        <pc:spChg chg="mod">
          <ac:chgData name="Walid Ben Romdhane" userId="6fe82dfa42338168" providerId="LiveId" clId="{E72666A0-950D-449F-A17C-796EE64FDA89}" dt="2022-01-31T15:13:39.779" v="8593" actId="6549"/>
          <ac:spMkLst>
            <pc:docMk/>
            <pc:sldMk cId="2395480519" sldId="619"/>
            <ac:spMk id="25" creationId="{61EEC19C-ED1C-4004-9A24-E9261B482BDF}"/>
          </ac:spMkLst>
        </pc:spChg>
        <pc:spChg chg="add del mod">
          <ac:chgData name="Walid Ben Romdhane" userId="6fe82dfa42338168" providerId="LiveId" clId="{E72666A0-950D-449F-A17C-796EE64FDA89}" dt="2022-01-31T15:14:07.128" v="8595" actId="478"/>
          <ac:spMkLst>
            <pc:docMk/>
            <pc:sldMk cId="2395480519" sldId="619"/>
            <ac:spMk id="27" creationId="{AD84157A-EBCD-4783-942E-B25C6FCD874D}"/>
          </ac:spMkLst>
        </pc:spChg>
        <pc:picChg chg="add del">
          <ac:chgData name="Walid Ben Romdhane" userId="6fe82dfa42338168" providerId="LiveId" clId="{E72666A0-950D-449F-A17C-796EE64FDA89}" dt="2022-01-17T09:57:06.256" v="3730" actId="22"/>
          <ac:picMkLst>
            <pc:docMk/>
            <pc:sldMk cId="2395480519" sldId="619"/>
            <ac:picMk id="3" creationId="{D2C2C25D-B7F0-4CC1-90A5-072C3796ABF3}"/>
          </ac:picMkLst>
        </pc:picChg>
        <pc:picChg chg="add del">
          <ac:chgData name="Walid Ben Romdhane" userId="6fe82dfa42338168" providerId="LiveId" clId="{E72666A0-950D-449F-A17C-796EE64FDA89}" dt="2022-01-17T09:58:08.750" v="3734" actId="478"/>
          <ac:picMkLst>
            <pc:docMk/>
            <pc:sldMk cId="2395480519" sldId="619"/>
            <ac:picMk id="6" creationId="{D137169C-488E-4190-9440-F046C92EB095}"/>
          </ac:picMkLst>
        </pc:picChg>
        <pc:picChg chg="add del mod">
          <ac:chgData name="Walid Ben Romdhane" userId="6fe82dfa42338168" providerId="LiveId" clId="{E72666A0-950D-449F-A17C-796EE64FDA89}" dt="2022-01-17T09:58:16.874" v="3737" actId="478"/>
          <ac:picMkLst>
            <pc:docMk/>
            <pc:sldMk cId="2395480519" sldId="619"/>
            <ac:picMk id="10" creationId="{F169F9FC-5C8A-420D-80F5-A82D4E58BE8E}"/>
          </ac:picMkLst>
        </pc:picChg>
        <pc:picChg chg="add del">
          <ac:chgData name="Walid Ben Romdhane" userId="6fe82dfa42338168" providerId="LiveId" clId="{E72666A0-950D-449F-A17C-796EE64FDA89}" dt="2022-01-17T09:59:35.926" v="3739" actId="478"/>
          <ac:picMkLst>
            <pc:docMk/>
            <pc:sldMk cId="2395480519" sldId="619"/>
            <ac:picMk id="13" creationId="{6DE40577-FAB5-4F0B-BE9D-416FE22811CA}"/>
          </ac:picMkLst>
        </pc:picChg>
        <pc:picChg chg="add del">
          <ac:chgData name="Walid Ben Romdhane" userId="6fe82dfa42338168" providerId="LiveId" clId="{E72666A0-950D-449F-A17C-796EE64FDA89}" dt="2022-01-17T09:59:52.478" v="3743" actId="478"/>
          <ac:picMkLst>
            <pc:docMk/>
            <pc:sldMk cId="2395480519" sldId="619"/>
            <ac:picMk id="15" creationId="{487A22FA-440F-43DC-BA33-DA8D962CCEB8}"/>
          </ac:picMkLst>
        </pc:picChg>
        <pc:picChg chg="add del mod">
          <ac:chgData name="Walid Ben Romdhane" userId="6fe82dfa42338168" providerId="LiveId" clId="{E72666A0-950D-449F-A17C-796EE64FDA89}" dt="2022-01-17T10:00:06.856" v="3749" actId="478"/>
          <ac:picMkLst>
            <pc:docMk/>
            <pc:sldMk cId="2395480519" sldId="619"/>
            <ac:picMk id="17" creationId="{BCD4D415-FC71-4D7C-B16B-284920E8877F}"/>
          </ac:picMkLst>
        </pc:picChg>
        <pc:picChg chg="add del mod">
          <ac:chgData name="Walid Ben Romdhane" userId="6fe82dfa42338168" providerId="LiveId" clId="{E72666A0-950D-449F-A17C-796EE64FDA89}" dt="2022-01-17T10:05:08.793" v="3758" actId="478"/>
          <ac:picMkLst>
            <pc:docMk/>
            <pc:sldMk cId="2395480519" sldId="619"/>
            <ac:picMk id="19" creationId="{B15DF9BA-AA33-49CF-B06D-B95F7333FBC5}"/>
          </ac:picMkLst>
        </pc:picChg>
        <pc:picChg chg="add del mod">
          <ac:chgData name="Walid Ben Romdhane" userId="6fe82dfa42338168" providerId="LiveId" clId="{E72666A0-950D-449F-A17C-796EE64FDA89}" dt="2022-01-17T10:06:52.572" v="3766" actId="478"/>
          <ac:picMkLst>
            <pc:docMk/>
            <pc:sldMk cId="2395480519" sldId="619"/>
            <ac:picMk id="22" creationId="{48AE9A0D-409A-4F3B-8668-93E4D32577B6}"/>
          </ac:picMkLst>
        </pc:picChg>
        <pc:picChg chg="add mod">
          <ac:chgData name="Walid Ben Romdhane" userId="6fe82dfa42338168" providerId="LiveId" clId="{E72666A0-950D-449F-A17C-796EE64FDA89}" dt="2022-01-17T10:08:03.498" v="3837" actId="1076"/>
          <ac:picMkLst>
            <pc:docMk/>
            <pc:sldMk cId="2395480519" sldId="619"/>
            <ac:picMk id="26" creationId="{346220CC-44B8-4053-8E61-23044D29F515}"/>
          </ac:picMkLst>
        </pc:picChg>
      </pc:sldChg>
      <pc:sldChg chg="modSp mod chgLayout">
        <pc:chgData name="Walid Ben Romdhane" userId="6fe82dfa42338168" providerId="LiveId" clId="{E72666A0-950D-449F-A17C-796EE64FDA89}" dt="2022-01-31T16:14:28.970" v="8876" actId="20577"/>
        <pc:sldMkLst>
          <pc:docMk/>
          <pc:sldMk cId="2725985995" sldId="620"/>
        </pc:sldMkLst>
        <pc:spChg chg="mod ord">
          <ac:chgData name="Walid Ben Romdhane" userId="6fe82dfa42338168" providerId="LiveId" clId="{E72666A0-950D-449F-A17C-796EE64FDA89}" dt="2022-01-15T11:14:11.310" v="2568" actId="404"/>
          <ac:spMkLst>
            <pc:docMk/>
            <pc:sldMk cId="2725985995" sldId="620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5:11:05.165" v="4042" actId="20577"/>
          <ac:spMkLst>
            <pc:docMk/>
            <pc:sldMk cId="2725985995" sldId="620"/>
            <ac:spMk id="18" creationId="{D01BF144-EBFA-4005-87B8-A25DAEAF1894}"/>
          </ac:spMkLst>
        </pc:spChg>
        <pc:spChg chg="mod">
          <ac:chgData name="Walid Ben Romdhane" userId="6fe82dfa42338168" providerId="LiveId" clId="{E72666A0-950D-449F-A17C-796EE64FDA89}" dt="2022-01-31T16:14:28.970" v="8876" actId="20577"/>
          <ac:spMkLst>
            <pc:docMk/>
            <pc:sldMk cId="2725985995" sldId="620"/>
            <ac:spMk id="46" creationId="{22998DF3-983C-468E-8E66-F02D97511F5F}"/>
          </ac:spMkLst>
        </pc:spChg>
      </pc:sldChg>
      <pc:sldChg chg="modSp mod chgLayout">
        <pc:chgData name="Walid Ben Romdhane" userId="6fe82dfa42338168" providerId="LiveId" clId="{E72666A0-950D-449F-A17C-796EE64FDA89}" dt="2022-01-24T15:22:17.808" v="4161" actId="14100"/>
        <pc:sldMkLst>
          <pc:docMk/>
          <pc:sldMk cId="4070106024" sldId="621"/>
        </pc:sldMkLst>
        <pc:spChg chg="mod ord">
          <ac:chgData name="Walid Ben Romdhane" userId="6fe82dfa42338168" providerId="LiveId" clId="{E72666A0-950D-449F-A17C-796EE64FDA89}" dt="2022-01-24T14:58:46.899" v="3967" actId="404"/>
          <ac:spMkLst>
            <pc:docMk/>
            <pc:sldMk cId="4070106024" sldId="621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5:22:17.808" v="4161" actId="14100"/>
          <ac:spMkLst>
            <pc:docMk/>
            <pc:sldMk cId="4070106024" sldId="621"/>
            <ac:spMk id="38" creationId="{8A9E9883-B962-4F6F-884B-CBDCB324CE4C}"/>
          </ac:spMkLst>
        </pc:spChg>
        <pc:spChg chg="mod">
          <ac:chgData name="Walid Ben Romdhane" userId="6fe82dfa42338168" providerId="LiveId" clId="{E72666A0-950D-449F-A17C-796EE64FDA89}" dt="2022-01-24T15:17:24.397" v="4056" actId="20577"/>
          <ac:spMkLst>
            <pc:docMk/>
            <pc:sldMk cId="4070106024" sldId="621"/>
            <ac:spMk id="40" creationId="{FAEEBCE6-268E-423A-900D-1467A986763B}"/>
          </ac:spMkLst>
        </pc:spChg>
      </pc:sldChg>
      <pc:sldChg chg="addSp delSp modSp mod ord modClrScheme modAnim chgLayout">
        <pc:chgData name="Walid Ben Romdhane" userId="6fe82dfa42338168" providerId="LiveId" clId="{E72666A0-950D-449F-A17C-796EE64FDA89}" dt="2022-02-01T09:16:48.315" v="9068" actId="693"/>
        <pc:sldMkLst>
          <pc:docMk/>
          <pc:sldMk cId="3248007271" sldId="622"/>
        </pc:sldMkLst>
        <pc:spChg chg="add mod ord">
          <ac:chgData name="Walid Ben Romdhane" userId="6fe82dfa42338168" providerId="LiveId" clId="{E72666A0-950D-449F-A17C-796EE64FDA89}" dt="2022-01-25T10:18:09.327" v="6212"/>
          <ac:spMkLst>
            <pc:docMk/>
            <pc:sldMk cId="3248007271" sldId="622"/>
            <ac:spMk id="2" creationId="{6355BA7C-69FA-4DC4-8EAE-877112F71C01}"/>
          </ac:spMkLst>
        </pc:spChg>
        <pc:spChg chg="del mod">
          <ac:chgData name="Walid Ben Romdhane" userId="6fe82dfa42338168" providerId="LiveId" clId="{E72666A0-950D-449F-A17C-796EE64FDA89}" dt="2022-01-25T10:18:28.371" v="6224" actId="478"/>
          <ac:spMkLst>
            <pc:docMk/>
            <pc:sldMk cId="3248007271" sldId="622"/>
            <ac:spMk id="3" creationId="{45B107C9-65EE-4D12-ACD5-33E4A7A03DD3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3248007271" sldId="622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5T09:00:00.583" v="5299" actId="20577"/>
          <ac:spMkLst>
            <pc:docMk/>
            <pc:sldMk cId="3248007271" sldId="622"/>
            <ac:spMk id="18" creationId="{4E986989-5EC9-4241-A75F-A7DFA46912EF}"/>
          </ac:spMkLst>
        </pc:spChg>
        <pc:spChg chg="mod">
          <ac:chgData name="Walid Ben Romdhane" userId="6fe82dfa42338168" providerId="LiveId" clId="{E72666A0-950D-449F-A17C-796EE64FDA89}" dt="2022-02-01T09:16:48.315" v="9068" actId="693"/>
          <ac:spMkLst>
            <pc:docMk/>
            <pc:sldMk cId="3248007271" sldId="622"/>
            <ac:spMk id="36" creationId="{181470ED-D8EB-4291-A942-CE51DE2C8467}"/>
          </ac:spMkLst>
        </pc:spChg>
      </pc:sldChg>
      <pc:sldChg chg="addSp delSp modSp del mod modClrScheme delAnim modAnim chgLayout">
        <pc:chgData name="Walid Ben Romdhane" userId="6fe82dfa42338168" providerId="LiveId" clId="{E72666A0-950D-449F-A17C-796EE64FDA89}" dt="2022-02-01T09:13:02.823" v="8883" actId="47"/>
        <pc:sldMkLst>
          <pc:docMk/>
          <pc:sldMk cId="1468431500" sldId="623"/>
        </pc:sldMkLst>
        <pc:spChg chg="add mod ord">
          <ac:chgData name="Walid Ben Romdhane" userId="6fe82dfa42338168" providerId="LiveId" clId="{E72666A0-950D-449F-A17C-796EE64FDA89}" dt="2022-01-25T10:18:08.503" v="6211"/>
          <ac:spMkLst>
            <pc:docMk/>
            <pc:sldMk cId="1468431500" sldId="623"/>
            <ac:spMk id="2" creationId="{C5422A48-FD0E-434A-8B52-D54BD1C42480}"/>
          </ac:spMkLst>
        </pc:spChg>
        <pc:spChg chg="del mod">
          <ac:chgData name="Walid Ben Romdhane" userId="6fe82dfa42338168" providerId="LiveId" clId="{E72666A0-950D-449F-A17C-796EE64FDA89}" dt="2022-01-25T10:18:29.357" v="6225" actId="478"/>
          <ac:spMkLst>
            <pc:docMk/>
            <pc:sldMk cId="1468431500" sldId="623"/>
            <ac:spMk id="3" creationId="{45B107C9-65EE-4D12-ACD5-33E4A7A03DD3}"/>
          </ac:spMkLst>
        </pc:spChg>
        <pc:spChg chg="add del mod ord">
          <ac:chgData name="Walid Ben Romdhane" userId="6fe82dfa42338168" providerId="LiveId" clId="{E72666A0-950D-449F-A17C-796EE64FDA89}" dt="2022-01-25T09:01:48.123" v="5303" actId="478"/>
          <ac:spMkLst>
            <pc:docMk/>
            <pc:sldMk cId="1468431500" sldId="623"/>
            <ac:spMk id="10" creationId="{EF3295CD-5AFB-4790-8E51-F657106C0295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1468431500" sldId="623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5T09:01:36.677" v="5300"/>
          <ac:spMkLst>
            <pc:docMk/>
            <pc:sldMk cId="1468431500" sldId="623"/>
            <ac:spMk id="13" creationId="{9E57C95D-920F-43AB-81C0-E4303314AB4C}"/>
          </ac:spMkLst>
        </pc:spChg>
        <pc:spChg chg="add mod">
          <ac:chgData name="Walid Ben Romdhane" userId="6fe82dfa42338168" providerId="LiveId" clId="{E72666A0-950D-449F-A17C-796EE64FDA89}" dt="2022-01-25T09:04:42.159" v="5359" actId="207"/>
          <ac:spMkLst>
            <pc:docMk/>
            <pc:sldMk cId="1468431500" sldId="623"/>
            <ac:spMk id="15" creationId="{4B81E33B-38CA-478F-9E2A-5E05568F788C}"/>
          </ac:spMkLst>
        </pc:spChg>
        <pc:spChg chg="add del mod">
          <ac:chgData name="Walid Ben Romdhane" userId="6fe82dfa42338168" providerId="LiveId" clId="{E72666A0-950D-449F-A17C-796EE64FDA89}" dt="2022-01-25T09:05:30.295" v="5361" actId="478"/>
          <ac:spMkLst>
            <pc:docMk/>
            <pc:sldMk cId="1468431500" sldId="623"/>
            <ac:spMk id="16" creationId="{86EDC118-D7DE-4B12-8237-34C297943D96}"/>
          </ac:spMkLst>
        </pc:spChg>
        <pc:spChg chg="del mod ord">
          <ac:chgData name="Walid Ben Romdhane" userId="6fe82dfa42338168" providerId="LiveId" clId="{E72666A0-950D-449F-A17C-796EE64FDA89}" dt="2022-01-25T09:04:39.962" v="5357" actId="478"/>
          <ac:spMkLst>
            <pc:docMk/>
            <pc:sldMk cId="1468431500" sldId="623"/>
            <ac:spMk id="17" creationId="{5880BBC4-192B-4E0F-890F-0F0321F2C5C0}"/>
          </ac:spMkLst>
        </pc:spChg>
        <pc:grpChg chg="add del mod ord">
          <ac:chgData name="Walid Ben Romdhane" userId="6fe82dfa42338168" providerId="LiveId" clId="{E72666A0-950D-449F-A17C-796EE64FDA89}" dt="2022-01-25T09:02:25.664" v="5307" actId="21"/>
          <ac:grpSpMkLst>
            <pc:docMk/>
            <pc:sldMk cId="1468431500" sldId="623"/>
            <ac:grpSpMk id="11" creationId="{60D75AA9-F682-4358-916B-E6C4114FC176}"/>
          </ac:grpSpMkLst>
        </pc:grpChg>
        <pc:picChg chg="mod">
          <ac:chgData name="Walid Ben Romdhane" userId="6fe82dfa42338168" providerId="LiveId" clId="{E72666A0-950D-449F-A17C-796EE64FDA89}" dt="2022-01-25T09:01:36.677" v="5300"/>
          <ac:picMkLst>
            <pc:docMk/>
            <pc:sldMk cId="1468431500" sldId="623"/>
            <ac:picMk id="14" creationId="{422586E6-B138-44D6-977B-C9DBE30C92A5}"/>
          </ac:picMkLst>
        </pc:picChg>
      </pc:sldChg>
      <pc:sldChg chg="addSp delSp modSp del mod modClrScheme chgLayout">
        <pc:chgData name="Walid Ben Romdhane" userId="6fe82dfa42338168" providerId="LiveId" clId="{E72666A0-950D-449F-A17C-796EE64FDA89}" dt="2022-02-01T09:13:02.823" v="8883" actId="47"/>
        <pc:sldMkLst>
          <pc:docMk/>
          <pc:sldMk cId="250408313" sldId="624"/>
        </pc:sldMkLst>
        <pc:spChg chg="add mod ord">
          <ac:chgData name="Walid Ben Romdhane" userId="6fe82dfa42338168" providerId="LiveId" clId="{E72666A0-950D-449F-A17C-796EE64FDA89}" dt="2022-01-25T10:18:06.420" v="6209"/>
          <ac:spMkLst>
            <pc:docMk/>
            <pc:sldMk cId="250408313" sldId="624"/>
            <ac:spMk id="2" creationId="{8F314164-C4F2-4726-80B1-6F4ED8E8910B}"/>
          </ac:spMkLst>
        </pc:spChg>
        <pc:spChg chg="del mod">
          <ac:chgData name="Walid Ben Romdhane" userId="6fe82dfa42338168" providerId="LiveId" clId="{E72666A0-950D-449F-A17C-796EE64FDA89}" dt="2022-01-25T10:18:31.077" v="6227" actId="478"/>
          <ac:spMkLst>
            <pc:docMk/>
            <pc:sldMk cId="250408313" sldId="624"/>
            <ac:spMk id="3" creationId="{45B107C9-65EE-4D12-ACD5-33E4A7A03DD3}"/>
          </ac:spMkLst>
        </pc:spChg>
        <pc:spChg chg="add del mod">
          <ac:chgData name="Walid Ben Romdhane" userId="6fe82dfa42338168" providerId="LiveId" clId="{E72666A0-950D-449F-A17C-796EE64FDA89}" dt="2022-01-25T09:04:30.951" v="5354" actId="21"/>
          <ac:spMkLst>
            <pc:docMk/>
            <pc:sldMk cId="250408313" sldId="624"/>
            <ac:spMk id="11" creationId="{1F26A634-9FE7-4F9A-B960-2E497BE90875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250408313" sldId="624"/>
            <ac:spMk id="12" creationId="{32E7B61B-245C-401C-A796-CC5953580D05}"/>
          </ac:spMkLst>
        </pc:spChg>
        <pc:spChg chg="add del mod">
          <ac:chgData name="Walid Ben Romdhane" userId="6fe82dfa42338168" providerId="LiveId" clId="{E72666A0-950D-449F-A17C-796EE64FDA89}" dt="2022-01-25T09:04:30.951" v="5354" actId="21"/>
          <ac:spMkLst>
            <pc:docMk/>
            <pc:sldMk cId="250408313" sldId="624"/>
            <ac:spMk id="13" creationId="{96C356A4-BF6C-4F64-82AD-B4809A3E4D2C}"/>
          </ac:spMkLst>
        </pc:spChg>
      </pc:sldChg>
      <pc:sldChg chg="addSp delSp modSp del mod modClrScheme chgLayout">
        <pc:chgData name="Walid Ben Romdhane" userId="6fe82dfa42338168" providerId="LiveId" clId="{E72666A0-950D-449F-A17C-796EE64FDA89}" dt="2022-02-01T09:13:02.823" v="8883" actId="47"/>
        <pc:sldMkLst>
          <pc:docMk/>
          <pc:sldMk cId="4148708065" sldId="625"/>
        </pc:sldMkLst>
        <pc:spChg chg="del mod">
          <ac:chgData name="Walid Ben Romdhane" userId="6fe82dfa42338168" providerId="LiveId" clId="{E72666A0-950D-449F-A17C-796EE64FDA89}" dt="2022-01-25T10:18:32.757" v="6229" actId="478"/>
          <ac:spMkLst>
            <pc:docMk/>
            <pc:sldMk cId="4148708065" sldId="625"/>
            <ac:spMk id="3" creationId="{45B107C9-65EE-4D12-ACD5-33E4A7A03DD3}"/>
          </ac:spMkLst>
        </pc:spChg>
        <pc:spChg chg="add mod ord">
          <ac:chgData name="Walid Ben Romdhane" userId="6fe82dfa42338168" providerId="LiveId" clId="{E72666A0-950D-449F-A17C-796EE64FDA89}" dt="2022-01-25T10:18:04.786" v="6207"/>
          <ac:spMkLst>
            <pc:docMk/>
            <pc:sldMk cId="4148708065" sldId="625"/>
            <ac:spMk id="4" creationId="{172A5EBD-74E2-4C14-958F-F08A0F021A81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4148708065" sldId="625"/>
            <ac:spMk id="12" creationId="{32E7B61B-245C-401C-A796-CC5953580D05}"/>
          </ac:spMkLst>
        </pc:spChg>
      </pc:sldChg>
      <pc:sldChg chg="addSp delSp modSp del mod modClrScheme modAnim chgLayout">
        <pc:chgData name="Walid Ben Romdhane" userId="6fe82dfa42338168" providerId="LiveId" clId="{E72666A0-950D-449F-A17C-796EE64FDA89}" dt="2022-02-01T09:13:02.823" v="8883" actId="47"/>
        <pc:sldMkLst>
          <pc:docMk/>
          <pc:sldMk cId="1611292878" sldId="626"/>
        </pc:sldMkLst>
        <pc:spChg chg="del mod">
          <ac:chgData name="Walid Ben Romdhane" userId="6fe82dfa42338168" providerId="LiveId" clId="{E72666A0-950D-449F-A17C-796EE64FDA89}" dt="2022-01-25T10:18:30.274" v="6226" actId="478"/>
          <ac:spMkLst>
            <pc:docMk/>
            <pc:sldMk cId="1611292878" sldId="626"/>
            <ac:spMk id="3" creationId="{45B107C9-65EE-4D12-ACD5-33E4A7A03DD3}"/>
          </ac:spMkLst>
        </pc:spChg>
        <pc:spChg chg="add mod ord">
          <ac:chgData name="Walid Ben Romdhane" userId="6fe82dfa42338168" providerId="LiveId" clId="{E72666A0-950D-449F-A17C-796EE64FDA89}" dt="2022-01-25T10:18:07.573" v="6210"/>
          <ac:spMkLst>
            <pc:docMk/>
            <pc:sldMk cId="1611292878" sldId="626"/>
            <ac:spMk id="4" creationId="{3DA45CDD-54B9-49F7-9606-73DE508EA415}"/>
          </ac:spMkLst>
        </pc:spChg>
        <pc:spChg chg="mod">
          <ac:chgData name="Walid Ben Romdhane" userId="6fe82dfa42338168" providerId="LiveId" clId="{E72666A0-950D-449F-A17C-796EE64FDA89}" dt="2022-01-25T09:02:32.534" v="5309"/>
          <ac:spMkLst>
            <pc:docMk/>
            <pc:sldMk cId="1611292878" sldId="626"/>
            <ac:spMk id="11" creationId="{0389AB65-275E-4819-ACC3-CC5A3FA8A94D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1611292878" sldId="626"/>
            <ac:spMk id="12" creationId="{32E7B61B-245C-401C-A796-CC5953580D05}"/>
          </ac:spMkLst>
        </pc:spChg>
        <pc:spChg chg="add del mod">
          <ac:chgData name="Walid Ben Romdhane" userId="6fe82dfa42338168" providerId="LiveId" clId="{E72666A0-950D-449F-A17C-796EE64FDA89}" dt="2022-01-25T09:04:03.075" v="5315" actId="21"/>
          <ac:spMkLst>
            <pc:docMk/>
            <pc:sldMk cId="1611292878" sldId="626"/>
            <ac:spMk id="14" creationId="{6580B191-E339-4F6A-AED0-60D980B572F3}"/>
          </ac:spMkLst>
        </pc:spChg>
        <pc:spChg chg="add mod">
          <ac:chgData name="Walid Ben Romdhane" userId="6fe82dfa42338168" providerId="LiveId" clId="{E72666A0-950D-449F-A17C-796EE64FDA89}" dt="2022-01-25T09:04:36.871" v="5356" actId="207"/>
          <ac:spMkLst>
            <pc:docMk/>
            <pc:sldMk cId="1611292878" sldId="626"/>
            <ac:spMk id="15" creationId="{B474DFF7-DE7E-4B60-8E3D-FD4F7CB73793}"/>
          </ac:spMkLst>
        </pc:spChg>
        <pc:spChg chg="add mod">
          <ac:chgData name="Walid Ben Romdhane" userId="6fe82dfa42338168" providerId="LiveId" clId="{E72666A0-950D-449F-A17C-796EE64FDA89}" dt="2022-01-25T09:04:36.871" v="5356" actId="207"/>
          <ac:spMkLst>
            <pc:docMk/>
            <pc:sldMk cId="1611292878" sldId="626"/>
            <ac:spMk id="16" creationId="{C3BCEA67-B094-4C6B-8164-F5D3C5F0687B}"/>
          </ac:spMkLst>
        </pc:spChg>
        <pc:spChg chg="del mod">
          <ac:chgData name="Walid Ben Romdhane" userId="6fe82dfa42338168" providerId="LiveId" clId="{E72666A0-950D-449F-A17C-796EE64FDA89}" dt="2022-01-25T09:04:03.075" v="5315" actId="21"/>
          <ac:spMkLst>
            <pc:docMk/>
            <pc:sldMk cId="1611292878" sldId="626"/>
            <ac:spMk id="17" creationId="{5880BBC4-192B-4E0F-890F-0F0321F2C5C0}"/>
          </ac:spMkLst>
        </pc:spChg>
        <pc:grpChg chg="add mod">
          <ac:chgData name="Walid Ben Romdhane" userId="6fe82dfa42338168" providerId="LiveId" clId="{E72666A0-950D-449F-A17C-796EE64FDA89}" dt="2022-01-25T09:05:49.305" v="5363" actId="1076"/>
          <ac:grpSpMkLst>
            <pc:docMk/>
            <pc:sldMk cId="1611292878" sldId="626"/>
            <ac:grpSpMk id="10" creationId="{8CE48403-BF5D-4AAD-8AC1-B74088618623}"/>
          </ac:grpSpMkLst>
        </pc:grpChg>
        <pc:picChg chg="mod">
          <ac:chgData name="Walid Ben Romdhane" userId="6fe82dfa42338168" providerId="LiveId" clId="{E72666A0-950D-449F-A17C-796EE64FDA89}" dt="2022-01-25T09:02:32.534" v="5309"/>
          <ac:picMkLst>
            <pc:docMk/>
            <pc:sldMk cId="1611292878" sldId="626"/>
            <ac:picMk id="13" creationId="{160C6356-6CAA-4724-A9AE-FC85841D741E}"/>
          </ac:picMkLst>
        </pc:picChg>
      </pc:sldChg>
      <pc:sldChg chg="addSp delSp modSp del mod modClrScheme chgLayout">
        <pc:chgData name="Walid Ben Romdhane" userId="6fe82dfa42338168" providerId="LiveId" clId="{E72666A0-950D-449F-A17C-796EE64FDA89}" dt="2022-02-01T09:13:02.823" v="8883" actId="47"/>
        <pc:sldMkLst>
          <pc:docMk/>
          <pc:sldMk cId="1079314046" sldId="628"/>
        </pc:sldMkLst>
        <pc:spChg chg="add mod ord">
          <ac:chgData name="Walid Ben Romdhane" userId="6fe82dfa42338168" providerId="LiveId" clId="{E72666A0-950D-449F-A17C-796EE64FDA89}" dt="2022-01-25T10:18:05.599" v="6208"/>
          <ac:spMkLst>
            <pc:docMk/>
            <pc:sldMk cId="1079314046" sldId="628"/>
            <ac:spMk id="2" creationId="{E552DF9A-5469-41F8-BC68-AB2ECDD56E1B}"/>
          </ac:spMkLst>
        </pc:spChg>
        <pc:spChg chg="del mod">
          <ac:chgData name="Walid Ben Romdhane" userId="6fe82dfa42338168" providerId="LiveId" clId="{E72666A0-950D-449F-A17C-796EE64FDA89}" dt="2022-01-25T10:18:31.881" v="6228" actId="478"/>
          <ac:spMkLst>
            <pc:docMk/>
            <pc:sldMk cId="1079314046" sldId="628"/>
            <ac:spMk id="3" creationId="{45B107C9-65EE-4D12-ACD5-33E4A7A03DD3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1079314046" sldId="628"/>
            <ac:spMk id="12" creationId="{32E7B61B-245C-401C-A796-CC5953580D05}"/>
          </ac:spMkLst>
        </pc:spChg>
      </pc:sldChg>
      <pc:sldChg chg="addSp delSp modSp mod modClrScheme delAnim modAnim chgLayout">
        <pc:chgData name="Walid Ben Romdhane" userId="6fe82dfa42338168" providerId="LiveId" clId="{E72666A0-950D-449F-A17C-796EE64FDA89}" dt="2022-03-29T16:19:11.383" v="9789"/>
        <pc:sldMkLst>
          <pc:docMk/>
          <pc:sldMk cId="2703539121" sldId="629"/>
        </pc:sldMkLst>
        <pc:spChg chg="add mod ord">
          <ac:chgData name="Walid Ben Romdhane" userId="6fe82dfa42338168" providerId="LiveId" clId="{E72666A0-950D-449F-A17C-796EE64FDA89}" dt="2022-01-25T10:18:03.115" v="6205"/>
          <ac:spMkLst>
            <pc:docMk/>
            <pc:sldMk cId="2703539121" sldId="629"/>
            <ac:spMk id="2" creationId="{F8812282-71D1-4268-A17B-DE34A48257D4}"/>
          </ac:spMkLst>
        </pc:spChg>
        <pc:spChg chg="del mod">
          <ac:chgData name="Walid Ben Romdhane" userId="6fe82dfa42338168" providerId="LiveId" clId="{E72666A0-950D-449F-A17C-796EE64FDA89}" dt="2022-01-25T10:18:34.867" v="6231" actId="478"/>
          <ac:spMkLst>
            <pc:docMk/>
            <pc:sldMk cId="2703539121" sldId="629"/>
            <ac:spMk id="3" creationId="{45B107C9-65EE-4D12-ACD5-33E4A7A03DD3}"/>
          </ac:spMkLst>
        </pc:spChg>
        <pc:spChg chg="mod">
          <ac:chgData name="Walid Ben Romdhane" userId="6fe82dfa42338168" providerId="LiveId" clId="{E72666A0-950D-449F-A17C-796EE64FDA89}" dt="2022-01-25T09:08:05.109" v="5365"/>
          <ac:spMkLst>
            <pc:docMk/>
            <pc:sldMk cId="2703539121" sldId="629"/>
            <ac:spMk id="9" creationId="{9ED729E1-A106-4CA0-A146-165E343D5DF3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2703539121" sldId="629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5T09:08:15.882" v="5367" actId="571"/>
          <ac:spMkLst>
            <pc:docMk/>
            <pc:sldMk cId="2703539121" sldId="629"/>
            <ac:spMk id="13" creationId="{4C0E7118-E57C-4AB6-A83C-385DEC410420}"/>
          </ac:spMkLst>
        </pc:spChg>
        <pc:spChg chg="del mod">
          <ac:chgData name="Walid Ben Romdhane" userId="6fe82dfa42338168" providerId="LiveId" clId="{E72666A0-950D-449F-A17C-796EE64FDA89}" dt="2022-02-01T09:13:09.547" v="8884" actId="478"/>
          <ac:spMkLst>
            <pc:docMk/>
            <pc:sldMk cId="2703539121" sldId="629"/>
            <ac:spMk id="16" creationId="{24536D80-4DC7-4A19-8ABF-BC0BB2CD3DEA}"/>
          </ac:spMkLst>
        </pc:spChg>
        <pc:spChg chg="mod">
          <ac:chgData name="Walid Ben Romdhane" userId="6fe82dfa42338168" providerId="LiveId" clId="{E72666A0-950D-449F-A17C-796EE64FDA89}" dt="2022-01-25T09:08:17.578" v="5368" actId="571"/>
          <ac:spMkLst>
            <pc:docMk/>
            <pc:sldMk cId="2703539121" sldId="629"/>
            <ac:spMk id="17" creationId="{603F7FD6-D180-4C6D-8430-FA3034BB4526}"/>
          </ac:spMkLst>
        </pc:spChg>
        <pc:spChg chg="add mod">
          <ac:chgData name="Walid Ben Romdhane" userId="6fe82dfa42338168" providerId="LiveId" clId="{E72666A0-950D-449F-A17C-796EE64FDA89}" dt="2022-02-01T09:16:09.498" v="9066" actId="12789"/>
          <ac:spMkLst>
            <pc:docMk/>
            <pc:sldMk cId="2703539121" sldId="629"/>
            <ac:spMk id="19" creationId="{30BAA146-A529-43F3-B79D-AB308DA7008B}"/>
          </ac:spMkLst>
        </pc:spChg>
        <pc:spChg chg="add mod">
          <ac:chgData name="Walid Ben Romdhane" userId="6fe82dfa42338168" providerId="LiveId" clId="{E72666A0-950D-449F-A17C-796EE64FDA89}" dt="2022-02-01T09:16:09.498" v="9066" actId="12789"/>
          <ac:spMkLst>
            <pc:docMk/>
            <pc:sldMk cId="2703539121" sldId="629"/>
            <ac:spMk id="20" creationId="{D6F444B9-AF28-46A4-8DCC-671851D5337B}"/>
          </ac:spMkLst>
        </pc:spChg>
        <pc:spChg chg="add mod">
          <ac:chgData name="Walid Ben Romdhane" userId="6fe82dfa42338168" providerId="LiveId" clId="{E72666A0-950D-449F-A17C-796EE64FDA89}" dt="2022-02-01T09:16:09.498" v="9066" actId="12789"/>
          <ac:spMkLst>
            <pc:docMk/>
            <pc:sldMk cId="2703539121" sldId="629"/>
            <ac:spMk id="21" creationId="{D6D9615F-679B-40DB-A916-822A6FB3BE37}"/>
          </ac:spMkLst>
        </pc:spChg>
        <pc:spChg chg="del mod">
          <ac:chgData name="Walid Ben Romdhane" userId="6fe82dfa42338168" providerId="LiveId" clId="{E72666A0-950D-449F-A17C-796EE64FDA89}" dt="2022-02-01T09:13:09.547" v="8884" actId="478"/>
          <ac:spMkLst>
            <pc:docMk/>
            <pc:sldMk cId="2703539121" sldId="629"/>
            <ac:spMk id="23" creationId="{CBA9452C-9881-4809-A1BF-5A217700BB59}"/>
          </ac:spMkLst>
        </pc:spChg>
        <pc:spChg chg="mod">
          <ac:chgData name="Walid Ben Romdhane" userId="6fe82dfa42338168" providerId="LiveId" clId="{E72666A0-950D-449F-A17C-796EE64FDA89}" dt="2022-02-01T09:16:04.289" v="9064" actId="12789"/>
          <ac:spMkLst>
            <pc:docMk/>
            <pc:sldMk cId="2703539121" sldId="629"/>
            <ac:spMk id="24" creationId="{136DE377-BE93-4D2A-A266-67C4F3C1314C}"/>
          </ac:spMkLst>
        </pc:spChg>
        <pc:spChg chg="mod">
          <ac:chgData name="Walid Ben Romdhane" userId="6fe82dfa42338168" providerId="LiveId" clId="{E72666A0-950D-449F-A17C-796EE64FDA89}" dt="2022-02-01T09:16:07.416" v="9065" actId="12789"/>
          <ac:spMkLst>
            <pc:docMk/>
            <pc:sldMk cId="2703539121" sldId="629"/>
            <ac:spMk id="25" creationId="{2300C7C0-D521-4DDE-88B5-52A73066FC6B}"/>
          </ac:spMkLst>
        </pc:spChg>
        <pc:spChg chg="mod">
          <ac:chgData name="Walid Ben Romdhane" userId="6fe82dfa42338168" providerId="LiveId" clId="{E72666A0-950D-449F-A17C-796EE64FDA89}" dt="2022-01-25T09:42:42.677" v="6062" actId="571"/>
          <ac:spMkLst>
            <pc:docMk/>
            <pc:sldMk cId="2703539121" sldId="629"/>
            <ac:spMk id="26" creationId="{A2B95394-0227-43F1-8D53-CF246541F516}"/>
          </ac:spMkLst>
        </pc:spChg>
        <pc:spChg chg="add mod">
          <ac:chgData name="Walid Ben Romdhane" userId="6fe82dfa42338168" providerId="LiveId" clId="{E72666A0-950D-449F-A17C-796EE64FDA89}" dt="2022-02-01T09:16:09.498" v="9066" actId="12789"/>
          <ac:spMkLst>
            <pc:docMk/>
            <pc:sldMk cId="2703539121" sldId="629"/>
            <ac:spMk id="28" creationId="{42F4C7A0-2FE7-4EFD-9182-02CADB5B067D}"/>
          </ac:spMkLst>
        </pc:spChg>
        <pc:grpChg chg="add del mod">
          <ac:chgData name="Walid Ben Romdhane" userId="6fe82dfa42338168" providerId="LiveId" clId="{E72666A0-950D-449F-A17C-796EE64FDA89}" dt="2022-02-01T09:13:09.547" v="8884" actId="478"/>
          <ac:grpSpMkLst>
            <pc:docMk/>
            <pc:sldMk cId="2703539121" sldId="629"/>
            <ac:grpSpMk id="8" creationId="{721B5737-FF51-426A-B581-4990A099D0BE}"/>
          </ac:grpSpMkLst>
        </pc:grpChg>
        <pc:grpChg chg="add mod">
          <ac:chgData name="Walid Ben Romdhane" userId="6fe82dfa42338168" providerId="LiveId" clId="{E72666A0-950D-449F-A17C-796EE64FDA89}" dt="2022-02-01T09:16:04.289" v="9064" actId="12789"/>
          <ac:grpSpMkLst>
            <pc:docMk/>
            <pc:sldMk cId="2703539121" sldId="629"/>
            <ac:grpSpMk id="11" creationId="{07030D58-3613-4F2F-9913-70766DF5796E}"/>
          </ac:grpSpMkLst>
        </pc:grpChg>
        <pc:grpChg chg="add mod">
          <ac:chgData name="Walid Ben Romdhane" userId="6fe82dfa42338168" providerId="LiveId" clId="{E72666A0-950D-449F-A17C-796EE64FDA89}" dt="2022-02-01T09:16:07.416" v="9065" actId="12789"/>
          <ac:grpSpMkLst>
            <pc:docMk/>
            <pc:sldMk cId="2703539121" sldId="629"/>
            <ac:grpSpMk id="15" creationId="{13ADA490-EBDE-4933-B141-3BA319EBD83B}"/>
          </ac:grpSpMkLst>
        </pc:grpChg>
        <pc:grpChg chg="add mod">
          <ac:chgData name="Walid Ben Romdhane" userId="6fe82dfa42338168" providerId="LiveId" clId="{E72666A0-950D-449F-A17C-796EE64FDA89}" dt="2022-02-01T09:16:09.498" v="9066" actId="12789"/>
          <ac:grpSpMkLst>
            <pc:docMk/>
            <pc:sldMk cId="2703539121" sldId="629"/>
            <ac:grpSpMk id="22" creationId="{F5B031FD-C4DF-4333-9627-CDF79243C111}"/>
          </ac:grpSpMkLst>
        </pc:grpChg>
        <pc:picChg chg="mod">
          <ac:chgData name="Walid Ben Romdhane" userId="6fe82dfa42338168" providerId="LiveId" clId="{E72666A0-950D-449F-A17C-796EE64FDA89}" dt="2022-01-25T09:08:05.109" v="5365"/>
          <ac:picMkLst>
            <pc:docMk/>
            <pc:sldMk cId="2703539121" sldId="629"/>
            <ac:picMk id="10" creationId="{CE6F0BD6-040A-4004-A270-5EBF5810EB1B}"/>
          </ac:picMkLst>
        </pc:picChg>
        <pc:picChg chg="mod">
          <ac:chgData name="Walid Ben Romdhane" userId="6fe82dfa42338168" providerId="LiveId" clId="{E72666A0-950D-449F-A17C-796EE64FDA89}" dt="2022-01-25T09:08:15.882" v="5367" actId="571"/>
          <ac:picMkLst>
            <pc:docMk/>
            <pc:sldMk cId="2703539121" sldId="629"/>
            <ac:picMk id="14" creationId="{2408534B-FA1F-4FED-A05B-2BB41A6E00D1}"/>
          </ac:picMkLst>
        </pc:picChg>
        <pc:picChg chg="mod">
          <ac:chgData name="Walid Ben Romdhane" userId="6fe82dfa42338168" providerId="LiveId" clId="{E72666A0-950D-449F-A17C-796EE64FDA89}" dt="2022-01-25T09:08:17.578" v="5368" actId="571"/>
          <ac:picMkLst>
            <pc:docMk/>
            <pc:sldMk cId="2703539121" sldId="629"/>
            <ac:picMk id="18" creationId="{5EE1C923-5803-4647-8839-5A6D6026D824}"/>
          </ac:picMkLst>
        </pc:picChg>
        <pc:picChg chg="mod">
          <ac:chgData name="Walid Ben Romdhane" userId="6fe82dfa42338168" providerId="LiveId" clId="{E72666A0-950D-449F-A17C-796EE64FDA89}" dt="2022-01-25T09:42:42.677" v="6062" actId="571"/>
          <ac:picMkLst>
            <pc:docMk/>
            <pc:sldMk cId="2703539121" sldId="629"/>
            <ac:picMk id="27" creationId="{82557456-5CAE-41A2-AC4F-4549F953CDF5}"/>
          </ac:picMkLst>
        </pc:picChg>
      </pc:sldChg>
      <pc:sldChg chg="addSp delSp modSp mod modClrScheme chgLayout">
        <pc:chgData name="Walid Ben Romdhane" userId="6fe82dfa42338168" providerId="LiveId" clId="{E72666A0-950D-449F-A17C-796EE64FDA89}" dt="2022-02-01T09:51:55.072" v="9207" actId="692"/>
        <pc:sldMkLst>
          <pc:docMk/>
          <pc:sldMk cId="992769847" sldId="630"/>
        </pc:sldMkLst>
        <pc:spChg chg="add mod ord">
          <ac:chgData name="Walid Ben Romdhane" userId="6fe82dfa42338168" providerId="LiveId" clId="{E72666A0-950D-449F-A17C-796EE64FDA89}" dt="2022-01-25T10:16:58.501" v="6178"/>
          <ac:spMkLst>
            <pc:docMk/>
            <pc:sldMk cId="992769847" sldId="630"/>
            <ac:spMk id="2" creationId="{4231686C-2972-4D91-8CCD-CC73E910FDF7}"/>
          </ac:spMkLst>
        </pc:spChg>
        <pc:spChg chg="mod ord">
          <ac:chgData name="Walid Ben Romdhane" userId="6fe82dfa42338168" providerId="LiveId" clId="{E72666A0-950D-449F-A17C-796EE64FDA89}" dt="2022-01-25T10:16:50.420" v="6176" actId="700"/>
          <ac:spMkLst>
            <pc:docMk/>
            <pc:sldMk cId="992769847" sldId="630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5:54:55.139" v="4430" actId="1076"/>
          <ac:spMkLst>
            <pc:docMk/>
            <pc:sldMk cId="992769847" sldId="630"/>
            <ac:spMk id="18" creationId="{A5FE8648-A258-4FA0-A343-156BB72B9010}"/>
          </ac:spMkLst>
        </pc:spChg>
        <pc:spChg chg="del mod">
          <ac:chgData name="Walid Ben Romdhane" userId="6fe82dfa42338168" providerId="LiveId" clId="{E72666A0-950D-449F-A17C-796EE64FDA89}" dt="2022-01-25T10:17:22.176" v="6195" actId="478"/>
          <ac:spMkLst>
            <pc:docMk/>
            <pc:sldMk cId="992769847" sldId="630"/>
            <ac:spMk id="39" creationId="{51A90235-EFB4-45DD-800C-76FE3D08D8EF}"/>
          </ac:spMkLst>
        </pc:spChg>
        <pc:cxnChg chg="mod">
          <ac:chgData name="Walid Ben Romdhane" userId="6fe82dfa42338168" providerId="LiveId" clId="{E72666A0-950D-449F-A17C-796EE64FDA89}" dt="2022-02-01T09:51:55.072" v="9207" actId="692"/>
          <ac:cxnSpMkLst>
            <pc:docMk/>
            <pc:sldMk cId="992769847" sldId="630"/>
            <ac:cxnSpMk id="31" creationId="{4E8D1E30-A7E6-48DF-843E-054E5EB88F2D}"/>
          </ac:cxnSpMkLst>
        </pc:cxnChg>
      </pc:sldChg>
      <pc:sldChg chg="addSp delSp modSp mod modClrScheme chgLayout">
        <pc:chgData name="Walid Ben Romdhane" userId="6fe82dfa42338168" providerId="LiveId" clId="{E72666A0-950D-449F-A17C-796EE64FDA89}" dt="2022-01-25T10:17:19.673" v="6192" actId="478"/>
        <pc:sldMkLst>
          <pc:docMk/>
          <pc:sldMk cId="3850653448" sldId="632"/>
        </pc:sldMkLst>
        <pc:spChg chg="add mod ord">
          <ac:chgData name="Walid Ben Romdhane" userId="6fe82dfa42338168" providerId="LiveId" clId="{E72666A0-950D-449F-A17C-796EE64FDA89}" dt="2022-01-25T10:17:03.509" v="6181"/>
          <ac:spMkLst>
            <pc:docMk/>
            <pc:sldMk cId="3850653448" sldId="632"/>
            <ac:spMk id="2" creationId="{09477316-D8A8-40FB-B4D8-17FCCC54DB38}"/>
          </ac:spMkLst>
        </pc:spChg>
        <pc:spChg chg="mod ord">
          <ac:chgData name="Walid Ben Romdhane" userId="6fe82dfa42338168" providerId="LiveId" clId="{E72666A0-950D-449F-A17C-796EE64FDA89}" dt="2022-01-25T10:16:50.420" v="6176" actId="700"/>
          <ac:spMkLst>
            <pc:docMk/>
            <pc:sldMk cId="3850653448" sldId="632"/>
            <ac:spMk id="12" creationId="{32E7B61B-245C-401C-A796-CC5953580D05}"/>
          </ac:spMkLst>
        </pc:spChg>
        <pc:spChg chg="del mod">
          <ac:chgData name="Walid Ben Romdhane" userId="6fe82dfa42338168" providerId="LiveId" clId="{E72666A0-950D-449F-A17C-796EE64FDA89}" dt="2022-01-25T10:17:19.673" v="6192" actId="478"/>
          <ac:spMkLst>
            <pc:docMk/>
            <pc:sldMk cId="3850653448" sldId="632"/>
            <ac:spMk id="23" creationId="{B49D6609-A16B-408B-89C7-91092CC5D1B0}"/>
          </ac:spMkLst>
        </pc:spChg>
      </pc:sldChg>
      <pc:sldChg chg="addSp delSp modSp mod modClrScheme chgLayout">
        <pc:chgData name="Walid Ben Romdhane" userId="6fe82dfa42338168" providerId="LiveId" clId="{E72666A0-950D-449F-A17C-796EE64FDA89}" dt="2022-01-25T10:17:18.892" v="6191" actId="478"/>
        <pc:sldMkLst>
          <pc:docMk/>
          <pc:sldMk cId="1940567281" sldId="633"/>
        </pc:sldMkLst>
        <pc:spChg chg="add mod ord">
          <ac:chgData name="Walid Ben Romdhane" userId="6fe82dfa42338168" providerId="LiveId" clId="{E72666A0-950D-449F-A17C-796EE64FDA89}" dt="2022-01-25T10:17:05.167" v="6182"/>
          <ac:spMkLst>
            <pc:docMk/>
            <pc:sldMk cId="1940567281" sldId="633"/>
            <ac:spMk id="2" creationId="{D74E684A-C967-4DA2-92E8-C2F47A29D2BA}"/>
          </ac:spMkLst>
        </pc:spChg>
        <pc:spChg chg="mod ord">
          <ac:chgData name="Walid Ben Romdhane" userId="6fe82dfa42338168" providerId="LiveId" clId="{E72666A0-950D-449F-A17C-796EE64FDA89}" dt="2022-01-25T10:16:50.420" v="6176" actId="700"/>
          <ac:spMkLst>
            <pc:docMk/>
            <pc:sldMk cId="1940567281" sldId="633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5:55:30.965" v="4436" actId="20577"/>
          <ac:spMkLst>
            <pc:docMk/>
            <pc:sldMk cId="1940567281" sldId="633"/>
            <ac:spMk id="21" creationId="{33301987-54CF-4F69-AB49-57C9FEED8DB3}"/>
          </ac:spMkLst>
        </pc:spChg>
        <pc:spChg chg="del mod">
          <ac:chgData name="Walid Ben Romdhane" userId="6fe82dfa42338168" providerId="LiveId" clId="{E72666A0-950D-449F-A17C-796EE64FDA89}" dt="2022-01-25T10:17:18.892" v="6191" actId="478"/>
          <ac:spMkLst>
            <pc:docMk/>
            <pc:sldMk cId="1940567281" sldId="633"/>
            <ac:spMk id="23" creationId="{B49D6609-A16B-408B-89C7-91092CC5D1B0}"/>
          </ac:spMkLst>
        </pc:spChg>
        <pc:spChg chg="mod">
          <ac:chgData name="Walid Ben Romdhane" userId="6fe82dfa42338168" providerId="LiveId" clId="{E72666A0-950D-449F-A17C-796EE64FDA89}" dt="2022-01-24T16:00:42.603" v="4530" actId="1038"/>
          <ac:spMkLst>
            <pc:docMk/>
            <pc:sldMk cId="1940567281" sldId="633"/>
            <ac:spMk id="36" creationId="{426CB703-B2C3-4CE9-B954-7B35257B1580}"/>
          </ac:spMkLst>
        </pc:spChg>
        <pc:spChg chg="mod">
          <ac:chgData name="Walid Ben Romdhane" userId="6fe82dfa42338168" providerId="LiveId" clId="{E72666A0-950D-449F-A17C-796EE64FDA89}" dt="2022-01-24T16:00:53.236" v="4546" actId="1037"/>
          <ac:spMkLst>
            <pc:docMk/>
            <pc:sldMk cId="1940567281" sldId="633"/>
            <ac:spMk id="37" creationId="{95AA381F-FE86-4149-A6C8-D23E2B37D548}"/>
          </ac:spMkLst>
        </pc:spChg>
      </pc:sldChg>
      <pc:sldChg chg="addSp delSp modSp mod modClrScheme chgLayout">
        <pc:chgData name="Walid Ben Romdhane" userId="6fe82dfa42338168" providerId="LiveId" clId="{E72666A0-950D-449F-A17C-796EE64FDA89}" dt="2022-01-25T10:17:18.086" v="6190" actId="478"/>
        <pc:sldMkLst>
          <pc:docMk/>
          <pc:sldMk cId="666295649" sldId="634"/>
        </pc:sldMkLst>
        <pc:spChg chg="add mod ord">
          <ac:chgData name="Walid Ben Romdhane" userId="6fe82dfa42338168" providerId="LiveId" clId="{E72666A0-950D-449F-A17C-796EE64FDA89}" dt="2022-01-25T10:17:06.629" v="6183"/>
          <ac:spMkLst>
            <pc:docMk/>
            <pc:sldMk cId="666295649" sldId="634"/>
            <ac:spMk id="2" creationId="{1E258367-03F7-45C7-ACDF-2A3510F90D83}"/>
          </ac:spMkLst>
        </pc:spChg>
        <pc:spChg chg="mod ord">
          <ac:chgData name="Walid Ben Romdhane" userId="6fe82dfa42338168" providerId="LiveId" clId="{E72666A0-950D-449F-A17C-796EE64FDA89}" dt="2022-01-25T10:16:50.420" v="6176" actId="700"/>
          <ac:spMkLst>
            <pc:docMk/>
            <pc:sldMk cId="666295649" sldId="634"/>
            <ac:spMk id="12" creationId="{32E7B61B-245C-401C-A796-CC5953580D05}"/>
          </ac:spMkLst>
        </pc:spChg>
        <pc:spChg chg="mod ord">
          <ac:chgData name="Walid Ben Romdhane" userId="6fe82dfa42338168" providerId="LiveId" clId="{E72666A0-950D-449F-A17C-796EE64FDA89}" dt="2022-01-24T15:56:04.083" v="4441" actId="167"/>
          <ac:spMkLst>
            <pc:docMk/>
            <pc:sldMk cId="666295649" sldId="634"/>
            <ac:spMk id="21" creationId="{33301987-54CF-4F69-AB49-57C9FEED8DB3}"/>
          </ac:spMkLst>
        </pc:spChg>
        <pc:spChg chg="del mod">
          <ac:chgData name="Walid Ben Romdhane" userId="6fe82dfa42338168" providerId="LiveId" clId="{E72666A0-950D-449F-A17C-796EE64FDA89}" dt="2022-01-25T10:17:18.086" v="6190" actId="478"/>
          <ac:spMkLst>
            <pc:docMk/>
            <pc:sldMk cId="666295649" sldId="634"/>
            <ac:spMk id="23" creationId="{B49D6609-A16B-408B-89C7-91092CC5D1B0}"/>
          </ac:spMkLst>
        </pc:spChg>
        <pc:spChg chg="mod ord">
          <ac:chgData name="Walid Ben Romdhane" userId="6fe82dfa42338168" providerId="LiveId" clId="{E72666A0-950D-449F-A17C-796EE64FDA89}" dt="2022-01-24T15:56:15.329" v="4460" actId="1038"/>
          <ac:spMkLst>
            <pc:docMk/>
            <pc:sldMk cId="666295649" sldId="634"/>
            <ac:spMk id="25" creationId="{4D5CD36D-44F9-469B-B074-B28D5B68F31F}"/>
          </ac:spMkLst>
        </pc:spChg>
      </pc:sldChg>
      <pc:sldChg chg="addSp delSp modSp mod modClrScheme chgLayout">
        <pc:chgData name="Walid Ben Romdhane" userId="6fe82dfa42338168" providerId="LiveId" clId="{E72666A0-950D-449F-A17C-796EE64FDA89}" dt="2022-01-25T10:17:14.941" v="6187" actId="478"/>
        <pc:sldMkLst>
          <pc:docMk/>
          <pc:sldMk cId="208408534" sldId="636"/>
        </pc:sldMkLst>
        <pc:spChg chg="add mod ord">
          <ac:chgData name="Walid Ben Romdhane" userId="6fe82dfa42338168" providerId="LiveId" clId="{E72666A0-950D-449F-A17C-796EE64FDA89}" dt="2022-01-25T10:17:11.941" v="6186"/>
          <ac:spMkLst>
            <pc:docMk/>
            <pc:sldMk cId="208408534" sldId="636"/>
            <ac:spMk id="2" creationId="{57F3D8A3-FCC9-42DE-9C82-A3029F8B43F1}"/>
          </ac:spMkLst>
        </pc:spChg>
        <pc:spChg chg="mod ord">
          <ac:chgData name="Walid Ben Romdhane" userId="6fe82dfa42338168" providerId="LiveId" clId="{E72666A0-950D-449F-A17C-796EE64FDA89}" dt="2022-01-25T10:16:36.256" v="6175" actId="700"/>
          <ac:spMkLst>
            <pc:docMk/>
            <pc:sldMk cId="208408534" sldId="636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5:59:29.332" v="4515" actId="1038"/>
          <ac:spMkLst>
            <pc:docMk/>
            <pc:sldMk cId="208408534" sldId="636"/>
            <ac:spMk id="19" creationId="{C9EB6B56-8516-4014-98C4-AF1A7F6D5BF4}"/>
          </ac:spMkLst>
        </pc:spChg>
        <pc:spChg chg="del mod">
          <ac:chgData name="Walid Ben Romdhane" userId="6fe82dfa42338168" providerId="LiveId" clId="{E72666A0-950D-449F-A17C-796EE64FDA89}" dt="2022-01-25T10:17:14.941" v="6187" actId="478"/>
          <ac:spMkLst>
            <pc:docMk/>
            <pc:sldMk cId="208408534" sldId="636"/>
            <ac:spMk id="23" creationId="{B49D6609-A16B-408B-89C7-91092CC5D1B0}"/>
          </ac:spMkLst>
        </pc:spChg>
        <pc:spChg chg="mod">
          <ac:chgData name="Walid Ben Romdhane" userId="6fe82dfa42338168" providerId="LiveId" clId="{E72666A0-950D-449F-A17C-796EE64FDA89}" dt="2022-01-24T15:59:11.131" v="4506" actId="1037"/>
          <ac:spMkLst>
            <pc:docMk/>
            <pc:sldMk cId="208408534" sldId="636"/>
            <ac:spMk id="24" creationId="{86CBF4B7-7DDA-4682-80E7-A04D47E1976B}"/>
          </ac:spMkLst>
        </pc:spChg>
        <pc:spChg chg="mod">
          <ac:chgData name="Walid Ben Romdhane" userId="6fe82dfa42338168" providerId="LiveId" clId="{E72666A0-950D-449F-A17C-796EE64FDA89}" dt="2022-01-24T15:59:03.597" v="4496" actId="20577"/>
          <ac:spMkLst>
            <pc:docMk/>
            <pc:sldMk cId="208408534" sldId="636"/>
            <ac:spMk id="25" creationId="{153BE723-AAD3-4BA2-B00B-E8852452FBA2}"/>
          </ac:spMkLst>
        </pc:spChg>
        <pc:spChg chg="mod">
          <ac:chgData name="Walid Ben Romdhane" userId="6fe82dfa42338168" providerId="LiveId" clId="{E72666A0-950D-449F-A17C-796EE64FDA89}" dt="2022-01-24T15:59:36.967" v="4517" actId="20577"/>
          <ac:spMkLst>
            <pc:docMk/>
            <pc:sldMk cId="208408534" sldId="636"/>
            <ac:spMk id="27" creationId="{BCA6BD3F-CD3B-4BBD-91BD-AA960B494EC9}"/>
          </ac:spMkLst>
        </pc:spChg>
        <pc:spChg chg="mod">
          <ac:chgData name="Walid Ben Romdhane" userId="6fe82dfa42338168" providerId="LiveId" clId="{E72666A0-950D-449F-A17C-796EE64FDA89}" dt="2022-01-24T15:59:41.703" v="4519" actId="20577"/>
          <ac:spMkLst>
            <pc:docMk/>
            <pc:sldMk cId="208408534" sldId="636"/>
            <ac:spMk id="30" creationId="{C8032249-81E4-499E-B40C-43B0609D5DDD}"/>
          </ac:spMkLst>
        </pc:spChg>
      </pc:sldChg>
      <pc:sldChg chg="modSp mod chgLayout">
        <pc:chgData name="Walid Ben Romdhane" userId="6fe82dfa42338168" providerId="LiveId" clId="{E72666A0-950D-449F-A17C-796EE64FDA89}" dt="2022-01-31T16:19:48.080" v="8879" actId="20577"/>
        <pc:sldMkLst>
          <pc:docMk/>
          <pc:sldMk cId="2959727817" sldId="637"/>
        </pc:sldMkLst>
        <pc:spChg chg="mod ord">
          <ac:chgData name="Walid Ben Romdhane" userId="6fe82dfa42338168" providerId="LiveId" clId="{E72666A0-950D-449F-A17C-796EE64FDA89}" dt="2022-01-24T14:58:39.152" v="3965" actId="404"/>
          <ac:spMkLst>
            <pc:docMk/>
            <pc:sldMk cId="2959727817" sldId="637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5:11:45.348" v="4043"/>
          <ac:spMkLst>
            <pc:docMk/>
            <pc:sldMk cId="2959727817" sldId="637"/>
            <ac:spMk id="18" creationId="{D01BF144-EBFA-4005-87B8-A25DAEAF1894}"/>
          </ac:spMkLst>
        </pc:spChg>
        <pc:spChg chg="mod">
          <ac:chgData name="Walid Ben Romdhane" userId="6fe82dfa42338168" providerId="LiveId" clId="{E72666A0-950D-449F-A17C-796EE64FDA89}" dt="2022-01-31T16:19:48.080" v="8879" actId="20577"/>
          <ac:spMkLst>
            <pc:docMk/>
            <pc:sldMk cId="2959727817" sldId="637"/>
            <ac:spMk id="46" creationId="{22998DF3-983C-468E-8E66-F02D97511F5F}"/>
          </ac:spMkLst>
        </pc:spChg>
      </pc:sldChg>
      <pc:sldChg chg="addSp delSp modSp del mod modClrScheme chgLayout">
        <pc:chgData name="Walid Ben Romdhane" userId="6fe82dfa42338168" providerId="LiveId" clId="{E72666A0-950D-449F-A17C-796EE64FDA89}" dt="2022-02-01T09:13:02.823" v="8883" actId="47"/>
        <pc:sldMkLst>
          <pc:docMk/>
          <pc:sldMk cId="951546537" sldId="638"/>
        </pc:sldMkLst>
        <pc:spChg chg="del mod">
          <ac:chgData name="Walid Ben Romdhane" userId="6fe82dfa42338168" providerId="LiveId" clId="{E72666A0-950D-449F-A17C-796EE64FDA89}" dt="2022-01-25T10:18:33.710" v="6230" actId="478"/>
          <ac:spMkLst>
            <pc:docMk/>
            <pc:sldMk cId="951546537" sldId="638"/>
            <ac:spMk id="3" creationId="{45B107C9-65EE-4D12-ACD5-33E4A7A03DD3}"/>
          </ac:spMkLst>
        </pc:spChg>
        <pc:spChg chg="add mod ord">
          <ac:chgData name="Walid Ben Romdhane" userId="6fe82dfa42338168" providerId="LiveId" clId="{E72666A0-950D-449F-A17C-796EE64FDA89}" dt="2022-01-25T10:18:03.980" v="6206"/>
          <ac:spMkLst>
            <pc:docMk/>
            <pc:sldMk cId="951546537" sldId="638"/>
            <ac:spMk id="4" creationId="{91592EDD-3466-4463-8E7C-75763C086198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951546537" sldId="638"/>
            <ac:spMk id="12" creationId="{32E7B61B-245C-401C-A796-CC5953580D05}"/>
          </ac:spMkLst>
        </pc:spChg>
      </pc:sldChg>
      <pc:sldChg chg="addSp delSp modSp mod modClrScheme modAnim chgLayout">
        <pc:chgData name="Walid Ben Romdhane" userId="6fe82dfa42338168" providerId="LiveId" clId="{E72666A0-950D-449F-A17C-796EE64FDA89}" dt="2022-02-01T09:52:01.396" v="9209" actId="692"/>
        <pc:sldMkLst>
          <pc:docMk/>
          <pc:sldMk cId="35286113" sldId="639"/>
        </pc:sldMkLst>
        <pc:spChg chg="add mod ord">
          <ac:chgData name="Walid Ben Romdhane" userId="6fe82dfa42338168" providerId="LiveId" clId="{E72666A0-950D-449F-A17C-796EE64FDA89}" dt="2022-01-25T10:17:02.121" v="6180"/>
          <ac:spMkLst>
            <pc:docMk/>
            <pc:sldMk cId="35286113" sldId="639"/>
            <ac:spMk id="2" creationId="{D8DC88CD-42D8-4018-ACFB-D6DF904CA96C}"/>
          </ac:spMkLst>
        </pc:spChg>
        <pc:spChg chg="mod ord">
          <ac:chgData name="Walid Ben Romdhane" userId="6fe82dfa42338168" providerId="LiveId" clId="{E72666A0-950D-449F-A17C-796EE64FDA89}" dt="2022-01-25T10:16:50.420" v="6176" actId="700"/>
          <ac:spMkLst>
            <pc:docMk/>
            <pc:sldMk cId="35286113" sldId="639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24T15:55:04.043" v="4433" actId="478"/>
          <ac:spMkLst>
            <pc:docMk/>
            <pc:sldMk cId="35286113" sldId="639"/>
            <ac:spMk id="16" creationId="{DD4A0C77-2C76-407F-BAE8-3E25E14CA3FC}"/>
          </ac:spMkLst>
        </pc:spChg>
        <pc:spChg chg="add mod">
          <ac:chgData name="Walid Ben Romdhane" userId="6fe82dfa42338168" providerId="LiveId" clId="{E72666A0-950D-449F-A17C-796EE64FDA89}" dt="2022-01-24T15:55:04.414" v="4434"/>
          <ac:spMkLst>
            <pc:docMk/>
            <pc:sldMk cId="35286113" sldId="639"/>
            <ac:spMk id="18" creationId="{62912A7C-51AC-4BB1-9009-D5266F65C24E}"/>
          </ac:spMkLst>
        </pc:spChg>
        <pc:spChg chg="del mod">
          <ac:chgData name="Walid Ben Romdhane" userId="6fe82dfa42338168" providerId="LiveId" clId="{E72666A0-950D-449F-A17C-796EE64FDA89}" dt="2022-01-25T10:17:20.514" v="6193" actId="478"/>
          <ac:spMkLst>
            <pc:docMk/>
            <pc:sldMk cId="35286113" sldId="639"/>
            <ac:spMk id="23" creationId="{B49D6609-A16B-408B-89C7-91092CC5D1B0}"/>
          </ac:spMkLst>
        </pc:spChg>
        <pc:spChg chg="mod">
          <ac:chgData name="Walid Ben Romdhane" userId="6fe82dfa42338168" providerId="LiveId" clId="{E72666A0-950D-449F-A17C-796EE64FDA89}" dt="2022-02-01T09:52:01.396" v="9209" actId="692"/>
          <ac:spMkLst>
            <pc:docMk/>
            <pc:sldMk cId="35286113" sldId="639"/>
            <ac:spMk id="24" creationId="{EC2C9226-449E-42C7-B938-8F02D9D55050}"/>
          </ac:spMkLst>
        </pc:spChg>
        <pc:spChg chg="mod">
          <ac:chgData name="Walid Ben Romdhane" userId="6fe82dfa42338168" providerId="LiveId" clId="{E72666A0-950D-449F-A17C-796EE64FDA89}" dt="2022-02-01T09:52:01.396" v="9209" actId="692"/>
          <ac:spMkLst>
            <pc:docMk/>
            <pc:sldMk cId="35286113" sldId="639"/>
            <ac:spMk id="25" creationId="{96317A0E-B3F6-4A26-873F-77AADBDBEB52}"/>
          </ac:spMkLst>
        </pc:spChg>
        <pc:cxnChg chg="mod">
          <ac:chgData name="Walid Ben Romdhane" userId="6fe82dfa42338168" providerId="LiveId" clId="{E72666A0-950D-449F-A17C-796EE64FDA89}" dt="2022-02-01T09:52:01.396" v="9209" actId="692"/>
          <ac:cxnSpMkLst>
            <pc:docMk/>
            <pc:sldMk cId="35286113" sldId="639"/>
            <ac:cxnSpMk id="31" creationId="{4E8D1E30-A7E6-48DF-843E-054E5EB88F2D}"/>
          </ac:cxnSpMkLst>
        </pc:cxnChg>
      </pc:sldChg>
      <pc:sldChg chg="addSp delSp modSp mod modClrScheme chgLayout">
        <pc:chgData name="Walid Ben Romdhane" userId="6fe82dfa42338168" providerId="LiveId" clId="{E72666A0-950D-449F-A17C-796EE64FDA89}" dt="2022-01-25T10:17:17.253" v="6189" actId="478"/>
        <pc:sldMkLst>
          <pc:docMk/>
          <pc:sldMk cId="3538370274" sldId="640"/>
        </pc:sldMkLst>
        <pc:spChg chg="add mod ord">
          <ac:chgData name="Walid Ben Romdhane" userId="6fe82dfa42338168" providerId="LiveId" clId="{E72666A0-950D-449F-A17C-796EE64FDA89}" dt="2022-01-25T10:17:07.976" v="6184"/>
          <ac:spMkLst>
            <pc:docMk/>
            <pc:sldMk cId="3538370274" sldId="640"/>
            <ac:spMk id="2" creationId="{DB700121-AEA2-4554-941B-5B3888EEEFCE}"/>
          </ac:spMkLst>
        </pc:spChg>
        <pc:spChg chg="mod ord">
          <ac:chgData name="Walid Ben Romdhane" userId="6fe82dfa42338168" providerId="LiveId" clId="{E72666A0-950D-449F-A17C-796EE64FDA89}" dt="2022-01-25T10:16:50.420" v="6176" actId="700"/>
          <ac:spMkLst>
            <pc:docMk/>
            <pc:sldMk cId="3538370274" sldId="640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5:57:41.696" v="4486" actId="20577"/>
          <ac:spMkLst>
            <pc:docMk/>
            <pc:sldMk cId="3538370274" sldId="640"/>
            <ac:spMk id="17" creationId="{4EA9B696-F5F0-4D3C-8058-B3861F736723}"/>
          </ac:spMkLst>
        </pc:spChg>
        <pc:spChg chg="mod ord">
          <ac:chgData name="Walid Ben Romdhane" userId="6fe82dfa42338168" providerId="LiveId" clId="{E72666A0-950D-449F-A17C-796EE64FDA89}" dt="2022-01-24T15:57:29.335" v="4485" actId="6549"/>
          <ac:spMkLst>
            <pc:docMk/>
            <pc:sldMk cId="3538370274" sldId="640"/>
            <ac:spMk id="19" creationId="{30DEABA1-01D8-429D-8316-C510F6EEB401}"/>
          </ac:spMkLst>
        </pc:spChg>
        <pc:spChg chg="mod ord">
          <ac:chgData name="Walid Ben Romdhane" userId="6fe82dfa42338168" providerId="LiveId" clId="{E72666A0-950D-449F-A17C-796EE64FDA89}" dt="2022-01-24T15:57:11.178" v="4465" actId="167"/>
          <ac:spMkLst>
            <pc:docMk/>
            <pc:sldMk cId="3538370274" sldId="640"/>
            <ac:spMk id="21" creationId="{33301987-54CF-4F69-AB49-57C9FEED8DB3}"/>
          </ac:spMkLst>
        </pc:spChg>
        <pc:spChg chg="del mod">
          <ac:chgData name="Walid Ben Romdhane" userId="6fe82dfa42338168" providerId="LiveId" clId="{E72666A0-950D-449F-A17C-796EE64FDA89}" dt="2022-01-25T10:17:17.253" v="6189" actId="478"/>
          <ac:spMkLst>
            <pc:docMk/>
            <pc:sldMk cId="3538370274" sldId="640"/>
            <ac:spMk id="23" creationId="{B49D6609-A16B-408B-89C7-91092CC5D1B0}"/>
          </ac:spMkLst>
        </pc:spChg>
        <pc:spChg chg="mod">
          <ac:chgData name="Walid Ben Romdhane" userId="6fe82dfa42338168" providerId="LiveId" clId="{E72666A0-950D-449F-A17C-796EE64FDA89}" dt="2022-01-24T15:58:00.696" v="4487" actId="20577"/>
          <ac:spMkLst>
            <pc:docMk/>
            <pc:sldMk cId="3538370274" sldId="640"/>
            <ac:spMk id="36" creationId="{426CB703-B2C3-4CE9-B954-7B35257B1580}"/>
          </ac:spMkLst>
        </pc:spChg>
      </pc:sldChg>
      <pc:sldChg chg="addSp delSp modSp mod modClrScheme chgLayout">
        <pc:chgData name="Walid Ben Romdhane" userId="6fe82dfa42338168" providerId="LiveId" clId="{E72666A0-950D-449F-A17C-796EE64FDA89}" dt="2022-01-25T10:17:16.166" v="6188" actId="478"/>
        <pc:sldMkLst>
          <pc:docMk/>
          <pc:sldMk cId="3225886545" sldId="641"/>
        </pc:sldMkLst>
        <pc:spChg chg="add mod ord">
          <ac:chgData name="Walid Ben Romdhane" userId="6fe82dfa42338168" providerId="LiveId" clId="{E72666A0-950D-449F-A17C-796EE64FDA89}" dt="2022-01-25T10:17:10.468" v="6185"/>
          <ac:spMkLst>
            <pc:docMk/>
            <pc:sldMk cId="3225886545" sldId="641"/>
            <ac:spMk id="2" creationId="{6C171396-1543-4CE5-87C6-D732CA00C7CB}"/>
          </ac:spMkLst>
        </pc:spChg>
        <pc:spChg chg="mod ord">
          <ac:chgData name="Walid Ben Romdhane" userId="6fe82dfa42338168" providerId="LiveId" clId="{E72666A0-950D-449F-A17C-796EE64FDA89}" dt="2022-01-25T10:16:36.256" v="6175" actId="700"/>
          <ac:spMkLst>
            <pc:docMk/>
            <pc:sldMk cId="3225886545" sldId="641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5:58:29.201" v="4488" actId="20577"/>
          <ac:spMkLst>
            <pc:docMk/>
            <pc:sldMk cId="3225886545" sldId="641"/>
            <ac:spMk id="17" creationId="{4EA9B696-F5F0-4D3C-8058-B3861F736723}"/>
          </ac:spMkLst>
        </pc:spChg>
        <pc:spChg chg="mod">
          <ac:chgData name="Walid Ben Romdhane" userId="6fe82dfa42338168" providerId="LiveId" clId="{E72666A0-950D-449F-A17C-796EE64FDA89}" dt="2022-01-24T15:58:40.146" v="4491" actId="20577"/>
          <ac:spMkLst>
            <pc:docMk/>
            <pc:sldMk cId="3225886545" sldId="641"/>
            <ac:spMk id="19" creationId="{30DEABA1-01D8-429D-8316-C510F6EEB401}"/>
          </ac:spMkLst>
        </pc:spChg>
        <pc:spChg chg="mod">
          <ac:chgData name="Walid Ben Romdhane" userId="6fe82dfa42338168" providerId="LiveId" clId="{E72666A0-950D-449F-A17C-796EE64FDA89}" dt="2022-01-24T16:01:34.743" v="4548" actId="20577"/>
          <ac:spMkLst>
            <pc:docMk/>
            <pc:sldMk cId="3225886545" sldId="641"/>
            <ac:spMk id="21" creationId="{33301987-54CF-4F69-AB49-57C9FEED8DB3}"/>
          </ac:spMkLst>
        </pc:spChg>
        <pc:spChg chg="del mod">
          <ac:chgData name="Walid Ben Romdhane" userId="6fe82dfa42338168" providerId="LiveId" clId="{E72666A0-950D-449F-A17C-796EE64FDA89}" dt="2022-01-25T10:17:16.166" v="6188" actId="478"/>
          <ac:spMkLst>
            <pc:docMk/>
            <pc:sldMk cId="3225886545" sldId="641"/>
            <ac:spMk id="23" creationId="{B49D6609-A16B-408B-89C7-91092CC5D1B0}"/>
          </ac:spMkLst>
        </pc:spChg>
      </pc:sldChg>
      <pc:sldChg chg="modSp mod chgLayout">
        <pc:chgData name="Walid Ben Romdhane" userId="6fe82dfa42338168" providerId="LiveId" clId="{E72666A0-950D-449F-A17C-796EE64FDA89}" dt="2022-01-31T16:29:44.175" v="8882" actId="20577"/>
        <pc:sldMkLst>
          <pc:docMk/>
          <pc:sldMk cId="4058909910" sldId="642"/>
        </pc:sldMkLst>
        <pc:spChg chg="mod ord">
          <ac:chgData name="Walid Ben Romdhane" userId="6fe82dfa42338168" providerId="LiveId" clId="{E72666A0-950D-449F-A17C-796EE64FDA89}" dt="2022-01-24T14:58:50.025" v="3968" actId="404"/>
          <ac:spMkLst>
            <pc:docMk/>
            <pc:sldMk cId="4058909910" sldId="642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31T16:29:40.234" v="8880" actId="20577"/>
          <ac:spMkLst>
            <pc:docMk/>
            <pc:sldMk cId="4058909910" sldId="642"/>
            <ac:spMk id="15" creationId="{3A18BC8C-FF33-43B3-80F9-152F889266AC}"/>
          </ac:spMkLst>
        </pc:spChg>
        <pc:spChg chg="mod">
          <ac:chgData name="Walid Ben Romdhane" userId="6fe82dfa42338168" providerId="LiveId" clId="{E72666A0-950D-449F-A17C-796EE64FDA89}" dt="2022-01-31T16:29:44.175" v="8882" actId="20577"/>
          <ac:spMkLst>
            <pc:docMk/>
            <pc:sldMk cId="4058909910" sldId="642"/>
            <ac:spMk id="22" creationId="{02AE1E7A-BF70-4192-86A0-F35839337043}"/>
          </ac:spMkLst>
        </pc:spChg>
        <pc:spChg chg="mod">
          <ac:chgData name="Walid Ben Romdhane" userId="6fe82dfa42338168" providerId="LiveId" clId="{E72666A0-950D-449F-A17C-796EE64FDA89}" dt="2022-01-31T16:29:42.064" v="8881" actId="20577"/>
          <ac:spMkLst>
            <pc:docMk/>
            <pc:sldMk cId="4058909910" sldId="642"/>
            <ac:spMk id="35" creationId="{9D68D560-B09E-4FF7-87C7-91326AFAC516}"/>
          </ac:spMkLst>
        </pc:spChg>
      </pc:sldChg>
      <pc:sldChg chg="modSp mod chgLayout">
        <pc:chgData name="Walid Ben Romdhane" userId="6fe82dfa42338168" providerId="LiveId" clId="{E72666A0-950D-449F-A17C-796EE64FDA89}" dt="2022-01-24T15:22:27.383" v="4163" actId="14100"/>
        <pc:sldMkLst>
          <pc:docMk/>
          <pc:sldMk cId="762450537" sldId="643"/>
        </pc:sldMkLst>
        <pc:spChg chg="mod ord">
          <ac:chgData name="Walid Ben Romdhane" userId="6fe82dfa42338168" providerId="LiveId" clId="{E72666A0-950D-449F-A17C-796EE64FDA89}" dt="2022-01-24T14:58:53.622" v="3969" actId="404"/>
          <ac:spMkLst>
            <pc:docMk/>
            <pc:sldMk cId="762450537" sldId="643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5:22:27.383" v="4163" actId="14100"/>
          <ac:spMkLst>
            <pc:docMk/>
            <pc:sldMk cId="762450537" sldId="643"/>
            <ac:spMk id="38" creationId="{8A9E9883-B962-4F6F-884B-CBDCB324CE4C}"/>
          </ac:spMkLst>
        </pc:spChg>
        <pc:spChg chg="mod">
          <ac:chgData name="Walid Ben Romdhane" userId="6fe82dfa42338168" providerId="LiveId" clId="{E72666A0-950D-449F-A17C-796EE64FDA89}" dt="2022-01-24T15:17:45.511" v="4062" actId="20577"/>
          <ac:spMkLst>
            <pc:docMk/>
            <pc:sldMk cId="762450537" sldId="643"/>
            <ac:spMk id="40" creationId="{FAEEBCE6-268E-423A-900D-1467A986763B}"/>
          </ac:spMkLst>
        </pc:spChg>
      </pc:sldChg>
      <pc:sldChg chg="addSp delSp modSp add mod modTransition delAnim modAnim">
        <pc:chgData name="Walid Ben Romdhane" userId="6fe82dfa42338168" providerId="LiveId" clId="{E72666A0-950D-449F-A17C-796EE64FDA89}" dt="2022-01-24T16:24:12.568" v="4602"/>
        <pc:sldMkLst>
          <pc:docMk/>
          <pc:sldMk cId="2072736929" sldId="644"/>
        </pc:sldMkLst>
        <pc:spChg chg="del">
          <ac:chgData name="Walid Ben Romdhane" userId="6fe82dfa42338168" providerId="LiveId" clId="{E72666A0-950D-449F-A17C-796EE64FDA89}" dt="2022-01-14T13:34:56.487" v="139" actId="478"/>
          <ac:spMkLst>
            <pc:docMk/>
            <pc:sldMk cId="2072736929" sldId="644"/>
            <ac:spMk id="3" creationId="{5AB15AA7-61BB-4F39-B927-0CA3EE3FB23C}"/>
          </ac:spMkLst>
        </pc:spChg>
        <pc:spChg chg="del">
          <ac:chgData name="Walid Ben Romdhane" userId="6fe82dfa42338168" providerId="LiveId" clId="{E72666A0-950D-449F-A17C-796EE64FDA89}" dt="2022-01-14T13:34:54.577" v="138" actId="478"/>
          <ac:spMkLst>
            <pc:docMk/>
            <pc:sldMk cId="2072736929" sldId="644"/>
            <ac:spMk id="4" creationId="{C52717F9-1923-49CD-AD77-0C761B7F82E7}"/>
          </ac:spMkLst>
        </pc:spChg>
        <pc:spChg chg="add del mod">
          <ac:chgData name="Walid Ben Romdhane" userId="6fe82dfa42338168" providerId="LiveId" clId="{E72666A0-950D-449F-A17C-796EE64FDA89}" dt="2022-01-14T13:34:59.271" v="143"/>
          <ac:spMkLst>
            <pc:docMk/>
            <pc:sldMk cId="2072736929" sldId="644"/>
            <ac:spMk id="5" creationId="{F2FF9EA5-396A-441A-A41C-BA991871280F}"/>
          </ac:spMkLst>
        </pc:spChg>
        <pc:spChg chg="add del mod">
          <ac:chgData name="Walid Ben Romdhane" userId="6fe82dfa42338168" providerId="LiveId" clId="{E72666A0-950D-449F-A17C-796EE64FDA89}" dt="2022-01-14T13:35:25.669" v="146" actId="478"/>
          <ac:spMkLst>
            <pc:docMk/>
            <pc:sldMk cId="2072736929" sldId="644"/>
            <ac:spMk id="7" creationId="{6304B044-B808-43B1-B318-4A9E92D627BD}"/>
          </ac:spMkLst>
        </pc:spChg>
        <pc:spChg chg="add mod">
          <ac:chgData name="Walid Ben Romdhane" userId="6fe82dfa42338168" providerId="LiveId" clId="{E72666A0-950D-449F-A17C-796EE64FDA89}" dt="2022-01-14T13:52:54.750" v="590" actId="14100"/>
          <ac:spMkLst>
            <pc:docMk/>
            <pc:sldMk cId="2072736929" sldId="644"/>
            <ac:spMk id="8" creationId="{D7B3CE50-8C16-4792-BFAE-E229F4CD91EA}"/>
          </ac:spMkLst>
        </pc:spChg>
        <pc:spChg chg="add mod">
          <ac:chgData name="Walid Ben Romdhane" userId="6fe82dfa42338168" providerId="LiveId" clId="{E72666A0-950D-449F-A17C-796EE64FDA89}" dt="2022-01-14T18:29:23.881" v="1221" actId="1035"/>
          <ac:spMkLst>
            <pc:docMk/>
            <pc:sldMk cId="2072736929" sldId="644"/>
            <ac:spMk id="9" creationId="{2E8E72D1-D120-434A-838C-0EB455B86C95}"/>
          </ac:spMkLst>
        </pc:spChg>
        <pc:spChg chg="add del mod">
          <ac:chgData name="Walid Ben Romdhane" userId="6fe82dfa42338168" providerId="LiveId" clId="{E72666A0-950D-449F-A17C-796EE64FDA89}" dt="2022-01-14T13:51:40.391" v="544" actId="1036"/>
          <ac:spMkLst>
            <pc:docMk/>
            <pc:sldMk cId="2072736929" sldId="644"/>
            <ac:spMk id="10" creationId="{F3EFE22C-126B-4799-BE2A-FB7F7FF9B0FF}"/>
          </ac:spMkLst>
        </pc:spChg>
        <pc:spChg chg="add del mod">
          <ac:chgData name="Walid Ben Romdhane" userId="6fe82dfa42338168" providerId="LiveId" clId="{E72666A0-950D-449F-A17C-796EE64FDA89}" dt="2022-01-14T13:51:40.391" v="544" actId="1036"/>
          <ac:spMkLst>
            <pc:docMk/>
            <pc:sldMk cId="2072736929" sldId="644"/>
            <ac:spMk id="11" creationId="{F97DE21C-7113-4301-A763-EEFD7D5201CF}"/>
          </ac:spMkLst>
        </pc:spChg>
        <pc:spChg chg="add del mod">
          <ac:chgData name="Walid Ben Romdhane" userId="6fe82dfa42338168" providerId="LiveId" clId="{E72666A0-950D-449F-A17C-796EE64FDA89}" dt="2022-01-14T13:37:32.992" v="189" actId="478"/>
          <ac:spMkLst>
            <pc:docMk/>
            <pc:sldMk cId="2072736929" sldId="644"/>
            <ac:spMk id="12" creationId="{47AC07A4-99B2-4E2D-8DF7-34BD751C7618}"/>
          </ac:spMkLst>
        </pc:spChg>
        <pc:spChg chg="add mod">
          <ac:chgData name="Walid Ben Romdhane" userId="6fe82dfa42338168" providerId="LiveId" clId="{E72666A0-950D-449F-A17C-796EE64FDA89}" dt="2022-01-14T13:57:27.712" v="635" actId="207"/>
          <ac:spMkLst>
            <pc:docMk/>
            <pc:sldMk cId="2072736929" sldId="644"/>
            <ac:spMk id="13" creationId="{79923E74-29E1-4898-B98E-E50D6AEBD986}"/>
          </ac:spMkLst>
        </pc:spChg>
        <pc:spChg chg="add mod">
          <ac:chgData name="Walid Ben Romdhane" userId="6fe82dfa42338168" providerId="LiveId" clId="{E72666A0-950D-449F-A17C-796EE64FDA89}" dt="2022-01-14T13:57:23.645" v="634" actId="207"/>
          <ac:spMkLst>
            <pc:docMk/>
            <pc:sldMk cId="2072736929" sldId="644"/>
            <ac:spMk id="14" creationId="{0143FC41-31F5-4926-9B75-78B5F3FD71A6}"/>
          </ac:spMkLst>
        </pc:spChg>
        <pc:spChg chg="add del mod">
          <ac:chgData name="Walid Ben Romdhane" userId="6fe82dfa42338168" providerId="LiveId" clId="{E72666A0-950D-449F-A17C-796EE64FDA89}" dt="2022-01-14T13:57:18.544" v="633" actId="207"/>
          <ac:spMkLst>
            <pc:docMk/>
            <pc:sldMk cId="2072736929" sldId="644"/>
            <ac:spMk id="15" creationId="{EB8BB5BB-15D6-4E5E-A162-F8A5960B2ABE}"/>
          </ac:spMkLst>
        </pc:spChg>
        <pc:spChg chg="add mod">
          <ac:chgData name="Walid Ben Romdhane" userId="6fe82dfa42338168" providerId="LiveId" clId="{E72666A0-950D-449F-A17C-796EE64FDA89}" dt="2022-01-14T13:57:07.647" v="632" actId="207"/>
          <ac:spMkLst>
            <pc:docMk/>
            <pc:sldMk cId="2072736929" sldId="644"/>
            <ac:spMk id="16" creationId="{DA8E4E53-1A81-47A5-8163-39360412562B}"/>
          </ac:spMkLst>
        </pc:spChg>
        <pc:spChg chg="add del mod">
          <ac:chgData name="Walid Ben Romdhane" userId="6fe82dfa42338168" providerId="LiveId" clId="{E72666A0-950D-449F-A17C-796EE64FDA89}" dt="2022-01-14T13:37:34.101" v="190" actId="478"/>
          <ac:spMkLst>
            <pc:docMk/>
            <pc:sldMk cId="2072736929" sldId="644"/>
            <ac:spMk id="17" creationId="{8C4A71E5-8740-4B27-8603-0A1D15E93F60}"/>
          </ac:spMkLst>
        </pc:spChg>
        <pc:spChg chg="add mod">
          <ac:chgData name="Walid Ben Romdhane" userId="6fe82dfa42338168" providerId="LiveId" clId="{E72666A0-950D-449F-A17C-796EE64FDA89}" dt="2022-01-14T13:36:34.764" v="162" actId="1076"/>
          <ac:spMkLst>
            <pc:docMk/>
            <pc:sldMk cId="2072736929" sldId="644"/>
            <ac:spMk id="18" creationId="{413A036F-4961-4B3E-882C-E68F1CE0A995}"/>
          </ac:spMkLst>
        </pc:spChg>
        <pc:spChg chg="add mod">
          <ac:chgData name="Walid Ben Romdhane" userId="6fe82dfa42338168" providerId="LiveId" clId="{E72666A0-950D-449F-A17C-796EE64FDA89}" dt="2022-01-14T13:36:42.954" v="167" actId="1076"/>
          <ac:spMkLst>
            <pc:docMk/>
            <pc:sldMk cId="2072736929" sldId="644"/>
            <ac:spMk id="19" creationId="{418A123B-A432-493F-9FAA-851E2316859E}"/>
          </ac:spMkLst>
        </pc:spChg>
        <pc:spChg chg="add del mod">
          <ac:chgData name="Walid Ben Romdhane" userId="6fe82dfa42338168" providerId="LiveId" clId="{E72666A0-950D-449F-A17C-796EE64FDA89}" dt="2022-01-14T13:42:07.571" v="355" actId="478"/>
          <ac:spMkLst>
            <pc:docMk/>
            <pc:sldMk cId="2072736929" sldId="644"/>
            <ac:spMk id="20" creationId="{1AAC8302-3A0C-442C-82B0-C33DDCDD0715}"/>
          </ac:spMkLst>
        </pc:spChg>
        <pc:spChg chg="add del mod">
          <ac:chgData name="Walid Ben Romdhane" userId="6fe82dfa42338168" providerId="LiveId" clId="{E72666A0-950D-449F-A17C-796EE64FDA89}" dt="2022-01-14T13:42:04.807" v="353" actId="478"/>
          <ac:spMkLst>
            <pc:docMk/>
            <pc:sldMk cId="2072736929" sldId="644"/>
            <ac:spMk id="21" creationId="{A507770D-EE27-4E2A-AC74-8832F880822B}"/>
          </ac:spMkLst>
        </pc:spChg>
        <pc:spChg chg="add del mod">
          <ac:chgData name="Walid Ben Romdhane" userId="6fe82dfa42338168" providerId="LiveId" clId="{E72666A0-950D-449F-A17C-796EE64FDA89}" dt="2022-01-14T13:42:06.350" v="354" actId="478"/>
          <ac:spMkLst>
            <pc:docMk/>
            <pc:sldMk cId="2072736929" sldId="644"/>
            <ac:spMk id="22" creationId="{0ED067CC-ED67-4AE9-924A-CE6015B7E2BB}"/>
          </ac:spMkLst>
        </pc:spChg>
        <pc:spChg chg="add mod">
          <ac:chgData name="Walid Ben Romdhane" userId="6fe82dfa42338168" providerId="LiveId" clId="{E72666A0-950D-449F-A17C-796EE64FDA89}" dt="2022-01-14T13:56:33.842" v="628" actId="207"/>
          <ac:spMkLst>
            <pc:docMk/>
            <pc:sldMk cId="2072736929" sldId="644"/>
            <ac:spMk id="23" creationId="{D4DD37D8-B8D5-4704-8CFD-CB574175F278}"/>
          </ac:spMkLst>
        </pc:spChg>
        <pc:spChg chg="add mod">
          <ac:chgData name="Walid Ben Romdhane" userId="6fe82dfa42338168" providerId="LiveId" clId="{E72666A0-950D-449F-A17C-796EE64FDA89}" dt="2022-01-14T13:57:27.712" v="635" actId="207"/>
          <ac:spMkLst>
            <pc:docMk/>
            <pc:sldMk cId="2072736929" sldId="644"/>
            <ac:spMk id="24" creationId="{2FF755BA-3C75-4D43-9DE9-2DBEFB843C66}"/>
          </ac:spMkLst>
        </pc:spChg>
        <pc:spChg chg="add mod">
          <ac:chgData name="Walid Ben Romdhane" userId="6fe82dfa42338168" providerId="LiveId" clId="{E72666A0-950D-449F-A17C-796EE64FDA89}" dt="2022-01-14T13:56:33.842" v="628" actId="207"/>
          <ac:spMkLst>
            <pc:docMk/>
            <pc:sldMk cId="2072736929" sldId="644"/>
            <ac:spMk id="25" creationId="{7C678877-CA6B-4F30-81F9-EDD25845AA10}"/>
          </ac:spMkLst>
        </pc:spChg>
        <pc:spChg chg="add mod">
          <ac:chgData name="Walid Ben Romdhane" userId="6fe82dfa42338168" providerId="LiveId" clId="{E72666A0-950D-449F-A17C-796EE64FDA89}" dt="2022-01-14T13:56:33.842" v="628" actId="207"/>
          <ac:spMkLst>
            <pc:docMk/>
            <pc:sldMk cId="2072736929" sldId="644"/>
            <ac:spMk id="26" creationId="{824CB02E-0D0E-4D87-9BB9-08C235A4C3B4}"/>
          </ac:spMkLst>
        </pc:spChg>
        <pc:spChg chg="add mod">
          <ac:chgData name="Walid Ben Romdhane" userId="6fe82dfa42338168" providerId="LiveId" clId="{E72666A0-950D-449F-A17C-796EE64FDA89}" dt="2022-01-14T13:56:33.842" v="628" actId="207"/>
          <ac:spMkLst>
            <pc:docMk/>
            <pc:sldMk cId="2072736929" sldId="644"/>
            <ac:spMk id="27" creationId="{80023E92-08BC-4D12-A227-6BCF35F13898}"/>
          </ac:spMkLst>
        </pc:spChg>
        <pc:spChg chg="add mod">
          <ac:chgData name="Walid Ben Romdhane" userId="6fe82dfa42338168" providerId="LiveId" clId="{E72666A0-950D-449F-A17C-796EE64FDA89}" dt="2022-01-14T13:57:23.645" v="634" actId="207"/>
          <ac:spMkLst>
            <pc:docMk/>
            <pc:sldMk cId="2072736929" sldId="644"/>
            <ac:spMk id="28" creationId="{E2CE4C0B-F880-4D7D-840B-1D6980361BDC}"/>
          </ac:spMkLst>
        </pc:spChg>
        <pc:spChg chg="add mod">
          <ac:chgData name="Walid Ben Romdhane" userId="6fe82dfa42338168" providerId="LiveId" clId="{E72666A0-950D-449F-A17C-796EE64FDA89}" dt="2022-01-14T13:56:39.886" v="629" actId="207"/>
          <ac:spMkLst>
            <pc:docMk/>
            <pc:sldMk cId="2072736929" sldId="644"/>
            <ac:spMk id="29" creationId="{9406706D-0D2C-4006-8DAF-9793D5F74FF9}"/>
          </ac:spMkLst>
        </pc:spChg>
        <pc:spChg chg="add mod">
          <ac:chgData name="Walid Ben Romdhane" userId="6fe82dfa42338168" providerId="LiveId" clId="{E72666A0-950D-449F-A17C-796EE64FDA89}" dt="2022-01-14T13:56:39.886" v="629" actId="207"/>
          <ac:spMkLst>
            <pc:docMk/>
            <pc:sldMk cId="2072736929" sldId="644"/>
            <ac:spMk id="30" creationId="{72B59F7E-20A5-4F02-8F45-6A142C6CA4DF}"/>
          </ac:spMkLst>
        </pc:spChg>
        <pc:spChg chg="add mod">
          <ac:chgData name="Walid Ben Romdhane" userId="6fe82dfa42338168" providerId="LiveId" clId="{E72666A0-950D-449F-A17C-796EE64FDA89}" dt="2022-01-14T13:56:39.886" v="629" actId="207"/>
          <ac:spMkLst>
            <pc:docMk/>
            <pc:sldMk cId="2072736929" sldId="644"/>
            <ac:spMk id="31" creationId="{46D7129C-1555-4E0F-B078-5E7B08E8EEEB}"/>
          </ac:spMkLst>
        </pc:spChg>
        <pc:spChg chg="add mod">
          <ac:chgData name="Walid Ben Romdhane" userId="6fe82dfa42338168" providerId="LiveId" clId="{E72666A0-950D-449F-A17C-796EE64FDA89}" dt="2022-01-14T13:57:18.544" v="633" actId="207"/>
          <ac:spMkLst>
            <pc:docMk/>
            <pc:sldMk cId="2072736929" sldId="644"/>
            <ac:spMk id="32" creationId="{9EBDD36A-0ED7-47E3-BFD1-E28A4E5078B6}"/>
          </ac:spMkLst>
        </pc:spChg>
        <pc:spChg chg="add mod">
          <ac:chgData name="Walid Ben Romdhane" userId="6fe82dfa42338168" providerId="LiveId" clId="{E72666A0-950D-449F-A17C-796EE64FDA89}" dt="2022-01-14T13:56:53.108" v="630" actId="207"/>
          <ac:spMkLst>
            <pc:docMk/>
            <pc:sldMk cId="2072736929" sldId="644"/>
            <ac:spMk id="33" creationId="{2E0368B2-384C-4A07-96F1-BA77F5DA9312}"/>
          </ac:spMkLst>
        </pc:spChg>
        <pc:spChg chg="add mod">
          <ac:chgData name="Walid Ben Romdhane" userId="6fe82dfa42338168" providerId="LiveId" clId="{E72666A0-950D-449F-A17C-796EE64FDA89}" dt="2022-01-14T13:56:53.108" v="630" actId="207"/>
          <ac:spMkLst>
            <pc:docMk/>
            <pc:sldMk cId="2072736929" sldId="644"/>
            <ac:spMk id="34" creationId="{28336915-CE34-4E90-94AF-35DD465727D7}"/>
          </ac:spMkLst>
        </pc:spChg>
        <pc:spChg chg="add mod">
          <ac:chgData name="Walid Ben Romdhane" userId="6fe82dfa42338168" providerId="LiveId" clId="{E72666A0-950D-449F-A17C-796EE64FDA89}" dt="2022-01-14T13:56:53.108" v="630" actId="207"/>
          <ac:spMkLst>
            <pc:docMk/>
            <pc:sldMk cId="2072736929" sldId="644"/>
            <ac:spMk id="35" creationId="{7ADF18B1-7128-4FA3-925C-CFBD01FF1748}"/>
          </ac:spMkLst>
        </pc:spChg>
        <pc:spChg chg="add del mod">
          <ac:chgData name="Walid Ben Romdhane" userId="6fe82dfa42338168" providerId="LiveId" clId="{E72666A0-950D-449F-A17C-796EE64FDA89}" dt="2022-01-14T13:50:44.271" v="520"/>
          <ac:spMkLst>
            <pc:docMk/>
            <pc:sldMk cId="2072736929" sldId="644"/>
            <ac:spMk id="36" creationId="{D8FA236A-15BF-4034-B23A-69C1FBA01D37}"/>
          </ac:spMkLst>
        </pc:spChg>
        <pc:spChg chg="add del mod">
          <ac:chgData name="Walid Ben Romdhane" userId="6fe82dfa42338168" providerId="LiveId" clId="{E72666A0-950D-449F-A17C-796EE64FDA89}" dt="2022-01-14T13:50:44.271" v="520"/>
          <ac:spMkLst>
            <pc:docMk/>
            <pc:sldMk cId="2072736929" sldId="644"/>
            <ac:spMk id="37" creationId="{78BA6B68-6011-4C06-BDA5-0F057CC4B4C3}"/>
          </ac:spMkLst>
        </pc:spChg>
        <pc:spChg chg="mod">
          <ac:chgData name="Walid Ben Romdhane" userId="6fe82dfa42338168" providerId="LiveId" clId="{E72666A0-950D-449F-A17C-796EE64FDA89}" dt="2022-01-14T13:50:15.900" v="519"/>
          <ac:spMkLst>
            <pc:docMk/>
            <pc:sldMk cId="2072736929" sldId="644"/>
            <ac:spMk id="38" creationId="{76BA9BC7-7510-46C0-9C5D-FA17DE341FBF}"/>
          </ac:spMkLst>
        </pc:spChg>
        <pc:spChg chg="mod ord">
          <ac:chgData name="Walid Ben Romdhane" userId="6fe82dfa42338168" providerId="LiveId" clId="{E72666A0-950D-449F-A17C-796EE64FDA89}" dt="2022-01-14T15:22:39.509" v="652" actId="1076"/>
          <ac:spMkLst>
            <pc:docMk/>
            <pc:sldMk cId="2072736929" sldId="644"/>
            <ac:spMk id="39" creationId="{5FFF7A03-5398-41BC-804D-234E11D47A6A}"/>
          </ac:spMkLst>
        </pc:spChg>
        <pc:spChg chg="add mod">
          <ac:chgData name="Walid Ben Romdhane" userId="6fe82dfa42338168" providerId="LiveId" clId="{E72666A0-950D-449F-A17C-796EE64FDA89}" dt="2022-01-14T14:02:06.721" v="638" actId="114"/>
          <ac:spMkLst>
            <pc:docMk/>
            <pc:sldMk cId="2072736929" sldId="644"/>
            <ac:spMk id="40" creationId="{26F03B2A-EFF9-4EA6-9934-2197FCD18D0C}"/>
          </ac:spMkLst>
        </pc:spChg>
        <pc:spChg chg="add mod">
          <ac:chgData name="Walid Ben Romdhane" userId="6fe82dfa42338168" providerId="LiveId" clId="{E72666A0-950D-449F-A17C-796EE64FDA89}" dt="2022-01-14T13:57:00.028" v="631" actId="207"/>
          <ac:spMkLst>
            <pc:docMk/>
            <pc:sldMk cId="2072736929" sldId="644"/>
            <ac:spMk id="41" creationId="{61F17BF9-BA73-47AA-9104-AA525FA4FA8A}"/>
          </ac:spMkLst>
        </pc:spChg>
        <pc:spChg chg="add mod">
          <ac:chgData name="Walid Ben Romdhane" userId="6fe82dfa42338168" providerId="LiveId" clId="{E72666A0-950D-449F-A17C-796EE64FDA89}" dt="2022-01-14T13:57:00.028" v="631" actId="207"/>
          <ac:spMkLst>
            <pc:docMk/>
            <pc:sldMk cId="2072736929" sldId="644"/>
            <ac:spMk id="42" creationId="{EFB94D7F-F9F4-4AB1-B91F-639806EF30DC}"/>
          </ac:spMkLst>
        </pc:spChg>
        <pc:spChg chg="add mod">
          <ac:chgData name="Walid Ben Romdhane" userId="6fe82dfa42338168" providerId="LiveId" clId="{E72666A0-950D-449F-A17C-796EE64FDA89}" dt="2022-01-14T13:52:32.832" v="583" actId="571"/>
          <ac:spMkLst>
            <pc:docMk/>
            <pc:sldMk cId="2072736929" sldId="644"/>
            <ac:spMk id="43" creationId="{0AA5CEFE-48E0-4865-A807-8363E2BC4F49}"/>
          </ac:spMkLst>
        </pc:spChg>
        <pc:spChg chg="add mod">
          <ac:chgData name="Walid Ben Romdhane" userId="6fe82dfa42338168" providerId="LiveId" clId="{E72666A0-950D-449F-A17C-796EE64FDA89}" dt="2022-01-14T13:52:32.832" v="583" actId="571"/>
          <ac:spMkLst>
            <pc:docMk/>
            <pc:sldMk cId="2072736929" sldId="644"/>
            <ac:spMk id="44" creationId="{B212898B-CBE4-4F06-9881-445C74537036}"/>
          </ac:spMkLst>
        </pc:spChg>
        <pc:spChg chg="add mod">
          <ac:chgData name="Walid Ben Romdhane" userId="6fe82dfa42338168" providerId="LiveId" clId="{E72666A0-950D-449F-A17C-796EE64FDA89}" dt="2022-01-14T13:57:00.028" v="631" actId="207"/>
          <ac:spMkLst>
            <pc:docMk/>
            <pc:sldMk cId="2072736929" sldId="644"/>
            <ac:spMk id="45" creationId="{48F06A82-B1D5-438F-97B1-AD8F4639C22B}"/>
          </ac:spMkLst>
        </pc:spChg>
        <pc:spChg chg="add mod">
          <ac:chgData name="Walid Ben Romdhane" userId="6fe82dfa42338168" providerId="LiveId" clId="{E72666A0-950D-449F-A17C-796EE64FDA89}" dt="2022-01-14T13:55:43.352" v="622" actId="20577"/>
          <ac:spMkLst>
            <pc:docMk/>
            <pc:sldMk cId="2072736929" sldId="644"/>
            <ac:spMk id="50" creationId="{6103CEFE-A356-4F39-AF61-F7036676C10E}"/>
          </ac:spMkLst>
        </pc:spChg>
        <pc:spChg chg="add mod">
          <ac:chgData name="Walid Ben Romdhane" userId="6fe82dfa42338168" providerId="LiveId" clId="{E72666A0-950D-449F-A17C-796EE64FDA89}" dt="2022-01-14T13:56:14.116" v="627" actId="114"/>
          <ac:spMkLst>
            <pc:docMk/>
            <pc:sldMk cId="2072736929" sldId="644"/>
            <ac:spMk id="51" creationId="{9CB8C668-9D3E-4EFD-A24E-4111B0DD2D33}"/>
          </ac:spMkLst>
        </pc:spChg>
        <pc:spChg chg="add del">
          <ac:chgData name="Walid Ben Romdhane" userId="6fe82dfa42338168" providerId="LiveId" clId="{E72666A0-950D-449F-A17C-796EE64FDA89}" dt="2022-01-14T13:58:27.299" v="637" actId="478"/>
          <ac:spMkLst>
            <pc:docMk/>
            <pc:sldMk cId="2072736929" sldId="644"/>
            <ac:spMk id="52" creationId="{7D0CFF33-8081-4F25-B753-2E6AA77A4143}"/>
          </ac:spMkLst>
        </pc:spChg>
        <pc:cxnChg chg="add del mod">
          <ac:chgData name="Walid Ben Romdhane" userId="6fe82dfa42338168" providerId="LiveId" clId="{E72666A0-950D-449F-A17C-796EE64FDA89}" dt="2022-01-14T13:34:59.271" v="143"/>
          <ac:cxnSpMkLst>
            <pc:docMk/>
            <pc:sldMk cId="2072736929" sldId="644"/>
            <ac:cxnSpMk id="6" creationId="{E03FBC07-469E-42A4-B542-2A0CE8D34078}"/>
          </ac:cxnSpMkLst>
        </pc:cxnChg>
        <pc:cxnChg chg="add del">
          <ac:chgData name="Walid Ben Romdhane" userId="6fe82dfa42338168" providerId="LiveId" clId="{E72666A0-950D-449F-A17C-796EE64FDA89}" dt="2022-01-14T13:55:30.948" v="607" actId="478"/>
          <ac:cxnSpMkLst>
            <pc:docMk/>
            <pc:sldMk cId="2072736929" sldId="644"/>
            <ac:cxnSpMk id="46" creationId="{C846E984-6589-495E-9AC8-B42A287E73B9}"/>
          </ac:cxnSpMkLst>
        </pc:cxnChg>
        <pc:cxnChg chg="add mod">
          <ac:chgData name="Walid Ben Romdhane" userId="6fe82dfa42338168" providerId="LiveId" clId="{E72666A0-950D-449F-A17C-796EE64FDA89}" dt="2022-01-14T13:55:37.872" v="611" actId="14100"/>
          <ac:cxnSpMkLst>
            <pc:docMk/>
            <pc:sldMk cId="2072736929" sldId="644"/>
            <ac:cxnSpMk id="47" creationId="{1548B175-11CA-45DE-A87C-E96AA8628459}"/>
          </ac:cxnSpMkLst>
        </pc:cxnChg>
      </pc:sldChg>
      <pc:sldChg chg="addSp delSp modSp add mod ord delAnim modAnim">
        <pc:chgData name="Walid Ben Romdhane" userId="6fe82dfa42338168" providerId="LiveId" clId="{E72666A0-950D-449F-A17C-796EE64FDA89}" dt="2022-01-14T17:39:52.189" v="1207"/>
        <pc:sldMkLst>
          <pc:docMk/>
          <pc:sldMk cId="3669877913" sldId="645"/>
        </pc:sldMkLst>
        <pc:spChg chg="add mod ord">
          <ac:chgData name="Walid Ben Romdhane" userId="6fe82dfa42338168" providerId="LiveId" clId="{E72666A0-950D-449F-A17C-796EE64FDA89}" dt="2022-01-14T17:36:49.450" v="1129" actId="1076"/>
          <ac:spMkLst>
            <pc:docMk/>
            <pc:sldMk cId="3669877913" sldId="645"/>
            <ac:spMk id="2" creationId="{3C137564-747C-4CD8-861D-E6FE71E07BF7}"/>
          </ac:spMkLst>
        </pc:spChg>
        <pc:spChg chg="del">
          <ac:chgData name="Walid Ben Romdhane" userId="6fe82dfa42338168" providerId="LiveId" clId="{E72666A0-950D-449F-A17C-796EE64FDA89}" dt="2022-01-14T17:33:56.581" v="1087" actId="478"/>
          <ac:spMkLst>
            <pc:docMk/>
            <pc:sldMk cId="3669877913" sldId="645"/>
            <ac:spMk id="28" creationId="{906D6776-1B8A-46C3-9028-2F4BC7F97C18}"/>
          </ac:spMkLst>
        </pc:spChg>
        <pc:spChg chg="add mod">
          <ac:chgData name="Walid Ben Romdhane" userId="6fe82dfa42338168" providerId="LiveId" clId="{E72666A0-950D-449F-A17C-796EE64FDA89}" dt="2022-01-14T17:36:49.450" v="1129" actId="1076"/>
          <ac:spMkLst>
            <pc:docMk/>
            <pc:sldMk cId="3669877913" sldId="645"/>
            <ac:spMk id="35" creationId="{0DC07581-097A-4E2E-B870-76FE0E4F19CA}"/>
          </ac:spMkLst>
        </pc:spChg>
        <pc:spChg chg="add mod">
          <ac:chgData name="Walid Ben Romdhane" userId="6fe82dfa42338168" providerId="LiveId" clId="{E72666A0-950D-449F-A17C-796EE64FDA89}" dt="2022-01-14T17:36:49.450" v="1129" actId="1076"/>
          <ac:spMkLst>
            <pc:docMk/>
            <pc:sldMk cId="3669877913" sldId="645"/>
            <ac:spMk id="36" creationId="{18A8EF2B-56BB-414A-93E7-DA48F4DA335F}"/>
          </ac:spMkLst>
        </pc:spChg>
        <pc:grpChg chg="mod">
          <ac:chgData name="Walid Ben Romdhane" userId="6fe82dfa42338168" providerId="LiveId" clId="{E72666A0-950D-449F-A17C-796EE64FDA89}" dt="2022-01-14T17:36:49.450" v="1129" actId="1076"/>
          <ac:grpSpMkLst>
            <pc:docMk/>
            <pc:sldMk cId="3669877913" sldId="645"/>
            <ac:grpSpMk id="32" creationId="{168DE657-DDD1-4B1A-825F-6E25CC23731A}"/>
          </ac:grpSpMkLst>
        </pc:grpChg>
      </pc:sldChg>
      <pc:sldChg chg="addSp delSp modSp add mod ord delAnim modAnim">
        <pc:chgData name="Walid Ben Romdhane" userId="6fe82dfa42338168" providerId="LiveId" clId="{E72666A0-950D-449F-A17C-796EE64FDA89}" dt="2022-01-26T14:49:10.385" v="6572"/>
        <pc:sldMkLst>
          <pc:docMk/>
          <pc:sldMk cId="1270757018" sldId="646"/>
        </pc:sldMkLst>
        <pc:spChg chg="add del">
          <ac:chgData name="Walid Ben Romdhane" userId="6fe82dfa42338168" providerId="LiveId" clId="{E72666A0-950D-449F-A17C-796EE64FDA89}" dt="2022-01-17T08:21:44.459" v="3207" actId="478"/>
          <ac:spMkLst>
            <pc:docMk/>
            <pc:sldMk cId="1270757018" sldId="646"/>
            <ac:spMk id="2" creationId="{14EC1928-8D1F-4119-B284-2D2EF0FAFEFE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8" creationId="{34EAAAF5-FF14-4269-A8F8-DFD4A87CD111}"/>
          </ac:spMkLst>
        </pc:spChg>
        <pc:spChg chg="del">
          <ac:chgData name="Walid Ben Romdhane" userId="6fe82dfa42338168" providerId="LiveId" clId="{E72666A0-950D-449F-A17C-796EE64FDA89}" dt="2022-01-14T18:27:36.206" v="1212" actId="478"/>
          <ac:spMkLst>
            <pc:docMk/>
            <pc:sldMk cId="1270757018" sldId="646"/>
            <ac:spMk id="8" creationId="{FA7BA2F9-1BF9-4A33-BEBC-68BC0A324CDB}"/>
          </ac:spMkLst>
        </pc:spChg>
        <pc:spChg chg="del">
          <ac:chgData name="Walid Ben Romdhane" userId="6fe82dfa42338168" providerId="LiveId" clId="{E72666A0-950D-449F-A17C-796EE64FDA89}" dt="2022-01-15T07:03:48.438" v="1367" actId="478"/>
          <ac:spMkLst>
            <pc:docMk/>
            <pc:sldMk cId="1270757018" sldId="646"/>
            <ac:spMk id="10" creationId="{96472029-5A03-4D44-A108-8C30ED3754DC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10" creationId="{BED01846-EB57-464F-8818-C40BF499A3B4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11" creationId="{F273F535-C926-4FA6-8BAC-C29848F82331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1270757018" sldId="646"/>
            <ac:spMk id="12" creationId="{32E7B61B-245C-401C-A796-CC5953580D05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13" creationId="{53139FD4-18B9-4105-A51C-F1CB91C6DE53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14" creationId="{F9E7C698-4908-45E1-AFBC-92A8F1642D8E}"/>
          </ac:spMkLst>
        </pc:spChg>
        <pc:spChg chg="mod">
          <ac:chgData name="Walid Ben Romdhane" userId="6fe82dfa42338168" providerId="LiveId" clId="{E72666A0-950D-449F-A17C-796EE64FDA89}" dt="2022-01-15T07:11:15.216" v="1501"/>
          <ac:spMkLst>
            <pc:docMk/>
            <pc:sldMk cId="1270757018" sldId="646"/>
            <ac:spMk id="15" creationId="{2E086EFD-12B7-4303-A36B-3A21065DED39}"/>
          </ac:spMkLst>
        </pc:spChg>
        <pc:spChg chg="del">
          <ac:chgData name="Walid Ben Romdhane" userId="6fe82dfa42338168" providerId="LiveId" clId="{E72666A0-950D-449F-A17C-796EE64FDA89}" dt="2022-01-15T07:03:48.438" v="1367" actId="478"/>
          <ac:spMkLst>
            <pc:docMk/>
            <pc:sldMk cId="1270757018" sldId="646"/>
            <ac:spMk id="16" creationId="{0774214D-D21D-43C1-8880-C6C3B9265F8B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16" creationId="{3A6EC2F3-C5AE-4211-AC44-12CE19F59251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17" creationId="{31BC5C79-DA55-4D97-8CD6-E1C31CE3F8B3}"/>
          </ac:spMkLst>
        </pc:spChg>
        <pc:spChg chg="del mod">
          <ac:chgData name="Walid Ben Romdhane" userId="6fe82dfa42338168" providerId="LiveId" clId="{E72666A0-950D-449F-A17C-796EE64FDA89}" dt="2022-01-14T18:36:52.723" v="1246" actId="478"/>
          <ac:spMkLst>
            <pc:docMk/>
            <pc:sldMk cId="1270757018" sldId="646"/>
            <ac:spMk id="17" creationId="{FEFF7378-53DE-4029-AB31-434BEC4DECF6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18" creationId="{189CD377-15A8-4615-B1C0-2D7523028715}"/>
          </ac:spMkLst>
        </pc:spChg>
        <pc:spChg chg="del">
          <ac:chgData name="Walid Ben Romdhane" userId="6fe82dfa42338168" providerId="LiveId" clId="{E72666A0-950D-449F-A17C-796EE64FDA89}" dt="2022-01-15T07:03:48.438" v="1367" actId="478"/>
          <ac:spMkLst>
            <pc:docMk/>
            <pc:sldMk cId="1270757018" sldId="646"/>
            <ac:spMk id="18" creationId="{9044DDA5-46C3-4D59-89D8-A67B54D8B407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19" creationId="{42FF7D4E-2378-4C10-995A-F33795B6F2CB}"/>
          </ac:spMkLst>
        </pc:spChg>
        <pc:spChg chg="del">
          <ac:chgData name="Walid Ben Romdhane" userId="6fe82dfa42338168" providerId="LiveId" clId="{E72666A0-950D-449F-A17C-796EE64FDA89}" dt="2022-01-15T07:03:48.438" v="1367" actId="478"/>
          <ac:spMkLst>
            <pc:docMk/>
            <pc:sldMk cId="1270757018" sldId="646"/>
            <ac:spMk id="19" creationId="{63446174-9BDF-47A3-9FEC-D7FEABCE4BB1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20" creationId="{66E6BB16-179A-4A71-92D9-9FDD2547D28D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21" creationId="{0EDA7AA6-F77F-446C-9F76-70F40B13B8E4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22" creationId="{357149E1-75A9-4908-86F3-28DB2EA1DE7D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23" creationId="{76BB6A58-44D7-4BE0-B9B2-BB0E8967262E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24" creationId="{952087DA-40A8-4422-BDFC-16E825A48BFF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25" creationId="{C1B111DF-0C33-4E5D-BCEA-EB0135DAA99B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26" creationId="{8BFAE218-BD9A-485C-AD43-5100D95E5611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27" creationId="{6E8B8FFD-1C7D-42B8-B81F-C6A2D9536094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28" creationId="{B98A211A-F342-4332-A5F2-02F722B8E348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29" creationId="{9D6BB0F0-E955-41C8-8AB7-5D5CE64BCA88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30" creationId="{509BAAE1-46A6-4300-A3F3-1B14D35D2A88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31" creationId="{D66C2F0D-9504-468D-83AD-C0629B8211FE}"/>
          </ac:spMkLst>
        </pc:spChg>
        <pc:spChg chg="add mod">
          <ac:chgData name="Walid Ben Romdhane" userId="6fe82dfa42338168" providerId="LiveId" clId="{E72666A0-950D-449F-A17C-796EE64FDA89}" dt="2022-01-15T07:08:13.791" v="1439" actId="20577"/>
          <ac:spMkLst>
            <pc:docMk/>
            <pc:sldMk cId="1270757018" sldId="646"/>
            <ac:spMk id="78" creationId="{2D4BC3DB-7AE9-4633-A9C8-8E9E581115A9}"/>
          </ac:spMkLst>
        </pc:spChg>
        <pc:spChg chg="add mod">
          <ac:chgData name="Walid Ben Romdhane" userId="6fe82dfa42338168" providerId="LiveId" clId="{E72666A0-950D-449F-A17C-796EE64FDA89}" dt="2022-01-15T07:10:21.357" v="1488" actId="1076"/>
          <ac:spMkLst>
            <pc:docMk/>
            <pc:sldMk cId="1270757018" sldId="646"/>
            <ac:spMk id="88" creationId="{7D9CDFC2-DF72-456E-8681-7368240E1EE1}"/>
          </ac:spMkLst>
        </pc:spChg>
        <pc:spChg chg="add mod">
          <ac:chgData name="Walid Ben Romdhane" userId="6fe82dfa42338168" providerId="LiveId" clId="{E72666A0-950D-449F-A17C-796EE64FDA89}" dt="2022-01-15T07:09:47.860" v="1479" actId="1037"/>
          <ac:spMkLst>
            <pc:docMk/>
            <pc:sldMk cId="1270757018" sldId="646"/>
            <ac:spMk id="90" creationId="{380BCF48-AFE3-4390-94F8-C9055064622B}"/>
          </ac:spMkLst>
        </pc:spChg>
        <pc:spChg chg="add mod">
          <ac:chgData name="Walid Ben Romdhane" userId="6fe82dfa42338168" providerId="LiveId" clId="{E72666A0-950D-449F-A17C-796EE64FDA89}" dt="2022-01-15T07:09:24.045" v="1445" actId="1076"/>
          <ac:spMkLst>
            <pc:docMk/>
            <pc:sldMk cId="1270757018" sldId="646"/>
            <ac:spMk id="100" creationId="{04219DBB-B5FF-408A-BE88-031A40FAFA0A}"/>
          </ac:spMkLst>
        </pc:spChg>
        <pc:spChg chg="add mod">
          <ac:chgData name="Walid Ben Romdhane" userId="6fe82dfa42338168" providerId="LiveId" clId="{E72666A0-950D-449F-A17C-796EE64FDA89}" dt="2022-01-15T07:09:24.045" v="1445" actId="1076"/>
          <ac:spMkLst>
            <pc:docMk/>
            <pc:sldMk cId="1270757018" sldId="646"/>
            <ac:spMk id="102" creationId="{0008CC03-3405-4100-B1AF-FEEC06DB989F}"/>
          </ac:spMkLst>
        </pc:spChg>
        <pc:spChg chg="add del mod">
          <ac:chgData name="Walid Ben Romdhane" userId="6fe82dfa42338168" providerId="LiveId" clId="{E72666A0-950D-449F-A17C-796EE64FDA89}" dt="2022-01-15T07:14:30.879" v="1521" actId="478"/>
          <ac:spMkLst>
            <pc:docMk/>
            <pc:sldMk cId="1270757018" sldId="646"/>
            <ac:spMk id="111" creationId="{FCF85431-B6A9-4B6B-9AB6-89D89A23B848}"/>
          </ac:spMkLst>
        </pc:spChg>
        <pc:spChg chg="add del mod">
          <ac:chgData name="Walid Ben Romdhane" userId="6fe82dfa42338168" providerId="LiveId" clId="{E72666A0-950D-449F-A17C-796EE64FDA89}" dt="2022-01-24T16:28:51.018" v="4617" actId="478"/>
          <ac:spMkLst>
            <pc:docMk/>
            <pc:sldMk cId="1270757018" sldId="646"/>
            <ac:spMk id="112" creationId="{86FFCD06-F5D6-4748-80E9-1E2CEFBC1BB6}"/>
          </ac:spMkLst>
        </pc:spChg>
        <pc:grpChg chg="add del mod">
          <ac:chgData name="Walid Ben Romdhane" userId="6fe82dfa42338168" providerId="LiveId" clId="{E72666A0-950D-449F-A17C-796EE64FDA89}" dt="2022-01-14T18:38:21.974" v="1272" actId="165"/>
          <ac:grpSpMkLst>
            <pc:docMk/>
            <pc:sldMk cId="1270757018" sldId="646"/>
            <ac:grpSpMk id="4" creationId="{41FD3F62-8F4F-4DE4-B52D-3C46729E94B6}"/>
          </ac:grpSpMkLst>
        </pc:grpChg>
        <pc:grpChg chg="add del mod topLvl">
          <ac:chgData name="Walid Ben Romdhane" userId="6fe82dfa42338168" providerId="LiveId" clId="{E72666A0-950D-449F-A17C-796EE64FDA89}" dt="2022-01-15T07:04:07.191" v="1369" actId="165"/>
          <ac:grpSpMkLst>
            <pc:docMk/>
            <pc:sldMk cId="1270757018" sldId="646"/>
            <ac:grpSpMk id="5" creationId="{A4484FA7-BCF6-4070-A75B-6ECD58377E9F}"/>
          </ac:grpSpMkLst>
        </pc:grpChg>
        <pc:grpChg chg="add del mod ord">
          <ac:chgData name="Walid Ben Romdhane" userId="6fe82dfa42338168" providerId="LiveId" clId="{E72666A0-950D-449F-A17C-796EE64FDA89}" dt="2022-01-15T07:04:05.272" v="1368" actId="165"/>
          <ac:grpSpMkLst>
            <pc:docMk/>
            <pc:sldMk cId="1270757018" sldId="646"/>
            <ac:grpSpMk id="6" creationId="{EB558F98-8DF0-4B7A-BF86-6EF9B9DEAC87}"/>
          </ac:grpSpMkLst>
        </pc:grpChg>
        <pc:grpChg chg="add del mod">
          <ac:chgData name="Walid Ben Romdhane" userId="6fe82dfa42338168" providerId="LiveId" clId="{E72666A0-950D-449F-A17C-796EE64FDA89}" dt="2022-01-24T16:28:15.568" v="4612" actId="21"/>
          <ac:grpSpMkLst>
            <pc:docMk/>
            <pc:sldMk cId="1270757018" sldId="646"/>
            <ac:grpSpMk id="7" creationId="{284CDE12-7C52-46A3-8496-E56C170AAC33}"/>
          </ac:grpSpMkLst>
        </pc:grpChg>
        <pc:grpChg chg="add del mod topLvl">
          <ac:chgData name="Walid Ben Romdhane" userId="6fe82dfa42338168" providerId="LiveId" clId="{E72666A0-950D-449F-A17C-796EE64FDA89}" dt="2022-01-17T09:21:59.239" v="3252" actId="165"/>
          <ac:grpSpMkLst>
            <pc:docMk/>
            <pc:sldMk cId="1270757018" sldId="646"/>
            <ac:grpSpMk id="9" creationId="{1EA3B85D-7763-466C-ACB3-27C9712380DF}"/>
          </ac:grpSpMkLst>
        </pc:grpChg>
        <pc:grpChg chg="add del mod">
          <ac:chgData name="Walid Ben Romdhane" userId="6fe82dfa42338168" providerId="LiveId" clId="{E72666A0-950D-449F-A17C-796EE64FDA89}" dt="2022-01-14T18:39:57.406" v="1292" actId="165"/>
          <ac:grpSpMkLst>
            <pc:docMk/>
            <pc:sldMk cId="1270757018" sldId="646"/>
            <ac:grpSpMk id="40" creationId="{41CB6F03-CD64-4D9F-A240-AE7FF357EF0F}"/>
          </ac:grpSpMkLst>
        </pc:grpChg>
        <pc:grpChg chg="add del mod">
          <ac:chgData name="Walid Ben Romdhane" userId="6fe82dfa42338168" providerId="LiveId" clId="{E72666A0-950D-449F-A17C-796EE64FDA89}" dt="2022-01-14T18:40:43.686" v="1326" actId="165"/>
          <ac:grpSpMkLst>
            <pc:docMk/>
            <pc:sldMk cId="1270757018" sldId="646"/>
            <ac:grpSpMk id="52" creationId="{101F404A-5541-43D5-8405-1B5AE34D1D0C}"/>
          </ac:grpSpMkLst>
        </pc:grpChg>
        <pc:grpChg chg="add del mod">
          <ac:chgData name="Walid Ben Romdhane" userId="6fe82dfa42338168" providerId="LiveId" clId="{E72666A0-950D-449F-A17C-796EE64FDA89}" dt="2022-01-14T18:40:48.381" v="1328" actId="165"/>
          <ac:grpSpMkLst>
            <pc:docMk/>
            <pc:sldMk cId="1270757018" sldId="646"/>
            <ac:grpSpMk id="64" creationId="{BFA1E15D-D68C-44E4-87BB-C3FF5762771C}"/>
          </ac:grpSpMkLst>
        </pc:grpChg>
        <pc:grpChg chg="add del mod">
          <ac:chgData name="Walid Ben Romdhane" userId="6fe82dfa42338168" providerId="LiveId" clId="{E72666A0-950D-449F-A17C-796EE64FDA89}" dt="2022-01-14T18:41:01.557" v="1334" actId="165"/>
          <ac:grpSpMkLst>
            <pc:docMk/>
            <pc:sldMk cId="1270757018" sldId="646"/>
            <ac:grpSpMk id="76" creationId="{D806E85C-DD39-4217-A8F2-661A66123786}"/>
          </ac:grpSpMkLst>
        </pc:grpChg>
        <pc:grpChg chg="add del mod">
          <ac:chgData name="Walid Ben Romdhane" userId="6fe82dfa42338168" providerId="LiveId" clId="{E72666A0-950D-449F-A17C-796EE64FDA89}" dt="2022-01-14T18:41:06.576" v="1338" actId="165"/>
          <ac:grpSpMkLst>
            <pc:docMk/>
            <pc:sldMk cId="1270757018" sldId="646"/>
            <ac:grpSpMk id="88" creationId="{0A948773-B075-4F52-B55A-4174C1116178}"/>
          </ac:grpSpMkLst>
        </pc:grpChg>
        <pc:grpChg chg="add del mod">
          <ac:chgData name="Walid Ben Romdhane" userId="6fe82dfa42338168" providerId="LiveId" clId="{E72666A0-950D-449F-A17C-796EE64FDA89}" dt="2022-01-14T18:41:21.589" v="1346" actId="165"/>
          <ac:grpSpMkLst>
            <pc:docMk/>
            <pc:sldMk cId="1270757018" sldId="646"/>
            <ac:grpSpMk id="100" creationId="{A6F279FE-97A5-4E01-B91A-12303FE3C51C}"/>
          </ac:grpSpMkLst>
        </pc:grpChg>
        <pc:grpChg chg="add del mod">
          <ac:chgData name="Walid Ben Romdhane" userId="6fe82dfa42338168" providerId="LiveId" clId="{E72666A0-950D-449F-A17C-796EE64FDA89}" dt="2022-01-14T18:43:23.400" v="1359" actId="478"/>
          <ac:grpSpMkLst>
            <pc:docMk/>
            <pc:sldMk cId="1270757018" sldId="646"/>
            <ac:grpSpMk id="113" creationId="{7053E1A8-229A-4DE2-9201-FB358C158190}"/>
          </ac:grpSpMkLst>
        </pc:grpChg>
        <pc:grpChg chg="add del mod ord">
          <ac:chgData name="Walid Ben Romdhane" userId="6fe82dfa42338168" providerId="LiveId" clId="{E72666A0-950D-449F-A17C-796EE64FDA89}" dt="2022-01-24T16:27:17.688" v="4608" actId="165"/>
          <ac:grpSpMkLst>
            <pc:docMk/>
            <pc:sldMk cId="1270757018" sldId="646"/>
            <ac:grpSpMk id="114" creationId="{152A9D79-6EF0-47B3-9BE4-D21C902F1A8D}"/>
          </ac:grpSpMkLst>
        </pc:grpChg>
        <pc:grpChg chg="mod">
          <ac:chgData name="Walid Ben Romdhane" userId="6fe82dfa42338168" providerId="LiveId" clId="{E72666A0-950D-449F-A17C-796EE64FDA89}" dt="2022-01-14T18:43:16.330" v="1357"/>
          <ac:grpSpMkLst>
            <pc:docMk/>
            <pc:sldMk cId="1270757018" sldId="646"/>
            <ac:grpSpMk id="114" creationId="{49E94B19-CDAC-4EA0-BE3C-743FC8E630F1}"/>
          </ac:grpSpMkLst>
        </pc:grpChg>
        <pc:picChg chg="add del mod">
          <ac:chgData name="Walid Ben Romdhane" userId="6fe82dfa42338168" providerId="LiveId" clId="{E72666A0-950D-449F-A17C-796EE64FDA89}" dt="2022-01-17T09:21:15.250" v="3242" actId="478"/>
          <ac:picMkLst>
            <pc:docMk/>
            <pc:sldMk cId="1270757018" sldId="646"/>
            <ac:picMk id="4" creationId="{33B77C3D-4ABF-4FFD-BE02-A61E19DF0EFF}"/>
          </ac:picMkLst>
        </pc:picChg>
        <pc:picChg chg="add del mod">
          <ac:chgData name="Walid Ben Romdhane" userId="6fe82dfa42338168" providerId="LiveId" clId="{E72666A0-950D-449F-A17C-796EE64FDA89}" dt="2022-01-17T09:21:49.975" v="3247" actId="27803"/>
          <ac:picMkLst>
            <pc:docMk/>
            <pc:sldMk cId="1270757018" sldId="646"/>
            <ac:picMk id="6" creationId="{AD36FCC1-0FB8-4C44-927C-C54B38576DE1}"/>
          </ac:picMkLst>
        </pc:picChg>
        <pc:cxnChg chg="add del mod topLvl">
          <ac:chgData name="Walid Ben Romdhane" userId="6fe82dfa42338168" providerId="LiveId" clId="{E72666A0-950D-449F-A17C-796EE64FDA89}" dt="2022-01-15T07:04:13.363" v="1370" actId="478"/>
          <ac:cxnSpMkLst>
            <pc:docMk/>
            <pc:sldMk cId="1270757018" sldId="646"/>
            <ac:cxnSpMk id="3" creationId="{4813D457-3946-4E7C-B596-60D7EA249139}"/>
          </ac:cxnSpMkLst>
        </pc:cxnChg>
        <pc:cxnChg chg="add del mod topLvl">
          <ac:chgData name="Walid Ben Romdhane" userId="6fe82dfa42338168" providerId="LiveId" clId="{E72666A0-950D-449F-A17C-796EE64FDA89}" dt="2022-01-15T07:30:34.040" v="1576" actId="478"/>
          <ac:cxnSpMkLst>
            <pc:docMk/>
            <pc:sldMk cId="1270757018" sldId="646"/>
            <ac:cxnSpMk id="13" creationId="{3792ADE1-9CB5-4FD1-B90F-EBBA4B17D355}"/>
          </ac:cxnSpMkLst>
        </pc:cxnChg>
        <pc:cxnChg chg="del mod ord">
          <ac:chgData name="Walid Ben Romdhane" userId="6fe82dfa42338168" providerId="LiveId" clId="{E72666A0-950D-449F-A17C-796EE64FDA89}" dt="2022-01-15T07:30:34.040" v="1576" actId="478"/>
          <ac:cxnSpMkLst>
            <pc:docMk/>
            <pc:sldMk cId="1270757018" sldId="646"/>
            <ac:cxnSpMk id="14" creationId="{C456D929-091E-4357-9F8F-092FFA7DB455}"/>
          </ac:cxnSpMkLst>
        </pc:cxnChg>
        <pc:cxnChg chg="add del mod topLvl">
          <ac:chgData name="Walid Ben Romdhane" userId="6fe82dfa42338168" providerId="LiveId" clId="{E72666A0-950D-449F-A17C-796EE64FDA89}" dt="2022-01-15T07:04:13.363" v="1370" actId="478"/>
          <ac:cxnSpMkLst>
            <pc:docMk/>
            <pc:sldMk cId="1270757018" sldId="646"/>
            <ac:cxnSpMk id="20" creationId="{C144D53B-4486-4FA2-8AB2-525AE3C04DFE}"/>
          </ac:cxnSpMkLst>
        </pc:cxnChg>
        <pc:cxnChg chg="add del mod topLvl">
          <ac:chgData name="Walid Ben Romdhane" userId="6fe82dfa42338168" providerId="LiveId" clId="{E72666A0-950D-449F-A17C-796EE64FDA89}" dt="2022-01-15T07:04:13.363" v="1370" actId="478"/>
          <ac:cxnSpMkLst>
            <pc:docMk/>
            <pc:sldMk cId="1270757018" sldId="646"/>
            <ac:cxnSpMk id="21" creationId="{3E471F6A-DE1A-4E3C-8F5F-7DBD53ACE255}"/>
          </ac:cxnSpMkLst>
        </pc:cxnChg>
        <pc:cxnChg chg="add del mod topLvl">
          <ac:chgData name="Walid Ben Romdhane" userId="6fe82dfa42338168" providerId="LiveId" clId="{E72666A0-950D-449F-A17C-796EE64FDA89}" dt="2022-01-15T07:04:13.363" v="1370" actId="478"/>
          <ac:cxnSpMkLst>
            <pc:docMk/>
            <pc:sldMk cId="1270757018" sldId="646"/>
            <ac:cxnSpMk id="22" creationId="{4D5EAE8D-6F3A-48FA-A770-6ECC6C4E9D08}"/>
          </ac:cxnSpMkLst>
        </pc:cxnChg>
        <pc:cxnChg chg="add del mod topLvl">
          <ac:chgData name="Walid Ben Romdhane" userId="6fe82dfa42338168" providerId="LiveId" clId="{E72666A0-950D-449F-A17C-796EE64FDA89}" dt="2022-01-15T07:04:13.363" v="1370" actId="478"/>
          <ac:cxnSpMkLst>
            <pc:docMk/>
            <pc:sldMk cId="1270757018" sldId="646"/>
            <ac:cxnSpMk id="23" creationId="{6F8A31E7-3299-4608-9271-B42E2CE8AD87}"/>
          </ac:cxnSpMkLst>
        </pc:cxnChg>
        <pc:cxnChg chg="add del mod topLvl">
          <ac:chgData name="Walid Ben Romdhane" userId="6fe82dfa42338168" providerId="LiveId" clId="{E72666A0-950D-449F-A17C-796EE64FDA89}" dt="2022-01-15T07:04:13.363" v="1370" actId="478"/>
          <ac:cxnSpMkLst>
            <pc:docMk/>
            <pc:sldMk cId="1270757018" sldId="646"/>
            <ac:cxnSpMk id="24" creationId="{B56C37C5-02E4-4452-AC6B-98CD07499A44}"/>
          </ac:cxnSpMkLst>
        </pc:cxnChg>
        <pc:cxnChg chg="add del mod topLvl">
          <ac:chgData name="Walid Ben Romdhane" userId="6fe82dfa42338168" providerId="LiveId" clId="{E72666A0-950D-449F-A17C-796EE64FDA89}" dt="2022-01-15T07:04:13.363" v="1370" actId="478"/>
          <ac:cxnSpMkLst>
            <pc:docMk/>
            <pc:sldMk cId="1270757018" sldId="646"/>
            <ac:cxnSpMk id="25" creationId="{D9840F2C-5769-4BB3-844E-F6AC81442FF2}"/>
          </ac:cxnSpMkLst>
        </pc:cxnChg>
        <pc:cxnChg chg="add del mod topLvl">
          <ac:chgData name="Walid Ben Romdhane" userId="6fe82dfa42338168" providerId="LiveId" clId="{E72666A0-950D-449F-A17C-796EE64FDA89}" dt="2022-01-15T07:04:13.363" v="1370" actId="478"/>
          <ac:cxnSpMkLst>
            <pc:docMk/>
            <pc:sldMk cId="1270757018" sldId="646"/>
            <ac:cxnSpMk id="26" creationId="{EB23B8C1-F1FF-403C-B0EE-33C8D06F28E6}"/>
          </ac:cxnSpMkLst>
        </pc:cxnChg>
        <pc:cxnChg chg="add del mod topLvl">
          <ac:chgData name="Walid Ben Romdhane" userId="6fe82dfa42338168" providerId="LiveId" clId="{E72666A0-950D-449F-A17C-796EE64FDA89}" dt="2022-01-15T07:04:13.363" v="1370" actId="478"/>
          <ac:cxnSpMkLst>
            <pc:docMk/>
            <pc:sldMk cId="1270757018" sldId="646"/>
            <ac:cxnSpMk id="27" creationId="{56D9F6EC-43A9-497B-9A2A-A0953360729B}"/>
          </ac:cxnSpMkLst>
        </pc:cxnChg>
        <pc:cxnChg chg="add del mod">
          <ac:chgData name="Walid Ben Romdhane" userId="6fe82dfa42338168" providerId="LiveId" clId="{E72666A0-950D-449F-A17C-796EE64FDA89}" dt="2022-01-14T18:37:52.666" v="1260" actId="478"/>
          <ac:cxnSpMkLst>
            <pc:docMk/>
            <pc:sldMk cId="1270757018" sldId="646"/>
            <ac:cxnSpMk id="28" creationId="{74851FF6-FA1C-4680-9454-C5675674DDDE}"/>
          </ac:cxnSpMkLst>
        </pc:cxnChg>
        <pc:cxnChg chg="add del mod topLvl">
          <ac:chgData name="Walid Ben Romdhane" userId="6fe82dfa42338168" providerId="LiveId" clId="{E72666A0-950D-449F-A17C-796EE64FDA89}" dt="2022-01-15T07:30:34.040" v="1576" actId="478"/>
          <ac:cxnSpMkLst>
            <pc:docMk/>
            <pc:sldMk cId="1270757018" sldId="646"/>
            <ac:cxnSpMk id="29" creationId="{71A5374F-676D-4C0B-9EDB-B89DCFA2BEB4}"/>
          </ac:cxnSpMkLst>
        </pc:cxnChg>
        <pc:cxnChg chg="add mod">
          <ac:chgData name="Walid Ben Romdhane" userId="6fe82dfa42338168" providerId="LiveId" clId="{E72666A0-950D-449F-A17C-796EE64FDA89}" dt="2022-01-14T18:38:44.337" v="1275" actId="571"/>
          <ac:cxnSpMkLst>
            <pc:docMk/>
            <pc:sldMk cId="1270757018" sldId="646"/>
            <ac:cxnSpMk id="30" creationId="{02912B78-ACF8-4448-AC82-B956B653A5E2}"/>
          </ac:cxnSpMkLst>
        </pc:cxnChg>
        <pc:cxnChg chg="add mod">
          <ac:chgData name="Walid Ben Romdhane" userId="6fe82dfa42338168" providerId="LiveId" clId="{E72666A0-950D-449F-A17C-796EE64FDA89}" dt="2022-01-14T18:38:44.337" v="1275" actId="571"/>
          <ac:cxnSpMkLst>
            <pc:docMk/>
            <pc:sldMk cId="1270757018" sldId="646"/>
            <ac:cxnSpMk id="31" creationId="{B32A2C29-4B9D-43FA-B5F5-31A2CF44A462}"/>
          </ac:cxnSpMkLst>
        </pc:cxnChg>
        <pc:cxnChg chg="add mod">
          <ac:chgData name="Walid Ben Romdhane" userId="6fe82dfa42338168" providerId="LiveId" clId="{E72666A0-950D-449F-A17C-796EE64FDA89}" dt="2022-01-14T18:38:44.337" v="1275" actId="571"/>
          <ac:cxnSpMkLst>
            <pc:docMk/>
            <pc:sldMk cId="1270757018" sldId="646"/>
            <ac:cxnSpMk id="32" creationId="{6B7DCB9C-59D5-43EC-A771-A6A9DBE8479C}"/>
          </ac:cxnSpMkLst>
        </pc:cxnChg>
        <pc:cxnChg chg="add mod">
          <ac:chgData name="Walid Ben Romdhane" userId="6fe82dfa42338168" providerId="LiveId" clId="{E72666A0-950D-449F-A17C-796EE64FDA89}" dt="2022-01-14T18:38:44.337" v="1275" actId="571"/>
          <ac:cxnSpMkLst>
            <pc:docMk/>
            <pc:sldMk cId="1270757018" sldId="646"/>
            <ac:cxnSpMk id="33" creationId="{A2C31712-AFE8-443B-B666-82ABA512D9FC}"/>
          </ac:cxnSpMkLst>
        </pc:cxnChg>
        <pc:cxnChg chg="add mod">
          <ac:chgData name="Walid Ben Romdhane" userId="6fe82dfa42338168" providerId="LiveId" clId="{E72666A0-950D-449F-A17C-796EE64FDA89}" dt="2022-01-14T18:38:44.337" v="1275" actId="571"/>
          <ac:cxnSpMkLst>
            <pc:docMk/>
            <pc:sldMk cId="1270757018" sldId="646"/>
            <ac:cxnSpMk id="34" creationId="{85578FDE-9553-4138-A405-EA16F1585997}"/>
          </ac:cxnSpMkLst>
        </pc:cxnChg>
        <pc:cxnChg chg="add mod">
          <ac:chgData name="Walid Ben Romdhane" userId="6fe82dfa42338168" providerId="LiveId" clId="{E72666A0-950D-449F-A17C-796EE64FDA89}" dt="2022-01-14T18:38:44.337" v="1275" actId="571"/>
          <ac:cxnSpMkLst>
            <pc:docMk/>
            <pc:sldMk cId="1270757018" sldId="646"/>
            <ac:cxnSpMk id="35" creationId="{535C9DBA-9506-4387-8255-0890CDFF27B8}"/>
          </ac:cxnSpMkLst>
        </pc:cxnChg>
        <pc:cxnChg chg="add mod">
          <ac:chgData name="Walid Ben Romdhane" userId="6fe82dfa42338168" providerId="LiveId" clId="{E72666A0-950D-449F-A17C-796EE64FDA89}" dt="2022-01-14T18:38:44.337" v="1275" actId="571"/>
          <ac:cxnSpMkLst>
            <pc:docMk/>
            <pc:sldMk cId="1270757018" sldId="646"/>
            <ac:cxnSpMk id="36" creationId="{EA78D0ED-DFDB-42A6-9D66-D4F4DC9FC8B5}"/>
          </ac:cxnSpMkLst>
        </pc:cxnChg>
        <pc:cxnChg chg="add mod">
          <ac:chgData name="Walid Ben Romdhane" userId="6fe82dfa42338168" providerId="LiveId" clId="{E72666A0-950D-449F-A17C-796EE64FDA89}" dt="2022-01-14T18:38:44.337" v="1275" actId="571"/>
          <ac:cxnSpMkLst>
            <pc:docMk/>
            <pc:sldMk cId="1270757018" sldId="646"/>
            <ac:cxnSpMk id="37" creationId="{1A3B36F9-8041-498B-834E-5F4555EDF7A7}"/>
          </ac:cxnSpMkLst>
        </pc:cxnChg>
        <pc:cxnChg chg="add mod">
          <ac:chgData name="Walid Ben Romdhane" userId="6fe82dfa42338168" providerId="LiveId" clId="{E72666A0-950D-449F-A17C-796EE64FDA89}" dt="2022-01-14T18:38:44.337" v="1275" actId="571"/>
          <ac:cxnSpMkLst>
            <pc:docMk/>
            <pc:sldMk cId="1270757018" sldId="646"/>
            <ac:cxnSpMk id="38" creationId="{20EEA883-2126-409A-A93B-8A7C52FA40CB}"/>
          </ac:cxnSpMkLst>
        </pc:cxnChg>
        <pc:cxnChg chg="add mod">
          <ac:chgData name="Walid Ben Romdhane" userId="6fe82dfa42338168" providerId="LiveId" clId="{E72666A0-950D-449F-A17C-796EE64FDA89}" dt="2022-01-14T18:38:44.337" v="1275" actId="571"/>
          <ac:cxnSpMkLst>
            <pc:docMk/>
            <pc:sldMk cId="1270757018" sldId="646"/>
            <ac:cxnSpMk id="39" creationId="{DCA74E3D-D99D-4FC7-ACD9-242FFE95B6DE}"/>
          </ac:cxnSpMkLst>
        </pc:cxnChg>
        <pc:cxnChg chg="del mod topLvl">
          <ac:chgData name="Walid Ben Romdhane" userId="6fe82dfa42338168" providerId="LiveId" clId="{E72666A0-950D-449F-A17C-796EE64FDA89}" dt="2022-01-15T07:04:16.213" v="1371" actId="478"/>
          <ac:cxnSpMkLst>
            <pc:docMk/>
            <pc:sldMk cId="1270757018" sldId="646"/>
            <ac:cxnSpMk id="41" creationId="{5E36AA5B-0DA1-483A-94B3-82C8EC1E25BB}"/>
          </ac:cxnSpMkLst>
        </pc:cxnChg>
        <pc:cxnChg chg="del mod topLvl">
          <ac:chgData name="Walid Ben Romdhane" userId="6fe82dfa42338168" providerId="LiveId" clId="{E72666A0-950D-449F-A17C-796EE64FDA89}" dt="2022-01-14T18:39:58.829" v="1293" actId="478"/>
          <ac:cxnSpMkLst>
            <pc:docMk/>
            <pc:sldMk cId="1270757018" sldId="646"/>
            <ac:cxnSpMk id="42" creationId="{FFD4B7A8-EE38-41C9-9C8E-66311BD5C99A}"/>
          </ac:cxnSpMkLst>
        </pc:cxnChg>
        <pc:cxnChg chg="del mod topLvl">
          <ac:chgData name="Walid Ben Romdhane" userId="6fe82dfa42338168" providerId="LiveId" clId="{E72666A0-950D-449F-A17C-796EE64FDA89}" dt="2022-01-15T07:04:16.213" v="1371" actId="478"/>
          <ac:cxnSpMkLst>
            <pc:docMk/>
            <pc:sldMk cId="1270757018" sldId="646"/>
            <ac:cxnSpMk id="43" creationId="{52549FDE-D4E2-4C28-BE9E-A906D025CBE6}"/>
          </ac:cxnSpMkLst>
        </pc:cxnChg>
        <pc:cxnChg chg="del mod topLvl">
          <ac:chgData name="Walid Ben Romdhane" userId="6fe82dfa42338168" providerId="LiveId" clId="{E72666A0-950D-449F-A17C-796EE64FDA89}" dt="2022-01-15T07:04:16.213" v="1371" actId="478"/>
          <ac:cxnSpMkLst>
            <pc:docMk/>
            <pc:sldMk cId="1270757018" sldId="646"/>
            <ac:cxnSpMk id="44" creationId="{DBC718C9-6476-46CF-93D0-2C15FA11C777}"/>
          </ac:cxnSpMkLst>
        </pc:cxnChg>
        <pc:cxnChg chg="del mod topLvl">
          <ac:chgData name="Walid Ben Romdhane" userId="6fe82dfa42338168" providerId="LiveId" clId="{E72666A0-950D-449F-A17C-796EE64FDA89}" dt="2022-01-15T07:04:16.213" v="1371" actId="478"/>
          <ac:cxnSpMkLst>
            <pc:docMk/>
            <pc:sldMk cId="1270757018" sldId="646"/>
            <ac:cxnSpMk id="45" creationId="{9BDA2EEC-5B88-40CB-A4E7-6F8465668919}"/>
          </ac:cxnSpMkLst>
        </pc:cxnChg>
        <pc:cxnChg chg="del mod topLvl">
          <ac:chgData name="Walid Ben Romdhane" userId="6fe82dfa42338168" providerId="LiveId" clId="{E72666A0-950D-449F-A17C-796EE64FDA89}" dt="2022-01-15T07:04:16.213" v="1371" actId="478"/>
          <ac:cxnSpMkLst>
            <pc:docMk/>
            <pc:sldMk cId="1270757018" sldId="646"/>
            <ac:cxnSpMk id="46" creationId="{1022D4B7-FF61-4873-A0AE-845497A7B237}"/>
          </ac:cxnSpMkLst>
        </pc:cxnChg>
        <pc:cxnChg chg="del mod topLvl">
          <ac:chgData name="Walid Ben Romdhane" userId="6fe82dfa42338168" providerId="LiveId" clId="{E72666A0-950D-449F-A17C-796EE64FDA89}" dt="2022-01-15T07:04:16.213" v="1371" actId="478"/>
          <ac:cxnSpMkLst>
            <pc:docMk/>
            <pc:sldMk cId="1270757018" sldId="646"/>
            <ac:cxnSpMk id="47" creationId="{251E31A5-6F34-4573-B5A3-CBA28E36D4ED}"/>
          </ac:cxnSpMkLst>
        </pc:cxnChg>
        <pc:cxnChg chg="del mod topLvl">
          <ac:chgData name="Walid Ben Romdhane" userId="6fe82dfa42338168" providerId="LiveId" clId="{E72666A0-950D-449F-A17C-796EE64FDA89}" dt="2022-01-15T07:04:16.213" v="1371" actId="478"/>
          <ac:cxnSpMkLst>
            <pc:docMk/>
            <pc:sldMk cId="1270757018" sldId="646"/>
            <ac:cxnSpMk id="48" creationId="{FE34CD5E-D38F-4502-9D69-B3079E3427B5}"/>
          </ac:cxnSpMkLst>
        </pc:cxnChg>
        <pc:cxnChg chg="del mod topLvl">
          <ac:chgData name="Walid Ben Romdhane" userId="6fe82dfa42338168" providerId="LiveId" clId="{E72666A0-950D-449F-A17C-796EE64FDA89}" dt="2022-01-15T07:04:16.213" v="1371" actId="478"/>
          <ac:cxnSpMkLst>
            <pc:docMk/>
            <pc:sldMk cId="1270757018" sldId="646"/>
            <ac:cxnSpMk id="49" creationId="{F1A29A92-4A23-41F1-ABF5-22C4080D72D7}"/>
          </ac:cxnSpMkLst>
        </pc:cxnChg>
        <pc:cxnChg chg="del mod topLvl">
          <ac:chgData name="Walid Ben Romdhane" userId="6fe82dfa42338168" providerId="LiveId" clId="{E72666A0-950D-449F-A17C-796EE64FDA89}" dt="2022-01-15T07:04:16.213" v="1371" actId="478"/>
          <ac:cxnSpMkLst>
            <pc:docMk/>
            <pc:sldMk cId="1270757018" sldId="646"/>
            <ac:cxnSpMk id="50" creationId="{1544CF4D-EBBE-4867-AD05-B37F3751F73A}"/>
          </ac:cxnSpMkLst>
        </pc:cxnChg>
        <pc:cxnChg chg="del mod topLvl">
          <ac:chgData name="Walid Ben Romdhane" userId="6fe82dfa42338168" providerId="LiveId" clId="{E72666A0-950D-449F-A17C-796EE64FDA89}" dt="2022-01-15T07:30:34.040" v="1576" actId="478"/>
          <ac:cxnSpMkLst>
            <pc:docMk/>
            <pc:sldMk cId="1270757018" sldId="646"/>
            <ac:cxnSpMk id="51" creationId="{EAAA1BEE-82F5-4E1C-9D44-6CA7797483B2}"/>
          </ac:cxnSpMkLst>
        </pc:cxnChg>
        <pc:cxnChg chg="del mod topLvl">
          <ac:chgData name="Walid Ben Romdhane" userId="6fe82dfa42338168" providerId="LiveId" clId="{E72666A0-950D-449F-A17C-796EE64FDA89}" dt="2022-01-15T07:04:19.124" v="1372" actId="478"/>
          <ac:cxnSpMkLst>
            <pc:docMk/>
            <pc:sldMk cId="1270757018" sldId="646"/>
            <ac:cxnSpMk id="53" creationId="{90D89F6F-F97B-4F9E-838E-090EBB10D9A7}"/>
          </ac:cxnSpMkLst>
        </pc:cxnChg>
        <pc:cxnChg chg="del mod topLvl">
          <ac:chgData name="Walid Ben Romdhane" userId="6fe82dfa42338168" providerId="LiveId" clId="{E72666A0-950D-449F-A17C-796EE64FDA89}" dt="2022-01-14T18:40:46.113" v="1327" actId="478"/>
          <ac:cxnSpMkLst>
            <pc:docMk/>
            <pc:sldMk cId="1270757018" sldId="646"/>
            <ac:cxnSpMk id="54" creationId="{C8CEFDE5-15E5-41BE-9803-110A4C9EE3B5}"/>
          </ac:cxnSpMkLst>
        </pc:cxnChg>
        <pc:cxnChg chg="del mod topLvl">
          <ac:chgData name="Walid Ben Romdhane" userId="6fe82dfa42338168" providerId="LiveId" clId="{E72666A0-950D-449F-A17C-796EE64FDA89}" dt="2022-01-15T07:04:19.124" v="1372" actId="478"/>
          <ac:cxnSpMkLst>
            <pc:docMk/>
            <pc:sldMk cId="1270757018" sldId="646"/>
            <ac:cxnSpMk id="55" creationId="{1885E907-FDC5-47AC-BA11-BC6E157FDFE1}"/>
          </ac:cxnSpMkLst>
        </pc:cxnChg>
        <pc:cxnChg chg="del mod topLvl">
          <ac:chgData name="Walid Ben Romdhane" userId="6fe82dfa42338168" providerId="LiveId" clId="{E72666A0-950D-449F-A17C-796EE64FDA89}" dt="2022-01-15T07:04:19.124" v="1372" actId="478"/>
          <ac:cxnSpMkLst>
            <pc:docMk/>
            <pc:sldMk cId="1270757018" sldId="646"/>
            <ac:cxnSpMk id="56" creationId="{C84993E3-ABCC-417E-A3F3-E781CE2BCA10}"/>
          </ac:cxnSpMkLst>
        </pc:cxnChg>
        <pc:cxnChg chg="del mod topLvl">
          <ac:chgData name="Walid Ben Romdhane" userId="6fe82dfa42338168" providerId="LiveId" clId="{E72666A0-950D-449F-A17C-796EE64FDA89}" dt="2022-01-15T07:04:19.124" v="1372" actId="478"/>
          <ac:cxnSpMkLst>
            <pc:docMk/>
            <pc:sldMk cId="1270757018" sldId="646"/>
            <ac:cxnSpMk id="57" creationId="{96061E64-0019-4068-8FB5-BB3E937CBD6F}"/>
          </ac:cxnSpMkLst>
        </pc:cxnChg>
        <pc:cxnChg chg="del mod topLvl">
          <ac:chgData name="Walid Ben Romdhane" userId="6fe82dfa42338168" providerId="LiveId" clId="{E72666A0-950D-449F-A17C-796EE64FDA89}" dt="2022-01-15T07:04:19.124" v="1372" actId="478"/>
          <ac:cxnSpMkLst>
            <pc:docMk/>
            <pc:sldMk cId="1270757018" sldId="646"/>
            <ac:cxnSpMk id="58" creationId="{8E6CDFB5-1381-44E0-BAC9-C38E7CA79D3C}"/>
          </ac:cxnSpMkLst>
        </pc:cxnChg>
        <pc:cxnChg chg="del mod topLvl">
          <ac:chgData name="Walid Ben Romdhane" userId="6fe82dfa42338168" providerId="LiveId" clId="{E72666A0-950D-449F-A17C-796EE64FDA89}" dt="2022-01-15T07:04:19.124" v="1372" actId="478"/>
          <ac:cxnSpMkLst>
            <pc:docMk/>
            <pc:sldMk cId="1270757018" sldId="646"/>
            <ac:cxnSpMk id="59" creationId="{D0E94177-8569-4253-90F6-33C0F2474D6F}"/>
          </ac:cxnSpMkLst>
        </pc:cxnChg>
        <pc:cxnChg chg="del mod topLvl">
          <ac:chgData name="Walid Ben Romdhane" userId="6fe82dfa42338168" providerId="LiveId" clId="{E72666A0-950D-449F-A17C-796EE64FDA89}" dt="2022-01-15T07:04:19.124" v="1372" actId="478"/>
          <ac:cxnSpMkLst>
            <pc:docMk/>
            <pc:sldMk cId="1270757018" sldId="646"/>
            <ac:cxnSpMk id="60" creationId="{0D9975C8-F685-44F8-9A87-10A15C4297F8}"/>
          </ac:cxnSpMkLst>
        </pc:cxnChg>
        <pc:cxnChg chg="del mod topLvl">
          <ac:chgData name="Walid Ben Romdhane" userId="6fe82dfa42338168" providerId="LiveId" clId="{E72666A0-950D-449F-A17C-796EE64FDA89}" dt="2022-01-15T07:04:19.124" v="1372" actId="478"/>
          <ac:cxnSpMkLst>
            <pc:docMk/>
            <pc:sldMk cId="1270757018" sldId="646"/>
            <ac:cxnSpMk id="61" creationId="{1B1DC5F3-3B8C-434C-BE83-B79838F53CC8}"/>
          </ac:cxnSpMkLst>
        </pc:cxnChg>
        <pc:cxnChg chg="del mod topLvl">
          <ac:chgData name="Walid Ben Romdhane" userId="6fe82dfa42338168" providerId="LiveId" clId="{E72666A0-950D-449F-A17C-796EE64FDA89}" dt="2022-01-15T07:04:19.124" v="1372" actId="478"/>
          <ac:cxnSpMkLst>
            <pc:docMk/>
            <pc:sldMk cId="1270757018" sldId="646"/>
            <ac:cxnSpMk id="62" creationId="{B40446DC-A45F-463E-90D5-623D9809E220}"/>
          </ac:cxnSpMkLst>
        </pc:cxnChg>
        <pc:cxnChg chg="del mod topLvl">
          <ac:chgData name="Walid Ben Romdhane" userId="6fe82dfa42338168" providerId="LiveId" clId="{E72666A0-950D-449F-A17C-796EE64FDA89}" dt="2022-01-15T07:30:34.040" v="1576" actId="478"/>
          <ac:cxnSpMkLst>
            <pc:docMk/>
            <pc:sldMk cId="1270757018" sldId="646"/>
            <ac:cxnSpMk id="63" creationId="{06AF9221-B061-47A5-87FB-80AF1822FA40}"/>
          </ac:cxnSpMkLst>
        </pc:cxnChg>
        <pc:cxnChg chg="del mod topLvl">
          <ac:chgData name="Walid Ben Romdhane" userId="6fe82dfa42338168" providerId="LiveId" clId="{E72666A0-950D-449F-A17C-796EE64FDA89}" dt="2022-01-15T07:04:21.348" v="1373" actId="478"/>
          <ac:cxnSpMkLst>
            <pc:docMk/>
            <pc:sldMk cId="1270757018" sldId="646"/>
            <ac:cxnSpMk id="65" creationId="{CBF02812-8F66-499C-A33E-EFEDE0523455}"/>
          </ac:cxnSpMkLst>
        </pc:cxnChg>
        <pc:cxnChg chg="del mod topLvl">
          <ac:chgData name="Walid Ben Romdhane" userId="6fe82dfa42338168" providerId="LiveId" clId="{E72666A0-950D-449F-A17C-796EE64FDA89}" dt="2022-01-14T18:40:49.631" v="1329" actId="478"/>
          <ac:cxnSpMkLst>
            <pc:docMk/>
            <pc:sldMk cId="1270757018" sldId="646"/>
            <ac:cxnSpMk id="66" creationId="{63C798AA-7699-4886-B72C-FF73ACD6228A}"/>
          </ac:cxnSpMkLst>
        </pc:cxnChg>
        <pc:cxnChg chg="del mod topLvl">
          <ac:chgData name="Walid Ben Romdhane" userId="6fe82dfa42338168" providerId="LiveId" clId="{E72666A0-950D-449F-A17C-796EE64FDA89}" dt="2022-01-15T07:04:21.348" v="1373" actId="478"/>
          <ac:cxnSpMkLst>
            <pc:docMk/>
            <pc:sldMk cId="1270757018" sldId="646"/>
            <ac:cxnSpMk id="67" creationId="{CB1A91A0-0B81-4E8A-A8BF-E8E068BBCB14}"/>
          </ac:cxnSpMkLst>
        </pc:cxnChg>
        <pc:cxnChg chg="del mod topLvl">
          <ac:chgData name="Walid Ben Romdhane" userId="6fe82dfa42338168" providerId="LiveId" clId="{E72666A0-950D-449F-A17C-796EE64FDA89}" dt="2022-01-15T07:04:21.348" v="1373" actId="478"/>
          <ac:cxnSpMkLst>
            <pc:docMk/>
            <pc:sldMk cId="1270757018" sldId="646"/>
            <ac:cxnSpMk id="68" creationId="{169FD469-12C3-462B-8B6C-EEACC3F66C26}"/>
          </ac:cxnSpMkLst>
        </pc:cxnChg>
        <pc:cxnChg chg="del mod topLvl">
          <ac:chgData name="Walid Ben Romdhane" userId="6fe82dfa42338168" providerId="LiveId" clId="{E72666A0-950D-449F-A17C-796EE64FDA89}" dt="2022-01-15T07:04:21.348" v="1373" actId="478"/>
          <ac:cxnSpMkLst>
            <pc:docMk/>
            <pc:sldMk cId="1270757018" sldId="646"/>
            <ac:cxnSpMk id="69" creationId="{009EC058-20B9-47F3-9646-D133D6BCFFC5}"/>
          </ac:cxnSpMkLst>
        </pc:cxnChg>
        <pc:cxnChg chg="del mod topLvl">
          <ac:chgData name="Walid Ben Romdhane" userId="6fe82dfa42338168" providerId="LiveId" clId="{E72666A0-950D-449F-A17C-796EE64FDA89}" dt="2022-01-15T07:04:21.348" v="1373" actId="478"/>
          <ac:cxnSpMkLst>
            <pc:docMk/>
            <pc:sldMk cId="1270757018" sldId="646"/>
            <ac:cxnSpMk id="70" creationId="{C076E41E-3078-40F3-9C68-8247C03FB8A5}"/>
          </ac:cxnSpMkLst>
        </pc:cxnChg>
        <pc:cxnChg chg="del mod topLvl">
          <ac:chgData name="Walid Ben Romdhane" userId="6fe82dfa42338168" providerId="LiveId" clId="{E72666A0-950D-449F-A17C-796EE64FDA89}" dt="2022-01-15T07:04:21.348" v="1373" actId="478"/>
          <ac:cxnSpMkLst>
            <pc:docMk/>
            <pc:sldMk cId="1270757018" sldId="646"/>
            <ac:cxnSpMk id="71" creationId="{52DF5583-0593-4B70-BBBC-42B286360420}"/>
          </ac:cxnSpMkLst>
        </pc:cxnChg>
        <pc:cxnChg chg="del mod topLvl">
          <ac:chgData name="Walid Ben Romdhane" userId="6fe82dfa42338168" providerId="LiveId" clId="{E72666A0-950D-449F-A17C-796EE64FDA89}" dt="2022-01-15T07:04:21.348" v="1373" actId="478"/>
          <ac:cxnSpMkLst>
            <pc:docMk/>
            <pc:sldMk cId="1270757018" sldId="646"/>
            <ac:cxnSpMk id="72" creationId="{9EBC1FF6-DDFE-4569-8652-BAB4EDC0FE3D}"/>
          </ac:cxnSpMkLst>
        </pc:cxnChg>
        <pc:cxnChg chg="del mod topLvl">
          <ac:chgData name="Walid Ben Romdhane" userId="6fe82dfa42338168" providerId="LiveId" clId="{E72666A0-950D-449F-A17C-796EE64FDA89}" dt="2022-01-15T07:04:21.348" v="1373" actId="478"/>
          <ac:cxnSpMkLst>
            <pc:docMk/>
            <pc:sldMk cId="1270757018" sldId="646"/>
            <ac:cxnSpMk id="73" creationId="{8F2223DD-323B-49DD-9F94-3F355ADEF5B3}"/>
          </ac:cxnSpMkLst>
        </pc:cxnChg>
        <pc:cxnChg chg="del mod topLvl">
          <ac:chgData name="Walid Ben Romdhane" userId="6fe82dfa42338168" providerId="LiveId" clId="{E72666A0-950D-449F-A17C-796EE64FDA89}" dt="2022-01-15T07:04:21.348" v="1373" actId="478"/>
          <ac:cxnSpMkLst>
            <pc:docMk/>
            <pc:sldMk cId="1270757018" sldId="646"/>
            <ac:cxnSpMk id="74" creationId="{904D64D6-3F9A-4DD4-BAB5-F4C45E87BF1C}"/>
          </ac:cxnSpMkLst>
        </pc:cxnChg>
        <pc:cxnChg chg="del mod topLvl">
          <ac:chgData name="Walid Ben Romdhane" userId="6fe82dfa42338168" providerId="LiveId" clId="{E72666A0-950D-449F-A17C-796EE64FDA89}" dt="2022-01-15T07:30:34.040" v="1576" actId="478"/>
          <ac:cxnSpMkLst>
            <pc:docMk/>
            <pc:sldMk cId="1270757018" sldId="646"/>
            <ac:cxnSpMk id="75" creationId="{67A7A272-7D99-462E-BD42-DFBDFF17B985}"/>
          </ac:cxnSpMkLst>
        </pc:cxnChg>
        <pc:cxnChg chg="del mod topLvl">
          <ac:chgData name="Walid Ben Romdhane" userId="6fe82dfa42338168" providerId="LiveId" clId="{E72666A0-950D-449F-A17C-796EE64FDA89}" dt="2022-01-15T07:04:23.421" v="1374" actId="478"/>
          <ac:cxnSpMkLst>
            <pc:docMk/>
            <pc:sldMk cId="1270757018" sldId="646"/>
            <ac:cxnSpMk id="77" creationId="{F3B7D7A6-79F9-47A8-BA72-6EFBBF1361A5}"/>
          </ac:cxnSpMkLst>
        </pc:cxnChg>
        <pc:cxnChg chg="del mod topLvl">
          <ac:chgData name="Walid Ben Romdhane" userId="6fe82dfa42338168" providerId="LiveId" clId="{E72666A0-950D-449F-A17C-796EE64FDA89}" dt="2022-01-14T18:41:03.302" v="1335" actId="478"/>
          <ac:cxnSpMkLst>
            <pc:docMk/>
            <pc:sldMk cId="1270757018" sldId="646"/>
            <ac:cxnSpMk id="78" creationId="{41524842-8C96-4C6F-8811-97EFFBAF7E1E}"/>
          </ac:cxnSpMkLst>
        </pc:cxnChg>
        <pc:cxnChg chg="del mod topLvl">
          <ac:chgData name="Walid Ben Romdhane" userId="6fe82dfa42338168" providerId="LiveId" clId="{E72666A0-950D-449F-A17C-796EE64FDA89}" dt="2022-01-15T07:04:23.421" v="1374" actId="478"/>
          <ac:cxnSpMkLst>
            <pc:docMk/>
            <pc:sldMk cId="1270757018" sldId="646"/>
            <ac:cxnSpMk id="79" creationId="{CF2055F9-54D9-4EBD-AFFB-FDD58E1EA1D3}"/>
          </ac:cxnSpMkLst>
        </pc:cxnChg>
        <pc:cxnChg chg="del mod topLvl">
          <ac:chgData name="Walid Ben Romdhane" userId="6fe82dfa42338168" providerId="LiveId" clId="{E72666A0-950D-449F-A17C-796EE64FDA89}" dt="2022-01-15T07:04:23.421" v="1374" actId="478"/>
          <ac:cxnSpMkLst>
            <pc:docMk/>
            <pc:sldMk cId="1270757018" sldId="646"/>
            <ac:cxnSpMk id="80" creationId="{D8282608-0B08-4722-A9FB-A7E42EF9DA51}"/>
          </ac:cxnSpMkLst>
        </pc:cxnChg>
        <pc:cxnChg chg="del mod topLvl">
          <ac:chgData name="Walid Ben Romdhane" userId="6fe82dfa42338168" providerId="LiveId" clId="{E72666A0-950D-449F-A17C-796EE64FDA89}" dt="2022-01-15T07:04:23.421" v="1374" actId="478"/>
          <ac:cxnSpMkLst>
            <pc:docMk/>
            <pc:sldMk cId="1270757018" sldId="646"/>
            <ac:cxnSpMk id="81" creationId="{99C727F9-312E-4427-A026-56D9F3EEB0DF}"/>
          </ac:cxnSpMkLst>
        </pc:cxnChg>
        <pc:cxnChg chg="del mod topLvl">
          <ac:chgData name="Walid Ben Romdhane" userId="6fe82dfa42338168" providerId="LiveId" clId="{E72666A0-950D-449F-A17C-796EE64FDA89}" dt="2022-01-15T07:04:23.421" v="1374" actId="478"/>
          <ac:cxnSpMkLst>
            <pc:docMk/>
            <pc:sldMk cId="1270757018" sldId="646"/>
            <ac:cxnSpMk id="82" creationId="{4110B9B7-FD53-4315-80A1-85D64BFBE45F}"/>
          </ac:cxnSpMkLst>
        </pc:cxnChg>
        <pc:cxnChg chg="del mod topLvl">
          <ac:chgData name="Walid Ben Romdhane" userId="6fe82dfa42338168" providerId="LiveId" clId="{E72666A0-950D-449F-A17C-796EE64FDA89}" dt="2022-01-15T07:04:23.421" v="1374" actId="478"/>
          <ac:cxnSpMkLst>
            <pc:docMk/>
            <pc:sldMk cId="1270757018" sldId="646"/>
            <ac:cxnSpMk id="83" creationId="{8F5A030B-F9EB-4DA4-AAD3-BE515A389FEA}"/>
          </ac:cxnSpMkLst>
        </pc:cxnChg>
        <pc:cxnChg chg="del mod topLvl">
          <ac:chgData name="Walid Ben Romdhane" userId="6fe82dfa42338168" providerId="LiveId" clId="{E72666A0-950D-449F-A17C-796EE64FDA89}" dt="2022-01-15T07:04:23.421" v="1374" actId="478"/>
          <ac:cxnSpMkLst>
            <pc:docMk/>
            <pc:sldMk cId="1270757018" sldId="646"/>
            <ac:cxnSpMk id="84" creationId="{7805FFBC-5326-4073-8800-04FD00900361}"/>
          </ac:cxnSpMkLst>
        </pc:cxnChg>
        <pc:cxnChg chg="del mod topLvl">
          <ac:chgData name="Walid Ben Romdhane" userId="6fe82dfa42338168" providerId="LiveId" clId="{E72666A0-950D-449F-A17C-796EE64FDA89}" dt="2022-01-15T07:04:23.421" v="1374" actId="478"/>
          <ac:cxnSpMkLst>
            <pc:docMk/>
            <pc:sldMk cId="1270757018" sldId="646"/>
            <ac:cxnSpMk id="85" creationId="{ED5BD623-7C9F-471E-8B67-5B9265461235}"/>
          </ac:cxnSpMkLst>
        </pc:cxnChg>
        <pc:cxnChg chg="del mod topLvl">
          <ac:chgData name="Walid Ben Romdhane" userId="6fe82dfa42338168" providerId="LiveId" clId="{E72666A0-950D-449F-A17C-796EE64FDA89}" dt="2022-01-15T07:04:23.421" v="1374" actId="478"/>
          <ac:cxnSpMkLst>
            <pc:docMk/>
            <pc:sldMk cId="1270757018" sldId="646"/>
            <ac:cxnSpMk id="86" creationId="{0E2F02E3-4E2C-44A6-86FA-143A6627F389}"/>
          </ac:cxnSpMkLst>
        </pc:cxnChg>
        <pc:cxnChg chg="del mod topLvl">
          <ac:chgData name="Walid Ben Romdhane" userId="6fe82dfa42338168" providerId="LiveId" clId="{E72666A0-950D-449F-A17C-796EE64FDA89}" dt="2022-01-15T07:30:34.040" v="1576" actId="478"/>
          <ac:cxnSpMkLst>
            <pc:docMk/>
            <pc:sldMk cId="1270757018" sldId="646"/>
            <ac:cxnSpMk id="87" creationId="{D6AB538B-3A90-4DE9-BCBF-C28B9BBD05BE}"/>
          </ac:cxnSpMkLst>
        </pc:cxnChg>
        <pc:cxnChg chg="del mod topLvl">
          <ac:chgData name="Walid Ben Romdhane" userId="6fe82dfa42338168" providerId="LiveId" clId="{E72666A0-950D-449F-A17C-796EE64FDA89}" dt="2022-01-15T07:04:25.642" v="1375" actId="478"/>
          <ac:cxnSpMkLst>
            <pc:docMk/>
            <pc:sldMk cId="1270757018" sldId="646"/>
            <ac:cxnSpMk id="89" creationId="{5B0BD839-58F9-4AC2-BAF8-1D91455332C2}"/>
          </ac:cxnSpMkLst>
        </pc:cxnChg>
        <pc:cxnChg chg="del mod topLvl">
          <ac:chgData name="Walid Ben Romdhane" userId="6fe82dfa42338168" providerId="LiveId" clId="{E72666A0-950D-449F-A17C-796EE64FDA89}" dt="2022-01-14T18:41:07.854" v="1339" actId="478"/>
          <ac:cxnSpMkLst>
            <pc:docMk/>
            <pc:sldMk cId="1270757018" sldId="646"/>
            <ac:cxnSpMk id="90" creationId="{E4724006-CF47-4D20-875D-B5F64E7119E1}"/>
          </ac:cxnSpMkLst>
        </pc:cxnChg>
        <pc:cxnChg chg="del mod topLvl">
          <ac:chgData name="Walid Ben Romdhane" userId="6fe82dfa42338168" providerId="LiveId" clId="{E72666A0-950D-449F-A17C-796EE64FDA89}" dt="2022-01-15T07:04:25.642" v="1375" actId="478"/>
          <ac:cxnSpMkLst>
            <pc:docMk/>
            <pc:sldMk cId="1270757018" sldId="646"/>
            <ac:cxnSpMk id="91" creationId="{4388ABF7-BF3F-4B00-BC9C-1BBB60318AD9}"/>
          </ac:cxnSpMkLst>
        </pc:cxnChg>
        <pc:cxnChg chg="del mod topLvl">
          <ac:chgData name="Walid Ben Romdhane" userId="6fe82dfa42338168" providerId="LiveId" clId="{E72666A0-950D-449F-A17C-796EE64FDA89}" dt="2022-01-15T07:04:25.642" v="1375" actId="478"/>
          <ac:cxnSpMkLst>
            <pc:docMk/>
            <pc:sldMk cId="1270757018" sldId="646"/>
            <ac:cxnSpMk id="92" creationId="{AE18BCB9-8917-4922-B133-01CDF278C1D4}"/>
          </ac:cxnSpMkLst>
        </pc:cxnChg>
        <pc:cxnChg chg="del mod topLvl">
          <ac:chgData name="Walid Ben Romdhane" userId="6fe82dfa42338168" providerId="LiveId" clId="{E72666A0-950D-449F-A17C-796EE64FDA89}" dt="2022-01-15T07:04:25.642" v="1375" actId="478"/>
          <ac:cxnSpMkLst>
            <pc:docMk/>
            <pc:sldMk cId="1270757018" sldId="646"/>
            <ac:cxnSpMk id="93" creationId="{0FEB8EB6-549C-463B-A528-533A4963FA72}"/>
          </ac:cxnSpMkLst>
        </pc:cxnChg>
        <pc:cxnChg chg="del mod topLvl">
          <ac:chgData name="Walid Ben Romdhane" userId="6fe82dfa42338168" providerId="LiveId" clId="{E72666A0-950D-449F-A17C-796EE64FDA89}" dt="2022-01-15T07:04:25.642" v="1375" actId="478"/>
          <ac:cxnSpMkLst>
            <pc:docMk/>
            <pc:sldMk cId="1270757018" sldId="646"/>
            <ac:cxnSpMk id="94" creationId="{4F8CAB03-06E5-4F0D-BA70-243FF2E78448}"/>
          </ac:cxnSpMkLst>
        </pc:cxnChg>
        <pc:cxnChg chg="del mod topLvl">
          <ac:chgData name="Walid Ben Romdhane" userId="6fe82dfa42338168" providerId="LiveId" clId="{E72666A0-950D-449F-A17C-796EE64FDA89}" dt="2022-01-15T07:04:25.642" v="1375" actId="478"/>
          <ac:cxnSpMkLst>
            <pc:docMk/>
            <pc:sldMk cId="1270757018" sldId="646"/>
            <ac:cxnSpMk id="95" creationId="{259C27A7-5D87-4B6D-B1BE-28AD873A36F1}"/>
          </ac:cxnSpMkLst>
        </pc:cxnChg>
        <pc:cxnChg chg="del mod topLvl">
          <ac:chgData name="Walid Ben Romdhane" userId="6fe82dfa42338168" providerId="LiveId" clId="{E72666A0-950D-449F-A17C-796EE64FDA89}" dt="2022-01-15T07:04:25.642" v="1375" actId="478"/>
          <ac:cxnSpMkLst>
            <pc:docMk/>
            <pc:sldMk cId="1270757018" sldId="646"/>
            <ac:cxnSpMk id="96" creationId="{859C3EEF-6CA5-4D88-865F-3261620FE82C}"/>
          </ac:cxnSpMkLst>
        </pc:cxnChg>
        <pc:cxnChg chg="del mod topLvl">
          <ac:chgData name="Walid Ben Romdhane" userId="6fe82dfa42338168" providerId="LiveId" clId="{E72666A0-950D-449F-A17C-796EE64FDA89}" dt="2022-01-15T07:04:25.642" v="1375" actId="478"/>
          <ac:cxnSpMkLst>
            <pc:docMk/>
            <pc:sldMk cId="1270757018" sldId="646"/>
            <ac:cxnSpMk id="97" creationId="{E812E471-6D76-4C16-8C0B-FDC1EE6B7FEE}"/>
          </ac:cxnSpMkLst>
        </pc:cxnChg>
        <pc:cxnChg chg="del mod topLvl">
          <ac:chgData name="Walid Ben Romdhane" userId="6fe82dfa42338168" providerId="LiveId" clId="{E72666A0-950D-449F-A17C-796EE64FDA89}" dt="2022-01-15T07:04:25.642" v="1375" actId="478"/>
          <ac:cxnSpMkLst>
            <pc:docMk/>
            <pc:sldMk cId="1270757018" sldId="646"/>
            <ac:cxnSpMk id="98" creationId="{D550B885-3E14-46BE-9451-5DA4C31F8B48}"/>
          </ac:cxnSpMkLst>
        </pc:cxnChg>
        <pc:cxnChg chg="del mod topLvl">
          <ac:chgData name="Walid Ben Romdhane" userId="6fe82dfa42338168" providerId="LiveId" clId="{E72666A0-950D-449F-A17C-796EE64FDA89}" dt="2022-01-15T07:30:34.040" v="1576" actId="478"/>
          <ac:cxnSpMkLst>
            <pc:docMk/>
            <pc:sldMk cId="1270757018" sldId="646"/>
            <ac:cxnSpMk id="99" creationId="{7B115CDB-B9CE-4080-9C04-D7994865272F}"/>
          </ac:cxnSpMkLst>
        </pc:cxnChg>
        <pc:cxnChg chg="del mod topLvl">
          <ac:chgData name="Walid Ben Romdhane" userId="6fe82dfa42338168" providerId="LiveId" clId="{E72666A0-950D-449F-A17C-796EE64FDA89}" dt="2022-01-15T07:04:27.633" v="1376" actId="478"/>
          <ac:cxnSpMkLst>
            <pc:docMk/>
            <pc:sldMk cId="1270757018" sldId="646"/>
            <ac:cxnSpMk id="101" creationId="{1A0C6CC1-6416-43EC-BFF5-2AFAC2CFA80C}"/>
          </ac:cxnSpMkLst>
        </pc:cxnChg>
        <pc:cxnChg chg="del mod topLvl">
          <ac:chgData name="Walid Ben Romdhane" userId="6fe82dfa42338168" providerId="LiveId" clId="{E72666A0-950D-449F-A17C-796EE64FDA89}" dt="2022-01-14T18:41:22.922" v="1347" actId="478"/>
          <ac:cxnSpMkLst>
            <pc:docMk/>
            <pc:sldMk cId="1270757018" sldId="646"/>
            <ac:cxnSpMk id="102" creationId="{5690AC15-E3C6-4721-BC43-37866ADAA56F}"/>
          </ac:cxnSpMkLst>
        </pc:cxnChg>
        <pc:cxnChg chg="del mod topLvl">
          <ac:chgData name="Walid Ben Romdhane" userId="6fe82dfa42338168" providerId="LiveId" clId="{E72666A0-950D-449F-A17C-796EE64FDA89}" dt="2022-01-15T07:04:27.633" v="1376" actId="478"/>
          <ac:cxnSpMkLst>
            <pc:docMk/>
            <pc:sldMk cId="1270757018" sldId="646"/>
            <ac:cxnSpMk id="103" creationId="{EF7AF742-D510-42C0-919A-7FCC989CA371}"/>
          </ac:cxnSpMkLst>
        </pc:cxnChg>
        <pc:cxnChg chg="del mod topLvl">
          <ac:chgData name="Walid Ben Romdhane" userId="6fe82dfa42338168" providerId="LiveId" clId="{E72666A0-950D-449F-A17C-796EE64FDA89}" dt="2022-01-15T07:04:27.633" v="1376" actId="478"/>
          <ac:cxnSpMkLst>
            <pc:docMk/>
            <pc:sldMk cId="1270757018" sldId="646"/>
            <ac:cxnSpMk id="104" creationId="{A1D5D378-C856-4C77-AE98-A07B9AFDD851}"/>
          </ac:cxnSpMkLst>
        </pc:cxnChg>
        <pc:cxnChg chg="del mod topLvl">
          <ac:chgData name="Walid Ben Romdhane" userId="6fe82dfa42338168" providerId="LiveId" clId="{E72666A0-950D-449F-A17C-796EE64FDA89}" dt="2022-01-15T07:04:27.633" v="1376" actId="478"/>
          <ac:cxnSpMkLst>
            <pc:docMk/>
            <pc:sldMk cId="1270757018" sldId="646"/>
            <ac:cxnSpMk id="105" creationId="{0B380477-2111-4229-B5FD-3BE54F974A51}"/>
          </ac:cxnSpMkLst>
        </pc:cxnChg>
        <pc:cxnChg chg="del mod topLvl">
          <ac:chgData name="Walid Ben Romdhane" userId="6fe82dfa42338168" providerId="LiveId" clId="{E72666A0-950D-449F-A17C-796EE64FDA89}" dt="2022-01-15T07:04:27.633" v="1376" actId="478"/>
          <ac:cxnSpMkLst>
            <pc:docMk/>
            <pc:sldMk cId="1270757018" sldId="646"/>
            <ac:cxnSpMk id="106" creationId="{2D2BE4AE-6FBE-4911-BE9A-6175384034D6}"/>
          </ac:cxnSpMkLst>
        </pc:cxnChg>
        <pc:cxnChg chg="del mod topLvl">
          <ac:chgData name="Walid Ben Romdhane" userId="6fe82dfa42338168" providerId="LiveId" clId="{E72666A0-950D-449F-A17C-796EE64FDA89}" dt="2022-01-15T07:04:27.633" v="1376" actId="478"/>
          <ac:cxnSpMkLst>
            <pc:docMk/>
            <pc:sldMk cId="1270757018" sldId="646"/>
            <ac:cxnSpMk id="107" creationId="{F99D4630-8380-4FE1-9138-56256DC81FC9}"/>
          </ac:cxnSpMkLst>
        </pc:cxnChg>
        <pc:cxnChg chg="del mod topLvl">
          <ac:chgData name="Walid Ben Romdhane" userId="6fe82dfa42338168" providerId="LiveId" clId="{E72666A0-950D-449F-A17C-796EE64FDA89}" dt="2022-01-14T18:41:25.191" v="1349" actId="478"/>
          <ac:cxnSpMkLst>
            <pc:docMk/>
            <pc:sldMk cId="1270757018" sldId="646"/>
            <ac:cxnSpMk id="108" creationId="{5196FB17-1C64-4154-9A47-5C9E6CB968DE}"/>
          </ac:cxnSpMkLst>
        </pc:cxnChg>
        <pc:cxnChg chg="add mod">
          <ac:chgData name="Walid Ben Romdhane" userId="6fe82dfa42338168" providerId="LiveId" clId="{E72666A0-950D-449F-A17C-796EE64FDA89}" dt="2022-01-15T07:10:14.035" v="1487" actId="14100"/>
          <ac:cxnSpMkLst>
            <pc:docMk/>
            <pc:sldMk cId="1270757018" sldId="646"/>
            <ac:cxnSpMk id="108" creationId="{6A352923-7A5C-4318-A341-069C9F34F48B}"/>
          </ac:cxnSpMkLst>
        </pc:cxnChg>
        <pc:cxnChg chg="del mod topLvl">
          <ac:chgData name="Walid Ben Romdhane" userId="6fe82dfa42338168" providerId="LiveId" clId="{E72666A0-950D-449F-A17C-796EE64FDA89}" dt="2022-01-14T18:41:25.191" v="1349" actId="478"/>
          <ac:cxnSpMkLst>
            <pc:docMk/>
            <pc:sldMk cId="1270757018" sldId="646"/>
            <ac:cxnSpMk id="109" creationId="{D4CF9362-3C7B-42DD-BAE2-2C85453B9CA2}"/>
          </ac:cxnSpMkLst>
        </pc:cxnChg>
        <pc:cxnChg chg="add del mod">
          <ac:chgData name="Walid Ben Romdhane" userId="6fe82dfa42338168" providerId="LiveId" clId="{E72666A0-950D-449F-A17C-796EE64FDA89}" dt="2022-01-24T16:28:51.617" v="4618" actId="478"/>
          <ac:cxnSpMkLst>
            <pc:docMk/>
            <pc:sldMk cId="1270757018" sldId="646"/>
            <ac:cxnSpMk id="109" creationId="{F4EDFF83-F50A-4EE5-8CD2-D4599B5B1BBA}"/>
          </ac:cxnSpMkLst>
        </pc:cxnChg>
        <pc:cxnChg chg="add del mod">
          <ac:chgData name="Walid Ben Romdhane" userId="6fe82dfa42338168" providerId="LiveId" clId="{E72666A0-950D-449F-A17C-796EE64FDA89}" dt="2022-01-15T07:13:54.639" v="1505" actId="478"/>
          <ac:cxnSpMkLst>
            <pc:docMk/>
            <pc:sldMk cId="1270757018" sldId="646"/>
            <ac:cxnSpMk id="110" creationId="{31AAB57D-9E77-4AB8-9097-CC3EE0C3FF97}"/>
          </ac:cxnSpMkLst>
        </pc:cxnChg>
        <pc:cxnChg chg="del mod topLvl">
          <ac:chgData name="Walid Ben Romdhane" userId="6fe82dfa42338168" providerId="LiveId" clId="{E72666A0-950D-449F-A17C-796EE64FDA89}" dt="2022-01-14T18:41:25.191" v="1349" actId="478"/>
          <ac:cxnSpMkLst>
            <pc:docMk/>
            <pc:sldMk cId="1270757018" sldId="646"/>
            <ac:cxnSpMk id="110" creationId="{9C71E19C-A9D9-4A64-A486-F6DA732035A4}"/>
          </ac:cxnSpMkLst>
        </pc:cxnChg>
        <pc:cxnChg chg="del mod topLvl">
          <ac:chgData name="Walid Ben Romdhane" userId="6fe82dfa42338168" providerId="LiveId" clId="{E72666A0-950D-449F-A17C-796EE64FDA89}" dt="2022-01-14T18:41:23.883" v="1348" actId="478"/>
          <ac:cxnSpMkLst>
            <pc:docMk/>
            <pc:sldMk cId="1270757018" sldId="646"/>
            <ac:cxnSpMk id="111" creationId="{97A21752-AEE3-4363-B85E-9CBCF27BA959}"/>
          </ac:cxnSpMkLst>
        </pc:cxnChg>
        <pc:cxnChg chg="add del mod">
          <ac:chgData name="Walid Ben Romdhane" userId="6fe82dfa42338168" providerId="LiveId" clId="{E72666A0-950D-449F-A17C-796EE64FDA89}" dt="2022-01-14T18:43:11.151" v="1355" actId="478"/>
          <ac:cxnSpMkLst>
            <pc:docMk/>
            <pc:sldMk cId="1270757018" sldId="646"/>
            <ac:cxnSpMk id="112" creationId="{40A1BC23-FFE9-434D-BC0B-12BF49B561F5}"/>
          </ac:cxnSpMkLst>
        </pc:cxnChg>
        <pc:cxnChg chg="add mod ord">
          <ac:chgData name="Walid Ben Romdhane" userId="6fe82dfa42338168" providerId="LiveId" clId="{E72666A0-950D-449F-A17C-796EE64FDA89}" dt="2022-01-15T07:30:37.708" v="1578" actId="167"/>
          <ac:cxnSpMkLst>
            <pc:docMk/>
            <pc:sldMk cId="1270757018" sldId="646"/>
            <ac:cxnSpMk id="113" creationId="{DA88C0D2-8251-4EBB-A19E-38990C72771B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15" creationId="{01D1C8FF-77FD-4C0E-8426-AC3A127F2BBA}"/>
          </ac:cxnSpMkLst>
        </pc:cxnChg>
        <pc:cxnChg chg="mod topLvl">
          <ac:chgData name="Walid Ben Romdhane" userId="6fe82dfa42338168" providerId="LiveId" clId="{E72666A0-950D-449F-A17C-796EE64FDA89}" dt="2022-01-24T16:27:17.688" v="4608" actId="165"/>
          <ac:cxnSpMkLst>
            <pc:docMk/>
            <pc:sldMk cId="1270757018" sldId="646"/>
            <ac:cxnSpMk id="115" creationId="{A6636F39-2A37-4192-9F99-A96740772126}"/>
          </ac:cxnSpMkLst>
        </pc:cxnChg>
        <pc:cxnChg chg="mod topLvl">
          <ac:chgData name="Walid Ben Romdhane" userId="6fe82dfa42338168" providerId="LiveId" clId="{E72666A0-950D-449F-A17C-796EE64FDA89}" dt="2022-01-24T16:27:17.688" v="4608" actId="165"/>
          <ac:cxnSpMkLst>
            <pc:docMk/>
            <pc:sldMk cId="1270757018" sldId="646"/>
            <ac:cxnSpMk id="116" creationId="{7D3C839B-B3CC-4533-BCFE-216060FD9805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16" creationId="{EF26DE8B-4851-43CA-A16A-C1FA8BCA3EE8}"/>
          </ac:cxnSpMkLst>
        </pc:cxnChg>
        <pc:cxnChg chg="mod topLvl">
          <ac:chgData name="Walid Ben Romdhane" userId="6fe82dfa42338168" providerId="LiveId" clId="{E72666A0-950D-449F-A17C-796EE64FDA89}" dt="2022-01-24T16:27:17.688" v="4608" actId="165"/>
          <ac:cxnSpMkLst>
            <pc:docMk/>
            <pc:sldMk cId="1270757018" sldId="646"/>
            <ac:cxnSpMk id="117" creationId="{11E23753-E640-4071-BA0C-E6A14006513E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17" creationId="{C7A4EEFB-878B-4223-83DA-94D295558C73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18" creationId="{272C4243-47B3-4FA2-9B06-512B609F5CCA}"/>
          </ac:cxnSpMkLst>
        </pc:cxnChg>
        <pc:cxnChg chg="mod topLvl">
          <ac:chgData name="Walid Ben Romdhane" userId="6fe82dfa42338168" providerId="LiveId" clId="{E72666A0-950D-449F-A17C-796EE64FDA89}" dt="2022-01-24T16:27:17.688" v="4608" actId="165"/>
          <ac:cxnSpMkLst>
            <pc:docMk/>
            <pc:sldMk cId="1270757018" sldId="646"/>
            <ac:cxnSpMk id="118" creationId="{3C2A9767-15EF-4C7A-BBD9-4D0C01713011}"/>
          </ac:cxnSpMkLst>
        </pc:cxnChg>
        <pc:cxnChg chg="mod topLvl">
          <ac:chgData name="Walid Ben Romdhane" userId="6fe82dfa42338168" providerId="LiveId" clId="{E72666A0-950D-449F-A17C-796EE64FDA89}" dt="2022-01-24T16:27:17.688" v="4608" actId="165"/>
          <ac:cxnSpMkLst>
            <pc:docMk/>
            <pc:sldMk cId="1270757018" sldId="646"/>
            <ac:cxnSpMk id="119" creationId="{4E84DC30-2761-40F9-B883-D07D262742FA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19" creationId="{CE859578-F8BB-48AE-9AD7-8044D2A97298}"/>
          </ac:cxnSpMkLst>
        </pc:cxnChg>
        <pc:cxnChg chg="mod topLvl">
          <ac:chgData name="Walid Ben Romdhane" userId="6fe82dfa42338168" providerId="LiveId" clId="{E72666A0-950D-449F-A17C-796EE64FDA89}" dt="2022-01-24T16:27:17.688" v="4608" actId="165"/>
          <ac:cxnSpMkLst>
            <pc:docMk/>
            <pc:sldMk cId="1270757018" sldId="646"/>
            <ac:cxnSpMk id="120" creationId="{2F221E3D-6DD0-460A-9186-1F6E03884BC9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20" creationId="{D3C912A5-B490-40D3-910A-260A653EAA7B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21" creationId="{2EE30242-B59D-491B-84CB-13DFCDB084CA}"/>
          </ac:cxnSpMkLst>
        </pc:cxnChg>
        <pc:cxnChg chg="mod topLvl">
          <ac:chgData name="Walid Ben Romdhane" userId="6fe82dfa42338168" providerId="LiveId" clId="{E72666A0-950D-449F-A17C-796EE64FDA89}" dt="2022-01-24T16:27:17.688" v="4608" actId="165"/>
          <ac:cxnSpMkLst>
            <pc:docMk/>
            <pc:sldMk cId="1270757018" sldId="646"/>
            <ac:cxnSpMk id="121" creationId="{660EB406-03EF-4759-BD6E-951054A06802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22" creationId="{4F09E876-359C-44E8-97E9-E0A205F7512E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23" creationId="{B239B458-F9ED-4278-BCE8-3317BCB5D92A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24" creationId="{31FBC908-A7DE-4A1A-A963-5712143A7824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25" creationId="{0E69299E-3F21-4E29-8C78-A53BFDD47D69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26" creationId="{54B1AF2E-6BAB-47D8-8CE8-7C51BE793B16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27" creationId="{71B65D9A-6942-4601-B3E1-3B9D8A98F5AD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28" creationId="{21D46AB9-7E43-4765-9268-65E9C75BF7B5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29" creationId="{E42A8C26-E3C1-481C-8299-3C0DD3A700FD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30" creationId="{894FFBCE-96D0-47BC-8C90-A648AA8599BD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31" creationId="{6B8ECF3A-F65D-4563-A0CA-8CBFEBF2FBB0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32" creationId="{562B159C-A698-471A-8CED-99A25F82C019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33" creationId="{F7ACBD04-AAB1-46C5-A4D9-BCDE67DBFE58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34" creationId="{ED0B631C-BE7A-4E5F-9248-AB9BD75D7DFE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35" creationId="{AF7879C0-B7FE-4E39-83FF-D1CF85F540D1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36" creationId="{6FECCC30-B9C7-497F-BB42-C6E2A957846D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37" creationId="{8F88D5D3-AA31-4AE7-B131-30261B63E436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38" creationId="{4A79FAB1-14C8-4EFD-BBA9-BC1A7F5430C2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39" creationId="{7F1E2223-9035-4B1A-B973-D2C8732FD9F3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40" creationId="{91B805CA-87F5-44DE-8337-044B66BCA389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41" creationId="{0135A23A-D0EF-4D7B-A711-E3C8C34751E0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42" creationId="{3DCC7648-D799-45EB-8577-DA7A92A001EE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43" creationId="{EAEEFE3E-44B8-4679-82C1-D614764A6EBC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44" creationId="{754A344E-3BF2-414F-9A47-9740FB159999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45" creationId="{A8357405-0424-4998-866D-FA75A937D778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46" creationId="{CB71BEF5-4E66-4B9C-A3B5-9C29605ACA59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47" creationId="{6C27BE1C-5905-4D6D-B62B-29779CCDC806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48" creationId="{867BEE03-F557-475F-ABCB-8BE644306005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49" creationId="{8E4CF59A-2BE7-4373-BF54-AA7868C3C65C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50" creationId="{4C614FB9-1781-4986-9091-288E4D4A9DAD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51" creationId="{E7075D84-71E3-40F4-9FBF-B719DCB8F92A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52" creationId="{23AB7284-86F0-477D-91CA-5225ABD65DAC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53" creationId="{44BBBF1D-9A09-4E87-9136-AE1D28C5FFF5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54" creationId="{46EE7A5E-CB22-405C-B3AE-1C35841E2AF7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55" creationId="{6BB8E480-B6D5-48AC-AAEE-C55772298D35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56" creationId="{B2A36143-0B8D-4C0C-A833-E08ADE51DD10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57" creationId="{81C1C3C5-0199-4EED-B8A0-902FAC9673C0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58" creationId="{20FD4DF9-7C87-47A0-A2FB-9B3EC258ABA6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59" creationId="{75190051-A4C6-4CB1-BF02-11068B809858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60" creationId="{CD19D9A4-302B-4FFB-A24D-28E5EC9A22D7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61" creationId="{F69ECB6E-0DC7-429B-98C0-F1CB15EE43C4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62" creationId="{7738E375-DDE7-432E-84AE-2538F36D7848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63" creationId="{11F4BED1-A35B-42DE-822E-6777BD19EDC3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64" creationId="{D344522B-BAF2-4E74-9CC9-CCB1CB012152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65" creationId="{86BC2537-4FEE-47FA-9538-3316D929E998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66" creationId="{54458031-D383-4630-90FD-2D6339104C80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67" creationId="{003C7BBA-F83C-4D5F-8F1C-98FBA59CF646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68" creationId="{9677DEEB-991A-4CB6-B9B8-B522C28EC60E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69" creationId="{305EA682-632B-4EC3-96D8-D413DB2ED5E9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70" creationId="{771086DD-5312-4CE8-8FC2-80882EE6AFDD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71" creationId="{7137F53B-0968-404D-9B1C-CE93C6CEB8B9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72" creationId="{5AD9CA47-8849-47D8-B5B5-B32E1DB9AB71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73" creationId="{C5BF78D4-6C9B-4EBF-8269-2B9220EBE729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74" creationId="{C177ADD1-12C9-4805-B9EC-C6171A2C51D3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75" creationId="{7521F865-27D6-4ECC-BED1-C2470EAFA006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76" creationId="{33E7B33B-D50D-478E-9394-2441799ADA10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77" creationId="{A9449C49-72A5-44E9-8B2E-F6497FFA154C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78" creationId="{2693FC92-356B-4A95-9537-1726A06DD680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79" creationId="{9A20DC34-E0C0-4251-A7A5-A9FD6AF11E39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80" creationId="{178DDBAE-D3ED-4AD5-9FD9-B131C588B2AD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81" creationId="{D11705A8-87EF-483B-9183-B78408248C3F}"/>
          </ac:cxnSpMkLst>
        </pc:cxnChg>
      </pc:sldChg>
      <pc:sldChg chg="addSp delSp modSp add mod modTransition modAnim">
        <pc:chgData name="Walid Ben Romdhane" userId="6fe82dfa42338168" providerId="LiveId" clId="{E72666A0-950D-449F-A17C-796EE64FDA89}" dt="2022-01-26T14:49:10.385" v="6572"/>
        <pc:sldMkLst>
          <pc:docMk/>
          <pc:sldMk cId="1800493621" sldId="647"/>
        </pc:sldMkLst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1800493621" sldId="647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5T07:22:25.987" v="1538" actId="1035"/>
          <ac:spMkLst>
            <pc:docMk/>
            <pc:sldMk cId="1800493621" sldId="647"/>
            <ac:spMk id="20" creationId="{55E0EF83-1522-4DE0-B574-34DD085610E4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23" creationId="{52A9FC2E-7F1B-404B-9C86-29447C4540DD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25" creationId="{E6D73D32-E5CE-4137-B76D-D1F6FEB83867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26" creationId="{55031C5A-379F-4E37-9A54-D1DE1B1345A5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27" creationId="{964F2021-9E1F-41F8-B11C-8C5B97226747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28" creationId="{BEFD3F43-3E4D-4C96-B32E-AE9569C6F75B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29" creationId="{020A2C39-51AA-411E-BB26-1217C3823683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39" creationId="{D8B73D4C-E080-42D4-A7E7-EAA73B299490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40" creationId="{FDA22C18-3F4C-4C66-B736-61884E0D3DB6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41" creationId="{A54B921A-7382-4527-964E-A3AB91CD9A13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42" creationId="{2102FD45-5ECD-4C0D-B35D-B50090766176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43" creationId="{AF91AD2C-4669-4AF6-AD12-F1B416BEC350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44" creationId="{832BB027-6847-4ACF-AE50-6B20843D6517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45" creationId="{0A1A38A4-8D73-4814-B12C-D5724DE5525B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46" creationId="{AA55E076-340A-4CB9-9D4C-FB3FFDD9F0D2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47" creationId="{D05BD757-C563-4DE9-BF3D-326F80FFB7CB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48" creationId="{48A23745-17F1-4CA5-860E-7307930F5115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49" creationId="{02878750-C2DD-4ED3-987E-3BEE1818A295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50" creationId="{C6AC65C7-7DE4-437F-AF95-BE408E30974A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51" creationId="{BB2B5B3E-F5E2-4A4F-95C1-03690FE9E106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52" creationId="{5EBC1814-39C2-41C2-A768-0EC311BC0843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53" creationId="{088B73AE-B856-4BB1-A849-14B8F87F6DDA}"/>
          </ac:spMkLst>
        </pc:spChg>
        <pc:spChg chg="mod">
          <ac:chgData name="Walid Ben Romdhane" userId="6fe82dfa42338168" providerId="LiveId" clId="{E72666A0-950D-449F-A17C-796EE64FDA89}" dt="2022-01-15T07:22:55.811" v="1548" actId="20577"/>
          <ac:spMkLst>
            <pc:docMk/>
            <pc:sldMk cId="1800493621" sldId="647"/>
            <ac:spMk id="78" creationId="{2D4BC3DB-7AE9-4633-A9C8-8E9E581115A9}"/>
          </ac:spMkLst>
        </pc:spChg>
        <pc:spChg chg="del">
          <ac:chgData name="Walid Ben Romdhane" userId="6fe82dfa42338168" providerId="LiveId" clId="{E72666A0-950D-449F-A17C-796EE64FDA89}" dt="2022-01-24T16:29:56.409" v="4624" actId="478"/>
          <ac:spMkLst>
            <pc:docMk/>
            <pc:sldMk cId="1800493621" sldId="647"/>
            <ac:spMk id="88" creationId="{7D9CDFC2-DF72-456E-8681-7368240E1EE1}"/>
          </ac:spMkLst>
        </pc:spChg>
        <pc:spChg chg="del">
          <ac:chgData name="Walid Ben Romdhane" userId="6fe82dfa42338168" providerId="LiveId" clId="{E72666A0-950D-449F-A17C-796EE64FDA89}" dt="2022-01-24T16:29:54.823" v="4623" actId="478"/>
          <ac:spMkLst>
            <pc:docMk/>
            <pc:sldMk cId="1800493621" sldId="647"/>
            <ac:spMk id="90" creationId="{380BCF48-AFE3-4390-94F8-C9055064622B}"/>
          </ac:spMkLst>
        </pc:spChg>
        <pc:grpChg chg="add del mod ord">
          <ac:chgData name="Walid Ben Romdhane" userId="6fe82dfa42338168" providerId="LiveId" clId="{E72666A0-950D-449F-A17C-796EE64FDA89}" dt="2022-01-15T07:30:45.849" v="1579" actId="478"/>
          <ac:grpSpMkLst>
            <pc:docMk/>
            <pc:sldMk cId="1800493621" sldId="647"/>
            <ac:grpSpMk id="21" creationId="{3DC6C7E5-D88F-4FF2-A283-F06A0C8331C1}"/>
          </ac:grpSpMkLst>
        </pc:grpChg>
        <pc:grpChg chg="add mod">
          <ac:chgData name="Walid Ben Romdhane" userId="6fe82dfa42338168" providerId="LiveId" clId="{E72666A0-950D-449F-A17C-796EE64FDA89}" dt="2022-01-24T16:28:55.193" v="4619"/>
          <ac:grpSpMkLst>
            <pc:docMk/>
            <pc:sldMk cId="1800493621" sldId="647"/>
            <ac:grpSpMk id="22" creationId="{580AE05B-BBC0-4ADD-9B7E-76B353360874}"/>
          </ac:grpSpMkLst>
        </pc:grpChg>
        <pc:grpChg chg="mod">
          <ac:chgData name="Walid Ben Romdhane" userId="6fe82dfa42338168" providerId="LiveId" clId="{E72666A0-950D-449F-A17C-796EE64FDA89}" dt="2022-01-24T16:28:55.193" v="4619"/>
          <ac:grpSpMkLst>
            <pc:docMk/>
            <pc:sldMk cId="1800493621" sldId="647"/>
            <ac:grpSpMk id="24" creationId="{BD38989C-CD65-4CA1-AE05-C38ADAFF6DC2}"/>
          </ac:grpSpMkLst>
        </pc:grpChg>
        <pc:grpChg chg="add del mod ord">
          <ac:chgData name="Walid Ben Romdhane" userId="6fe82dfa42338168" providerId="LiveId" clId="{E72666A0-950D-449F-A17C-796EE64FDA89}" dt="2022-01-24T16:31:09.659" v="4631" actId="165"/>
          <ac:grpSpMkLst>
            <pc:docMk/>
            <pc:sldMk cId="1800493621" sldId="647"/>
            <ac:grpSpMk id="31" creationId="{88B85CC7-C0A4-48A4-9728-7BF776BAE183}"/>
          </ac:grpSpMkLst>
        </pc:grpChg>
        <pc:cxnChg chg="del">
          <ac:chgData name="Walid Ben Romdhane" userId="6fe82dfa42338168" providerId="LiveId" clId="{E72666A0-950D-449F-A17C-796EE64FDA89}" dt="2022-01-15T07:26:59.923" v="1569" actId="478"/>
          <ac:cxnSpMkLst>
            <pc:docMk/>
            <pc:sldMk cId="1800493621" sldId="647"/>
            <ac:cxnSpMk id="13" creationId="{3792ADE1-9CB5-4FD1-B90F-EBBA4B17D355}"/>
          </ac:cxnSpMkLst>
        </pc:cxnChg>
        <pc:cxnChg chg="del">
          <ac:chgData name="Walid Ben Romdhane" userId="6fe82dfa42338168" providerId="LiveId" clId="{E72666A0-950D-449F-A17C-796EE64FDA89}" dt="2022-01-15T07:30:45.849" v="1579" actId="478"/>
          <ac:cxnSpMkLst>
            <pc:docMk/>
            <pc:sldMk cId="1800493621" sldId="647"/>
            <ac:cxnSpMk id="14" creationId="{C456D929-091E-4357-9F8F-092FFA7DB455}"/>
          </ac:cxnSpMkLst>
        </pc:cxnChg>
        <pc:cxnChg chg="mod">
          <ac:chgData name="Walid Ben Romdhane" userId="6fe82dfa42338168" providerId="LiveId" clId="{E72666A0-950D-449F-A17C-796EE64FDA89}" dt="2022-01-15T07:27:00.953" v="1570"/>
          <ac:cxnSpMkLst>
            <pc:docMk/>
            <pc:sldMk cId="1800493621" sldId="647"/>
            <ac:cxnSpMk id="22" creationId="{EB4ADD88-7EDD-49F1-886B-A45E96937465}"/>
          </ac:cxnSpMkLst>
        </pc:cxnChg>
        <pc:cxnChg chg="mod">
          <ac:chgData name="Walid Ben Romdhane" userId="6fe82dfa42338168" providerId="LiveId" clId="{E72666A0-950D-449F-A17C-796EE64FDA89}" dt="2022-01-15T07:27:00.953" v="1570"/>
          <ac:cxnSpMkLst>
            <pc:docMk/>
            <pc:sldMk cId="1800493621" sldId="647"/>
            <ac:cxnSpMk id="23" creationId="{3FA9ED10-CCFE-41AD-81F0-AE1C25C33D07}"/>
          </ac:cxnSpMkLst>
        </pc:cxnChg>
        <pc:cxnChg chg="mod">
          <ac:chgData name="Walid Ben Romdhane" userId="6fe82dfa42338168" providerId="LiveId" clId="{E72666A0-950D-449F-A17C-796EE64FDA89}" dt="2022-01-15T07:27:00.953" v="1570"/>
          <ac:cxnSpMkLst>
            <pc:docMk/>
            <pc:sldMk cId="1800493621" sldId="647"/>
            <ac:cxnSpMk id="24" creationId="{534A2B1D-3E41-43C7-9FDD-F501C7142716}"/>
          </ac:cxnSpMkLst>
        </pc:cxnChg>
        <pc:cxnChg chg="mod">
          <ac:chgData name="Walid Ben Romdhane" userId="6fe82dfa42338168" providerId="LiveId" clId="{E72666A0-950D-449F-A17C-796EE64FDA89}" dt="2022-01-15T07:27:00.953" v="1570"/>
          <ac:cxnSpMkLst>
            <pc:docMk/>
            <pc:sldMk cId="1800493621" sldId="647"/>
            <ac:cxnSpMk id="25" creationId="{94B06E09-4A55-4310-9C87-1322BA151100}"/>
          </ac:cxnSpMkLst>
        </pc:cxnChg>
        <pc:cxnChg chg="mod">
          <ac:chgData name="Walid Ben Romdhane" userId="6fe82dfa42338168" providerId="LiveId" clId="{E72666A0-950D-449F-A17C-796EE64FDA89}" dt="2022-01-15T07:27:00.953" v="1570"/>
          <ac:cxnSpMkLst>
            <pc:docMk/>
            <pc:sldMk cId="1800493621" sldId="647"/>
            <ac:cxnSpMk id="26" creationId="{C9F527CC-1D8F-489B-A9EE-72E8935D9F2E}"/>
          </ac:cxnSpMkLst>
        </pc:cxnChg>
        <pc:cxnChg chg="mod">
          <ac:chgData name="Walid Ben Romdhane" userId="6fe82dfa42338168" providerId="LiveId" clId="{E72666A0-950D-449F-A17C-796EE64FDA89}" dt="2022-01-15T07:27:00.953" v="1570"/>
          <ac:cxnSpMkLst>
            <pc:docMk/>
            <pc:sldMk cId="1800493621" sldId="647"/>
            <ac:cxnSpMk id="27" creationId="{A17B1628-D11B-46C4-91B4-6349CD5FB5D2}"/>
          </ac:cxnSpMkLst>
        </pc:cxnChg>
        <pc:cxnChg chg="mod">
          <ac:chgData name="Walid Ben Romdhane" userId="6fe82dfa42338168" providerId="LiveId" clId="{E72666A0-950D-449F-A17C-796EE64FDA89}" dt="2022-01-15T07:27:00.953" v="1570"/>
          <ac:cxnSpMkLst>
            <pc:docMk/>
            <pc:sldMk cId="1800493621" sldId="647"/>
            <ac:cxnSpMk id="28" creationId="{1FDE4206-4C16-4E61-9002-0550BA3F6B65}"/>
          </ac:cxnSpMkLst>
        </pc:cxnChg>
        <pc:cxnChg chg="del">
          <ac:chgData name="Walid Ben Romdhane" userId="6fe82dfa42338168" providerId="LiveId" clId="{E72666A0-950D-449F-A17C-796EE64FDA89}" dt="2022-01-15T07:26:59.923" v="1569" actId="478"/>
          <ac:cxnSpMkLst>
            <pc:docMk/>
            <pc:sldMk cId="1800493621" sldId="647"/>
            <ac:cxnSpMk id="29" creationId="{71A5374F-676D-4C0B-9EDB-B89DCFA2BEB4}"/>
          </ac:cxnSpMkLst>
        </pc:cxnChg>
        <pc:cxnChg chg="add del mod ord">
          <ac:chgData name="Walid Ben Romdhane" userId="6fe82dfa42338168" providerId="LiveId" clId="{E72666A0-950D-449F-A17C-796EE64FDA89}" dt="2022-01-24T16:32:32.403" v="4635" actId="478"/>
          <ac:cxnSpMkLst>
            <pc:docMk/>
            <pc:sldMk cId="1800493621" sldId="647"/>
            <ac:cxnSpMk id="30" creationId="{14578574-8351-482D-8A4F-3A833FD8D95A}"/>
          </ac:cxnSpMkLst>
        </pc:cxnChg>
        <pc:cxnChg chg="mod topLvl">
          <ac:chgData name="Walid Ben Romdhane" userId="6fe82dfa42338168" providerId="LiveId" clId="{E72666A0-950D-449F-A17C-796EE64FDA89}" dt="2022-01-24T16:31:09.659" v="4631" actId="165"/>
          <ac:cxnSpMkLst>
            <pc:docMk/>
            <pc:sldMk cId="1800493621" sldId="647"/>
            <ac:cxnSpMk id="32" creationId="{99ED41A3-C2EA-469D-9BAA-D4D494248B5C}"/>
          </ac:cxnSpMkLst>
        </pc:cxnChg>
        <pc:cxnChg chg="mod topLvl">
          <ac:chgData name="Walid Ben Romdhane" userId="6fe82dfa42338168" providerId="LiveId" clId="{E72666A0-950D-449F-A17C-796EE64FDA89}" dt="2022-01-24T16:31:09.659" v="4631" actId="165"/>
          <ac:cxnSpMkLst>
            <pc:docMk/>
            <pc:sldMk cId="1800493621" sldId="647"/>
            <ac:cxnSpMk id="33" creationId="{2A9F2A08-3456-4161-BE53-C46F400A8BBC}"/>
          </ac:cxnSpMkLst>
        </pc:cxnChg>
        <pc:cxnChg chg="mod topLvl">
          <ac:chgData name="Walid Ben Romdhane" userId="6fe82dfa42338168" providerId="LiveId" clId="{E72666A0-950D-449F-A17C-796EE64FDA89}" dt="2022-01-24T16:31:09.659" v="4631" actId="165"/>
          <ac:cxnSpMkLst>
            <pc:docMk/>
            <pc:sldMk cId="1800493621" sldId="647"/>
            <ac:cxnSpMk id="34" creationId="{5D9DA14B-61A8-46AF-8959-568DDD1B5ABD}"/>
          </ac:cxnSpMkLst>
        </pc:cxnChg>
        <pc:cxnChg chg="mod topLvl">
          <ac:chgData name="Walid Ben Romdhane" userId="6fe82dfa42338168" providerId="LiveId" clId="{E72666A0-950D-449F-A17C-796EE64FDA89}" dt="2022-01-24T16:31:09.659" v="4631" actId="165"/>
          <ac:cxnSpMkLst>
            <pc:docMk/>
            <pc:sldMk cId="1800493621" sldId="647"/>
            <ac:cxnSpMk id="35" creationId="{BF376EE6-61DD-4E12-BB17-2D6B3DAA7C2F}"/>
          </ac:cxnSpMkLst>
        </pc:cxnChg>
        <pc:cxnChg chg="mod topLvl">
          <ac:chgData name="Walid Ben Romdhane" userId="6fe82dfa42338168" providerId="LiveId" clId="{E72666A0-950D-449F-A17C-796EE64FDA89}" dt="2022-01-24T16:31:09.659" v="4631" actId="165"/>
          <ac:cxnSpMkLst>
            <pc:docMk/>
            <pc:sldMk cId="1800493621" sldId="647"/>
            <ac:cxnSpMk id="36" creationId="{5A52BEA2-FC4E-45E0-AF81-E472A57E3067}"/>
          </ac:cxnSpMkLst>
        </pc:cxnChg>
        <pc:cxnChg chg="mod topLvl">
          <ac:chgData name="Walid Ben Romdhane" userId="6fe82dfa42338168" providerId="LiveId" clId="{E72666A0-950D-449F-A17C-796EE64FDA89}" dt="2022-01-24T16:31:09.659" v="4631" actId="165"/>
          <ac:cxnSpMkLst>
            <pc:docMk/>
            <pc:sldMk cId="1800493621" sldId="647"/>
            <ac:cxnSpMk id="37" creationId="{574D1DF3-2363-4EF9-B784-1BD8D3A9DD5D}"/>
          </ac:cxnSpMkLst>
        </pc:cxnChg>
        <pc:cxnChg chg="mod topLvl">
          <ac:chgData name="Walid Ben Romdhane" userId="6fe82dfa42338168" providerId="LiveId" clId="{E72666A0-950D-449F-A17C-796EE64FDA89}" dt="2022-01-24T16:31:09.659" v="4631" actId="165"/>
          <ac:cxnSpMkLst>
            <pc:docMk/>
            <pc:sldMk cId="1800493621" sldId="647"/>
            <ac:cxnSpMk id="38" creationId="{0AB39259-8395-4A4B-9E48-7147B4E22F3F}"/>
          </ac:cxnSpMkLst>
        </pc:cxnChg>
        <pc:cxnChg chg="del">
          <ac:chgData name="Walid Ben Romdhane" userId="6fe82dfa42338168" providerId="LiveId" clId="{E72666A0-950D-449F-A17C-796EE64FDA89}" dt="2022-01-15T07:26:59.923" v="1569" actId="478"/>
          <ac:cxnSpMkLst>
            <pc:docMk/>
            <pc:sldMk cId="1800493621" sldId="647"/>
            <ac:cxnSpMk id="51" creationId="{EAAA1BEE-82F5-4E1C-9D44-6CA7797483B2}"/>
          </ac:cxnSpMkLst>
        </pc:cxnChg>
        <pc:cxnChg chg="add mod ord">
          <ac:chgData name="Walid Ben Romdhane" userId="6fe82dfa42338168" providerId="LiveId" clId="{E72666A0-950D-449F-A17C-796EE64FDA89}" dt="2022-01-24T16:32:49.530" v="4638" actId="167"/>
          <ac:cxnSpMkLst>
            <pc:docMk/>
            <pc:sldMk cId="1800493621" sldId="647"/>
            <ac:cxnSpMk id="54" creationId="{42190400-64A0-4277-894A-C7F1445EE02C}"/>
          </ac:cxnSpMkLst>
        </pc:cxnChg>
        <pc:cxnChg chg="del">
          <ac:chgData name="Walid Ben Romdhane" userId="6fe82dfa42338168" providerId="LiveId" clId="{E72666A0-950D-449F-A17C-796EE64FDA89}" dt="2022-01-15T07:26:59.923" v="1569" actId="478"/>
          <ac:cxnSpMkLst>
            <pc:docMk/>
            <pc:sldMk cId="1800493621" sldId="647"/>
            <ac:cxnSpMk id="63" creationId="{06AF9221-B061-47A5-87FB-80AF1822FA40}"/>
          </ac:cxnSpMkLst>
        </pc:cxnChg>
        <pc:cxnChg chg="del">
          <ac:chgData name="Walid Ben Romdhane" userId="6fe82dfa42338168" providerId="LiveId" clId="{E72666A0-950D-449F-A17C-796EE64FDA89}" dt="2022-01-15T07:26:59.923" v="1569" actId="478"/>
          <ac:cxnSpMkLst>
            <pc:docMk/>
            <pc:sldMk cId="1800493621" sldId="647"/>
            <ac:cxnSpMk id="75" creationId="{67A7A272-7D99-462E-BD42-DFBDFF17B985}"/>
          </ac:cxnSpMkLst>
        </pc:cxnChg>
        <pc:cxnChg chg="del">
          <ac:chgData name="Walid Ben Romdhane" userId="6fe82dfa42338168" providerId="LiveId" clId="{E72666A0-950D-449F-A17C-796EE64FDA89}" dt="2022-01-15T07:26:59.923" v="1569" actId="478"/>
          <ac:cxnSpMkLst>
            <pc:docMk/>
            <pc:sldMk cId="1800493621" sldId="647"/>
            <ac:cxnSpMk id="87" creationId="{D6AB538B-3A90-4DE9-BCBF-C28B9BBD05BE}"/>
          </ac:cxnSpMkLst>
        </pc:cxnChg>
        <pc:cxnChg chg="del">
          <ac:chgData name="Walid Ben Romdhane" userId="6fe82dfa42338168" providerId="LiveId" clId="{E72666A0-950D-449F-A17C-796EE64FDA89}" dt="2022-01-15T07:26:59.923" v="1569" actId="478"/>
          <ac:cxnSpMkLst>
            <pc:docMk/>
            <pc:sldMk cId="1800493621" sldId="647"/>
            <ac:cxnSpMk id="99" creationId="{7B115CDB-B9CE-4080-9C04-D7994865272F}"/>
          </ac:cxnSpMkLst>
        </pc:cxnChg>
        <pc:cxnChg chg="del mod">
          <ac:chgData name="Walid Ben Romdhane" userId="6fe82dfa42338168" providerId="LiveId" clId="{E72666A0-950D-449F-A17C-796EE64FDA89}" dt="2022-01-24T16:29:53.684" v="4622" actId="478"/>
          <ac:cxnSpMkLst>
            <pc:docMk/>
            <pc:sldMk cId="1800493621" sldId="647"/>
            <ac:cxnSpMk id="108" creationId="{6A352923-7A5C-4318-A341-069C9F34F48B}"/>
          </ac:cxnSpMkLst>
        </pc:cxnChg>
      </pc:sldChg>
      <pc:sldChg chg="addSp delSp modSp add mod modAnim">
        <pc:chgData name="Walid Ben Romdhane" userId="6fe82dfa42338168" providerId="LiveId" clId="{E72666A0-950D-449F-A17C-796EE64FDA89}" dt="2022-01-31T10:33:25.069" v="8399" actId="962"/>
        <pc:sldMkLst>
          <pc:docMk/>
          <pc:sldMk cId="3402233690" sldId="648"/>
        </pc:sldMkLst>
        <pc:spChg chg="del">
          <ac:chgData name="Walid Ben Romdhane" userId="6fe82dfa42338168" providerId="LiveId" clId="{E72666A0-950D-449F-A17C-796EE64FDA89}" dt="2022-01-15T07:45:38.225" v="1623" actId="478"/>
          <ac:spMkLst>
            <pc:docMk/>
            <pc:sldMk cId="3402233690" sldId="648"/>
            <ac:spMk id="10" creationId="{96472029-5A03-4D44-A108-8C30ED3754DC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3402233690" sldId="648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15T07:45:38.225" v="1623" actId="478"/>
          <ac:spMkLst>
            <pc:docMk/>
            <pc:sldMk cId="3402233690" sldId="648"/>
            <ac:spMk id="15" creationId="{2E086EFD-12B7-4303-A36B-3A21065DED39}"/>
          </ac:spMkLst>
        </pc:spChg>
        <pc:spChg chg="del">
          <ac:chgData name="Walid Ben Romdhane" userId="6fe82dfa42338168" providerId="LiveId" clId="{E72666A0-950D-449F-A17C-796EE64FDA89}" dt="2022-01-15T07:45:38.225" v="1623" actId="478"/>
          <ac:spMkLst>
            <pc:docMk/>
            <pc:sldMk cId="3402233690" sldId="648"/>
            <ac:spMk id="16" creationId="{0774214D-D21D-43C1-8880-C6C3B9265F8B}"/>
          </ac:spMkLst>
        </pc:spChg>
        <pc:spChg chg="mod">
          <ac:chgData name="Walid Ben Romdhane" userId="6fe82dfa42338168" providerId="LiveId" clId="{E72666A0-950D-449F-A17C-796EE64FDA89}" dt="2022-01-15T08:01:54.464" v="1904" actId="1076"/>
          <ac:spMkLst>
            <pc:docMk/>
            <pc:sldMk cId="3402233690" sldId="648"/>
            <ac:spMk id="17" creationId="{FEFF7378-53DE-4029-AB31-434BEC4DECF6}"/>
          </ac:spMkLst>
        </pc:spChg>
        <pc:spChg chg="del">
          <ac:chgData name="Walid Ben Romdhane" userId="6fe82dfa42338168" providerId="LiveId" clId="{E72666A0-950D-449F-A17C-796EE64FDA89}" dt="2022-01-15T07:45:38.225" v="1623" actId="478"/>
          <ac:spMkLst>
            <pc:docMk/>
            <pc:sldMk cId="3402233690" sldId="648"/>
            <ac:spMk id="18" creationId="{9044DDA5-46C3-4D59-89D8-A67B54D8B407}"/>
          </ac:spMkLst>
        </pc:spChg>
        <pc:spChg chg="del">
          <ac:chgData name="Walid Ben Romdhane" userId="6fe82dfa42338168" providerId="LiveId" clId="{E72666A0-950D-449F-A17C-796EE64FDA89}" dt="2022-01-15T07:45:38.225" v="1623" actId="478"/>
          <ac:spMkLst>
            <pc:docMk/>
            <pc:sldMk cId="3402233690" sldId="648"/>
            <ac:spMk id="19" creationId="{63446174-9BDF-47A3-9FEC-D7FEABCE4BB1}"/>
          </ac:spMkLst>
        </pc:spChg>
        <pc:spChg chg="add del mod">
          <ac:chgData name="Walid Ben Romdhane" userId="6fe82dfa42338168" providerId="LiveId" clId="{E72666A0-950D-449F-A17C-796EE64FDA89}" dt="2022-01-15T08:08:09.418" v="2024" actId="478"/>
          <ac:spMkLst>
            <pc:docMk/>
            <pc:sldMk cId="3402233690" sldId="648"/>
            <ac:spMk id="21" creationId="{C9BE23DB-A3B5-4325-AB4D-57054DFEE3E4}"/>
          </ac:spMkLst>
        </pc:spChg>
        <pc:spChg chg="add mod">
          <ac:chgData name="Walid Ben Romdhane" userId="6fe82dfa42338168" providerId="LiveId" clId="{E72666A0-950D-449F-A17C-796EE64FDA89}" dt="2022-01-15T08:20:36.534" v="2090" actId="1036"/>
          <ac:spMkLst>
            <pc:docMk/>
            <pc:sldMk cId="3402233690" sldId="648"/>
            <ac:spMk id="23" creationId="{20B6D873-50A1-4044-9E41-ABA11C3E7C6A}"/>
          </ac:spMkLst>
        </pc:spChg>
        <pc:spChg chg="add mod">
          <ac:chgData name="Walid Ben Romdhane" userId="6fe82dfa42338168" providerId="LiveId" clId="{E72666A0-950D-449F-A17C-796EE64FDA89}" dt="2022-01-15T08:20:36.534" v="2090" actId="1036"/>
          <ac:spMkLst>
            <pc:docMk/>
            <pc:sldMk cId="3402233690" sldId="648"/>
            <ac:spMk id="24" creationId="{EF7B0397-0A0D-449F-917A-E16813E3B173}"/>
          </ac:spMkLst>
        </pc:spChg>
        <pc:spChg chg="add mod ord">
          <ac:chgData name="Walid Ben Romdhane" userId="6fe82dfa42338168" providerId="LiveId" clId="{E72666A0-950D-449F-A17C-796EE64FDA89}" dt="2022-01-24T16:38:34.242" v="4681" actId="962"/>
          <ac:spMkLst>
            <pc:docMk/>
            <pc:sldMk cId="3402233690" sldId="648"/>
            <ac:spMk id="25" creationId="{1EEA18CA-C1C2-407C-A9E4-09EC612279DC}"/>
          </ac:spMkLst>
        </pc:spChg>
        <pc:spChg chg="add mod">
          <ac:chgData name="Walid Ben Romdhane" userId="6fe82dfa42338168" providerId="LiveId" clId="{E72666A0-950D-449F-A17C-796EE64FDA89}" dt="2022-01-15T08:20:36.534" v="2090" actId="1036"/>
          <ac:spMkLst>
            <pc:docMk/>
            <pc:sldMk cId="3402233690" sldId="648"/>
            <ac:spMk id="26" creationId="{E68A0538-3C06-4D9D-9379-E18D3483C68D}"/>
          </ac:spMkLst>
        </pc:spChg>
        <pc:spChg chg="add mod">
          <ac:chgData name="Walid Ben Romdhane" userId="6fe82dfa42338168" providerId="LiveId" clId="{E72666A0-950D-449F-A17C-796EE64FDA89}" dt="2022-01-24T16:38:31.322" v="4680" actId="962"/>
          <ac:spMkLst>
            <pc:docMk/>
            <pc:sldMk cId="3402233690" sldId="648"/>
            <ac:spMk id="27" creationId="{51CBA4C4-DB3C-4193-BBC5-8C04B5D6863A}"/>
          </ac:spMkLst>
        </pc:spChg>
        <pc:spChg chg="add del mod">
          <ac:chgData name="Walid Ben Romdhane" userId="6fe82dfa42338168" providerId="LiveId" clId="{E72666A0-950D-449F-A17C-796EE64FDA89}" dt="2022-01-15T08:08:09.418" v="2024" actId="478"/>
          <ac:spMkLst>
            <pc:docMk/>
            <pc:sldMk cId="3402233690" sldId="648"/>
            <ac:spMk id="28" creationId="{4EC336C0-96C5-467F-BB8B-4E4A2EF32B52}"/>
          </ac:spMkLst>
        </pc:spChg>
        <pc:spChg chg="add del mod">
          <ac:chgData name="Walid Ben Romdhane" userId="6fe82dfa42338168" providerId="LiveId" clId="{E72666A0-950D-449F-A17C-796EE64FDA89}" dt="2022-01-15T08:08:09.418" v="2024" actId="478"/>
          <ac:spMkLst>
            <pc:docMk/>
            <pc:sldMk cId="3402233690" sldId="648"/>
            <ac:spMk id="29" creationId="{D3290455-5067-4366-8BBA-05E3DEB95AA1}"/>
          </ac:spMkLst>
        </pc:spChg>
        <pc:spChg chg="add mod">
          <ac:chgData name="Walid Ben Romdhane" userId="6fe82dfa42338168" providerId="LiveId" clId="{E72666A0-950D-449F-A17C-796EE64FDA89}" dt="2022-01-15T08:25:21.739" v="2184"/>
          <ac:spMkLst>
            <pc:docMk/>
            <pc:sldMk cId="3402233690" sldId="648"/>
            <ac:spMk id="30" creationId="{21D28462-D5E0-4BA9-92D8-AAAEEC88F914}"/>
          </ac:spMkLst>
        </pc:spChg>
        <pc:spChg chg="add mod">
          <ac:chgData name="Walid Ben Romdhane" userId="6fe82dfa42338168" providerId="LiveId" clId="{E72666A0-950D-449F-A17C-796EE64FDA89}" dt="2022-01-24T16:37:38.402" v="4674" actId="14100"/>
          <ac:spMkLst>
            <pc:docMk/>
            <pc:sldMk cId="3402233690" sldId="648"/>
            <ac:spMk id="31" creationId="{29D91D92-B29D-4FCC-869E-976A50F459DB}"/>
          </ac:spMkLst>
        </pc:spChg>
        <pc:spChg chg="add mod">
          <ac:chgData name="Walid Ben Romdhane" userId="6fe82dfa42338168" providerId="LiveId" clId="{E72666A0-950D-449F-A17C-796EE64FDA89}" dt="2022-01-15T08:08:05.609" v="2023"/>
          <ac:spMkLst>
            <pc:docMk/>
            <pc:sldMk cId="3402233690" sldId="648"/>
            <ac:spMk id="32" creationId="{CE4C6CC8-9379-4AE0-82AC-04213EFFA72A}"/>
          </ac:spMkLst>
        </pc:spChg>
        <pc:spChg chg="add mod">
          <ac:chgData name="Walid Ben Romdhane" userId="6fe82dfa42338168" providerId="LiveId" clId="{E72666A0-950D-449F-A17C-796EE64FDA89}" dt="2022-01-15T08:08:05.609" v="2023"/>
          <ac:spMkLst>
            <pc:docMk/>
            <pc:sldMk cId="3402233690" sldId="648"/>
            <ac:spMk id="33" creationId="{DD119708-8D11-46DE-9FB4-9E8739AD790B}"/>
          </ac:spMkLst>
        </pc:spChg>
        <pc:spChg chg="add del mod">
          <ac:chgData name="Walid Ben Romdhane" userId="6fe82dfa42338168" providerId="LiveId" clId="{E72666A0-950D-449F-A17C-796EE64FDA89}" dt="2022-01-15T08:08:51.998" v="2035" actId="478"/>
          <ac:spMkLst>
            <pc:docMk/>
            <pc:sldMk cId="3402233690" sldId="648"/>
            <ac:spMk id="34" creationId="{7ABDCD28-40FA-4DEA-B0D4-2A39B79B99C0}"/>
          </ac:spMkLst>
        </pc:spChg>
        <pc:spChg chg="add del mod">
          <ac:chgData name="Walid Ben Romdhane" userId="6fe82dfa42338168" providerId="LiveId" clId="{E72666A0-950D-449F-A17C-796EE64FDA89}" dt="2022-01-15T08:08:51.998" v="2035" actId="478"/>
          <ac:spMkLst>
            <pc:docMk/>
            <pc:sldMk cId="3402233690" sldId="648"/>
            <ac:spMk id="35" creationId="{DFEAF5AD-0359-416E-AA9E-624180358F61}"/>
          </ac:spMkLst>
        </pc:spChg>
        <pc:spChg chg="del">
          <ac:chgData name="Walid Ben Romdhane" userId="6fe82dfa42338168" providerId="LiveId" clId="{E72666A0-950D-449F-A17C-796EE64FDA89}" dt="2022-01-15T08:01:10.458" v="1864" actId="478"/>
          <ac:spMkLst>
            <pc:docMk/>
            <pc:sldMk cId="3402233690" sldId="648"/>
            <ac:spMk id="45" creationId="{7B9140EC-59D9-4266-928A-7364C7057C2A}"/>
          </ac:spMkLst>
        </pc:spChg>
        <pc:spChg chg="del">
          <ac:chgData name="Walid Ben Romdhane" userId="6fe82dfa42338168" providerId="LiveId" clId="{E72666A0-950D-449F-A17C-796EE64FDA89}" dt="2022-01-15T07:45:38.225" v="1623" actId="478"/>
          <ac:spMkLst>
            <pc:docMk/>
            <pc:sldMk cId="3402233690" sldId="648"/>
            <ac:spMk id="46" creationId="{C2CC6990-E6C3-4053-BFA5-E0E670406AB6}"/>
          </ac:spMkLst>
        </pc:spChg>
        <pc:spChg chg="del">
          <ac:chgData name="Walid Ben Romdhane" userId="6fe82dfa42338168" providerId="LiveId" clId="{E72666A0-950D-449F-A17C-796EE64FDA89}" dt="2022-01-15T07:45:38.225" v="1623" actId="478"/>
          <ac:spMkLst>
            <pc:docMk/>
            <pc:sldMk cId="3402233690" sldId="648"/>
            <ac:spMk id="47" creationId="{92D5EAB8-5A6D-4B3C-9000-F5CFD61BD773}"/>
          </ac:spMkLst>
        </pc:spChg>
        <pc:spChg chg="add del mod">
          <ac:chgData name="Walid Ben Romdhane" userId="6fe82dfa42338168" providerId="LiveId" clId="{E72666A0-950D-449F-A17C-796EE64FDA89}" dt="2022-01-15T08:08:29.346" v="2030"/>
          <ac:spMkLst>
            <pc:docMk/>
            <pc:sldMk cId="3402233690" sldId="648"/>
            <ac:spMk id="48" creationId="{49C41CD1-0A32-46C2-8514-A3BDB729DB5B}"/>
          </ac:spMkLst>
        </pc:spChg>
        <pc:spChg chg="add del mod">
          <ac:chgData name="Walid Ben Romdhane" userId="6fe82dfa42338168" providerId="LiveId" clId="{E72666A0-950D-449F-A17C-796EE64FDA89}" dt="2022-01-15T08:08:29.346" v="2030"/>
          <ac:spMkLst>
            <pc:docMk/>
            <pc:sldMk cId="3402233690" sldId="648"/>
            <ac:spMk id="49" creationId="{205FA5F0-9B16-4AE5-A1CF-2B95E5A33550}"/>
          </ac:spMkLst>
        </pc:spChg>
        <pc:spChg chg="add mod">
          <ac:chgData name="Walid Ben Romdhane" userId="6fe82dfa42338168" providerId="LiveId" clId="{E72666A0-950D-449F-A17C-796EE64FDA89}" dt="2022-01-15T08:08:52.956" v="2036"/>
          <ac:spMkLst>
            <pc:docMk/>
            <pc:sldMk cId="3402233690" sldId="648"/>
            <ac:spMk id="50" creationId="{1CB6C1CB-598F-43F9-AD5B-6EDAC3112C8E}"/>
          </ac:spMkLst>
        </pc:spChg>
        <pc:spChg chg="add mod">
          <ac:chgData name="Walid Ben Romdhane" userId="6fe82dfa42338168" providerId="LiveId" clId="{E72666A0-950D-449F-A17C-796EE64FDA89}" dt="2022-01-15T08:08:52.956" v="2036"/>
          <ac:spMkLst>
            <pc:docMk/>
            <pc:sldMk cId="3402233690" sldId="648"/>
            <ac:spMk id="51" creationId="{CA064656-79AB-4A80-86AB-5D965AD4520F}"/>
          </ac:spMkLst>
        </pc:spChg>
        <pc:spChg chg="add mod">
          <ac:chgData name="Walid Ben Romdhane" userId="6fe82dfa42338168" providerId="LiveId" clId="{E72666A0-950D-449F-A17C-796EE64FDA89}" dt="2022-01-15T08:09:42.387" v="2046"/>
          <ac:spMkLst>
            <pc:docMk/>
            <pc:sldMk cId="3402233690" sldId="648"/>
            <ac:spMk id="52" creationId="{7958C61C-68FE-46C8-8528-B9F2BE20DC95}"/>
          </ac:spMkLst>
        </pc:spChg>
        <pc:grpChg chg="del">
          <ac:chgData name="Walid Ben Romdhane" userId="6fe82dfa42338168" providerId="LiveId" clId="{E72666A0-950D-449F-A17C-796EE64FDA89}" dt="2022-01-15T07:45:38.225" v="1623" actId="478"/>
          <ac:grpSpMkLst>
            <pc:docMk/>
            <pc:sldMk cId="3402233690" sldId="648"/>
            <ac:grpSpMk id="37" creationId="{5D380BE1-0557-4D95-8C8D-D2366219C414}"/>
          </ac:grpSpMkLst>
        </pc:grpChg>
        <pc:cxnChg chg="add mod">
          <ac:chgData name="Walid Ben Romdhane" userId="6fe82dfa42338168" providerId="LiveId" clId="{E72666A0-950D-449F-A17C-796EE64FDA89}" dt="2022-01-31T10:33:25.069" v="8399" actId="962"/>
          <ac:cxnSpMkLst>
            <pc:docMk/>
            <pc:sldMk cId="3402233690" sldId="648"/>
            <ac:cxnSpMk id="22" creationId="{2DE5CD62-08C1-4E74-B28E-0ADC14F3DE62}"/>
          </ac:cxnSpMkLst>
        </pc:cxnChg>
        <pc:cxnChg chg="del">
          <ac:chgData name="Walid Ben Romdhane" userId="6fe82dfa42338168" providerId="LiveId" clId="{E72666A0-950D-449F-A17C-796EE64FDA89}" dt="2022-01-15T07:45:38.225" v="1623" actId="478"/>
          <ac:cxnSpMkLst>
            <pc:docMk/>
            <pc:sldMk cId="3402233690" sldId="648"/>
            <ac:cxnSpMk id="36" creationId="{3B925711-74C2-4018-9EA5-EF1F1E14C3E5}"/>
          </ac:cxnSpMkLst>
        </pc:cxnChg>
      </pc:sldChg>
      <pc:sldChg chg="modSp add del mod">
        <pc:chgData name="Walid Ben Romdhane" userId="6fe82dfa42338168" providerId="LiveId" clId="{E72666A0-950D-449F-A17C-796EE64FDA89}" dt="2022-01-15T08:19:30.052" v="2049" actId="47"/>
        <pc:sldMkLst>
          <pc:docMk/>
          <pc:sldMk cId="521176620" sldId="649"/>
        </pc:sldMkLst>
        <pc:spChg chg="mod">
          <ac:chgData name="Walid Ben Romdhane" userId="6fe82dfa42338168" providerId="LiveId" clId="{E72666A0-950D-449F-A17C-796EE64FDA89}" dt="2022-01-15T07:51:12.187" v="1829" actId="207"/>
          <ac:spMkLst>
            <pc:docMk/>
            <pc:sldMk cId="521176620" sldId="649"/>
            <ac:spMk id="17" creationId="{FEFF7378-53DE-4029-AB31-434BEC4DECF6}"/>
          </ac:spMkLst>
        </pc:spChg>
        <pc:spChg chg="mod">
          <ac:chgData name="Walid Ben Romdhane" userId="6fe82dfa42338168" providerId="LiveId" clId="{E72666A0-950D-449F-A17C-796EE64FDA89}" dt="2022-01-15T07:51:15.632" v="1831" actId="207"/>
          <ac:spMkLst>
            <pc:docMk/>
            <pc:sldMk cId="521176620" sldId="649"/>
            <ac:spMk id="21" creationId="{C9BE23DB-A3B5-4325-AB4D-57054DFEE3E4}"/>
          </ac:spMkLst>
        </pc:spChg>
        <pc:spChg chg="mod">
          <ac:chgData name="Walid Ben Romdhane" userId="6fe82dfa42338168" providerId="LiveId" clId="{E72666A0-950D-449F-A17C-796EE64FDA89}" dt="2022-01-15T07:50:34.173" v="1824" actId="1076"/>
          <ac:spMkLst>
            <pc:docMk/>
            <pc:sldMk cId="521176620" sldId="649"/>
            <ac:spMk id="23" creationId="{20B6D873-50A1-4044-9E41-ABA11C3E7C6A}"/>
          </ac:spMkLst>
        </pc:spChg>
        <pc:spChg chg="mod">
          <ac:chgData name="Walid Ben Romdhane" userId="6fe82dfa42338168" providerId="LiveId" clId="{E72666A0-950D-449F-A17C-796EE64FDA89}" dt="2022-01-15T07:50:30.687" v="1823" actId="1076"/>
          <ac:spMkLst>
            <pc:docMk/>
            <pc:sldMk cId="521176620" sldId="649"/>
            <ac:spMk id="26" creationId="{E68A0538-3C06-4D9D-9379-E18D3483C68D}"/>
          </ac:spMkLst>
        </pc:spChg>
      </pc:sldChg>
      <pc:sldChg chg="add del">
        <pc:chgData name="Walid Ben Romdhane" userId="6fe82dfa42338168" providerId="LiveId" clId="{E72666A0-950D-449F-A17C-796EE64FDA89}" dt="2022-01-15T08:19:27.253" v="2048" actId="47"/>
        <pc:sldMkLst>
          <pc:docMk/>
          <pc:sldMk cId="3219309791" sldId="650"/>
        </pc:sldMkLst>
      </pc:sldChg>
      <pc:sldChg chg="addSp delSp modSp add mod">
        <pc:chgData name="Walid Ben Romdhane" userId="6fe82dfa42338168" providerId="LiveId" clId="{E72666A0-950D-449F-A17C-796EE64FDA89}" dt="2022-01-26T14:49:10.385" v="6572"/>
        <pc:sldMkLst>
          <pc:docMk/>
          <pc:sldMk cId="3387458170" sldId="651"/>
        </pc:sldMkLst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3387458170" sldId="651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5T08:25:21.739" v="2184"/>
          <ac:spMkLst>
            <pc:docMk/>
            <pc:sldMk cId="3387458170" sldId="651"/>
            <ac:spMk id="13" creationId="{5FB6BF6E-BC6B-4A07-891B-BDA42A968746}"/>
          </ac:spMkLst>
        </pc:spChg>
        <pc:spChg chg="add mod">
          <ac:chgData name="Walid Ben Romdhane" userId="6fe82dfa42338168" providerId="LiveId" clId="{E72666A0-950D-449F-A17C-796EE64FDA89}" dt="2022-01-15T08:07:08.585" v="2018"/>
          <ac:spMkLst>
            <pc:docMk/>
            <pc:sldMk cId="3387458170" sldId="651"/>
            <ac:spMk id="14" creationId="{70B0284E-3622-40AB-977E-82D4880CEE18}"/>
          </ac:spMkLst>
        </pc:spChg>
        <pc:spChg chg="add mod">
          <ac:chgData name="Walid Ben Romdhane" userId="6fe82dfa42338168" providerId="LiveId" clId="{E72666A0-950D-449F-A17C-796EE64FDA89}" dt="2022-01-15T08:07:08.585" v="2018"/>
          <ac:spMkLst>
            <pc:docMk/>
            <pc:sldMk cId="3387458170" sldId="651"/>
            <ac:spMk id="15" creationId="{D76C4E6B-6C1B-449B-8D0B-BBC1858864CF}"/>
          </ac:spMkLst>
        </pc:spChg>
        <pc:spChg chg="add mod">
          <ac:chgData name="Walid Ben Romdhane" userId="6fe82dfa42338168" providerId="LiveId" clId="{E72666A0-950D-449F-A17C-796EE64FDA89}" dt="2022-01-15T08:07:08.585" v="2018"/>
          <ac:spMkLst>
            <pc:docMk/>
            <pc:sldMk cId="3387458170" sldId="651"/>
            <ac:spMk id="16" creationId="{E9F99F65-BD2E-45A3-AD4A-2ACDE48319A2}"/>
          </ac:spMkLst>
        </pc:spChg>
        <pc:spChg chg="add mod">
          <ac:chgData name="Walid Ben Romdhane" userId="6fe82dfa42338168" providerId="LiveId" clId="{E72666A0-950D-449F-A17C-796EE64FDA89}" dt="2022-01-15T08:08:55.851" v="2037"/>
          <ac:spMkLst>
            <pc:docMk/>
            <pc:sldMk cId="3387458170" sldId="651"/>
            <ac:spMk id="18" creationId="{C836ACE3-6144-4015-832D-CB54F75D8B43}"/>
          </ac:spMkLst>
        </pc:spChg>
        <pc:spChg chg="add mod">
          <ac:chgData name="Walid Ben Romdhane" userId="6fe82dfa42338168" providerId="LiveId" clId="{E72666A0-950D-449F-A17C-796EE64FDA89}" dt="2022-01-15T08:08:55.851" v="2037"/>
          <ac:spMkLst>
            <pc:docMk/>
            <pc:sldMk cId="3387458170" sldId="651"/>
            <ac:spMk id="19" creationId="{34BB00DD-54C4-4070-B764-5FF68FF80B1F}"/>
          </ac:spMkLst>
        </pc:spChg>
        <pc:spChg chg="add mod">
          <ac:chgData name="Walid Ben Romdhane" userId="6fe82dfa42338168" providerId="LiveId" clId="{E72666A0-950D-449F-A17C-796EE64FDA89}" dt="2022-01-15T08:09:39.804" v="2045"/>
          <ac:spMkLst>
            <pc:docMk/>
            <pc:sldMk cId="3387458170" sldId="651"/>
            <ac:spMk id="20" creationId="{841A1F9F-AD4B-4C66-A8B2-633B9D6639CD}"/>
          </ac:spMkLst>
        </pc:spChg>
        <pc:spChg chg="del">
          <ac:chgData name="Walid Ben Romdhane" userId="6fe82dfa42338168" providerId="LiveId" clId="{E72666A0-950D-449F-A17C-796EE64FDA89}" dt="2022-01-15T08:06:58.014" v="1986" actId="21"/>
          <ac:spMkLst>
            <pc:docMk/>
            <pc:sldMk cId="3387458170" sldId="651"/>
            <ac:spMk id="21" creationId="{C9BE23DB-A3B5-4325-AB4D-57054DFEE3E4}"/>
          </ac:spMkLst>
        </pc:spChg>
        <pc:spChg chg="mod">
          <ac:chgData name="Walid Ben Romdhane" userId="6fe82dfa42338168" providerId="LiveId" clId="{E72666A0-950D-449F-A17C-796EE64FDA89}" dt="2022-01-15T08:20:46.504" v="2120" actId="1036"/>
          <ac:spMkLst>
            <pc:docMk/>
            <pc:sldMk cId="3387458170" sldId="651"/>
            <ac:spMk id="23" creationId="{20B6D873-50A1-4044-9E41-ABA11C3E7C6A}"/>
          </ac:spMkLst>
        </pc:spChg>
        <pc:spChg chg="mod">
          <ac:chgData name="Walid Ben Romdhane" userId="6fe82dfa42338168" providerId="LiveId" clId="{E72666A0-950D-449F-A17C-796EE64FDA89}" dt="2022-01-15T08:20:46.504" v="2120" actId="1036"/>
          <ac:spMkLst>
            <pc:docMk/>
            <pc:sldMk cId="3387458170" sldId="651"/>
            <ac:spMk id="24" creationId="{EF7B0397-0A0D-449F-917A-E16813E3B173}"/>
          </ac:spMkLst>
        </pc:spChg>
        <pc:spChg chg="mod ord">
          <ac:chgData name="Walid Ben Romdhane" userId="6fe82dfa42338168" providerId="LiveId" clId="{E72666A0-950D-449F-A17C-796EE64FDA89}" dt="2022-01-24T16:38:50.170" v="4684" actId="962"/>
          <ac:spMkLst>
            <pc:docMk/>
            <pc:sldMk cId="3387458170" sldId="651"/>
            <ac:spMk id="25" creationId="{1EEA18CA-C1C2-407C-A9E4-09EC612279DC}"/>
          </ac:spMkLst>
        </pc:spChg>
        <pc:spChg chg="mod">
          <ac:chgData name="Walid Ben Romdhane" userId="6fe82dfa42338168" providerId="LiveId" clId="{E72666A0-950D-449F-A17C-796EE64FDA89}" dt="2022-01-15T08:20:46.504" v="2120" actId="1036"/>
          <ac:spMkLst>
            <pc:docMk/>
            <pc:sldMk cId="3387458170" sldId="651"/>
            <ac:spMk id="26" creationId="{E68A0538-3C06-4D9D-9379-E18D3483C68D}"/>
          </ac:spMkLst>
        </pc:spChg>
        <pc:spChg chg="mod">
          <ac:chgData name="Walid Ben Romdhane" userId="6fe82dfa42338168" providerId="LiveId" clId="{E72666A0-950D-449F-A17C-796EE64FDA89}" dt="2022-01-24T16:38:50.170" v="4684" actId="962"/>
          <ac:spMkLst>
            <pc:docMk/>
            <pc:sldMk cId="3387458170" sldId="651"/>
            <ac:spMk id="27" creationId="{51CBA4C4-DB3C-4193-BBC5-8C04B5D6863A}"/>
          </ac:spMkLst>
        </pc:spChg>
        <pc:spChg chg="del mod">
          <ac:chgData name="Walid Ben Romdhane" userId="6fe82dfa42338168" providerId="LiveId" clId="{E72666A0-950D-449F-A17C-796EE64FDA89}" dt="2022-01-15T08:06:58.014" v="1986" actId="21"/>
          <ac:spMkLst>
            <pc:docMk/>
            <pc:sldMk cId="3387458170" sldId="651"/>
            <ac:spMk id="28" creationId="{4EC336C0-96C5-467F-BB8B-4E4A2EF32B52}"/>
          </ac:spMkLst>
        </pc:spChg>
        <pc:spChg chg="del">
          <ac:chgData name="Walid Ben Romdhane" userId="6fe82dfa42338168" providerId="LiveId" clId="{E72666A0-950D-449F-A17C-796EE64FDA89}" dt="2022-01-15T08:06:58.014" v="1986" actId="21"/>
          <ac:spMkLst>
            <pc:docMk/>
            <pc:sldMk cId="3387458170" sldId="651"/>
            <ac:spMk id="29" creationId="{D3290455-5067-4366-8BBA-05E3DEB95AA1}"/>
          </ac:spMkLst>
        </pc:spChg>
        <pc:cxnChg chg="mod">
          <ac:chgData name="Walid Ben Romdhane" userId="6fe82dfa42338168" providerId="LiveId" clId="{E72666A0-950D-449F-A17C-796EE64FDA89}" dt="2022-01-24T16:40:05.501" v="4691" actId="962"/>
          <ac:cxnSpMkLst>
            <pc:docMk/>
            <pc:sldMk cId="3387458170" sldId="651"/>
            <ac:cxnSpMk id="22" creationId="{2DE5CD62-08C1-4E74-B28E-0ADC14F3DE62}"/>
          </ac:cxnSpMkLst>
        </pc:cxnChg>
      </pc:sldChg>
      <pc:sldChg chg="addSp delSp modSp add mod modTransition">
        <pc:chgData name="Walid Ben Romdhane" userId="6fe82dfa42338168" providerId="LiveId" clId="{E72666A0-950D-449F-A17C-796EE64FDA89}" dt="2022-01-26T14:49:10.385" v="6572"/>
        <pc:sldMkLst>
          <pc:docMk/>
          <pc:sldMk cId="3802706961" sldId="652"/>
        </pc:sldMkLst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3802706961" sldId="652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5T08:09:02.952" v="2039"/>
          <ac:spMkLst>
            <pc:docMk/>
            <pc:sldMk cId="3802706961" sldId="652"/>
            <ac:spMk id="13" creationId="{DD93BEC1-20F4-42AA-9362-5A75BA4C067D}"/>
          </ac:spMkLst>
        </pc:spChg>
        <pc:spChg chg="add mod">
          <ac:chgData name="Walid Ben Romdhane" userId="6fe82dfa42338168" providerId="LiveId" clId="{E72666A0-950D-449F-A17C-796EE64FDA89}" dt="2022-01-15T08:09:02.952" v="2039"/>
          <ac:spMkLst>
            <pc:docMk/>
            <pc:sldMk cId="3802706961" sldId="652"/>
            <ac:spMk id="14" creationId="{34347C01-9A0B-43EB-A804-34078C5B351C}"/>
          </ac:spMkLst>
        </pc:spChg>
        <pc:spChg chg="add mod">
          <ac:chgData name="Walid Ben Romdhane" userId="6fe82dfa42338168" providerId="LiveId" clId="{E72666A0-950D-449F-A17C-796EE64FDA89}" dt="2022-01-15T08:09:35.936" v="2044" actId="14100"/>
          <ac:spMkLst>
            <pc:docMk/>
            <pc:sldMk cId="3802706961" sldId="652"/>
            <ac:spMk id="15" creationId="{7C2DF150-4FF1-4E75-B7FC-AD9ABC1EFC6A}"/>
          </ac:spMkLst>
        </pc:spChg>
        <pc:spChg chg="add mod">
          <ac:chgData name="Walid Ben Romdhane" userId="6fe82dfa42338168" providerId="LiveId" clId="{E72666A0-950D-449F-A17C-796EE64FDA89}" dt="2022-01-15T08:25:21.739" v="2184"/>
          <ac:spMkLst>
            <pc:docMk/>
            <pc:sldMk cId="3802706961" sldId="652"/>
            <ac:spMk id="16" creationId="{9E88EF51-5321-44C7-9E15-1DB992ABAE13}"/>
          </ac:spMkLst>
        </pc:spChg>
        <pc:spChg chg="add mod">
          <ac:chgData name="Walid Ben Romdhane" userId="6fe82dfa42338168" providerId="LiveId" clId="{E72666A0-950D-449F-A17C-796EE64FDA89}" dt="2022-01-15T08:09:21.153" v="2040"/>
          <ac:spMkLst>
            <pc:docMk/>
            <pc:sldMk cId="3802706961" sldId="652"/>
            <ac:spMk id="18" creationId="{4340EB9F-7F34-4975-A062-2FD695F4934C}"/>
          </ac:spMkLst>
        </pc:spChg>
        <pc:spChg chg="add mod">
          <ac:chgData name="Walid Ben Romdhane" userId="6fe82dfa42338168" providerId="LiveId" clId="{E72666A0-950D-449F-A17C-796EE64FDA89}" dt="2022-01-15T08:09:21.153" v="2040"/>
          <ac:spMkLst>
            <pc:docMk/>
            <pc:sldMk cId="3802706961" sldId="652"/>
            <ac:spMk id="19" creationId="{34F4736F-185B-4DD0-A45A-D8E314503450}"/>
          </ac:spMkLst>
        </pc:spChg>
        <pc:spChg chg="add mod">
          <ac:chgData name="Walid Ben Romdhane" userId="6fe82dfa42338168" providerId="LiveId" clId="{E72666A0-950D-449F-A17C-796EE64FDA89}" dt="2022-01-15T08:09:21.153" v="2040"/>
          <ac:spMkLst>
            <pc:docMk/>
            <pc:sldMk cId="3802706961" sldId="652"/>
            <ac:spMk id="20" creationId="{C811EC6F-D4B9-4BA2-8CD8-6C0EA5A99251}"/>
          </ac:spMkLst>
        </pc:spChg>
        <pc:spChg chg="del">
          <ac:chgData name="Walid Ben Romdhane" userId="6fe82dfa42338168" providerId="LiveId" clId="{E72666A0-950D-449F-A17C-796EE64FDA89}" dt="2022-01-15T08:09:01.953" v="2038" actId="478"/>
          <ac:spMkLst>
            <pc:docMk/>
            <pc:sldMk cId="3802706961" sldId="652"/>
            <ac:spMk id="21" creationId="{C9BE23DB-A3B5-4325-AB4D-57054DFEE3E4}"/>
          </ac:spMkLst>
        </pc:spChg>
        <pc:spChg chg="add mod ord">
          <ac:chgData name="Walid Ben Romdhane" userId="6fe82dfa42338168" providerId="LiveId" clId="{E72666A0-950D-449F-A17C-796EE64FDA89}" dt="2022-01-24T16:39:36.847" v="4689" actId="167"/>
          <ac:spMkLst>
            <pc:docMk/>
            <pc:sldMk cId="3802706961" sldId="652"/>
            <ac:spMk id="23" creationId="{12A6968F-1090-47C7-BAAF-947D7193549D}"/>
          </ac:spMkLst>
        </pc:spChg>
        <pc:spChg chg="del">
          <ac:chgData name="Walid Ben Romdhane" userId="6fe82dfa42338168" providerId="LiveId" clId="{E72666A0-950D-449F-A17C-796EE64FDA89}" dt="2022-01-15T08:04:08.214" v="1941" actId="478"/>
          <ac:spMkLst>
            <pc:docMk/>
            <pc:sldMk cId="3802706961" sldId="652"/>
            <ac:spMk id="23" creationId="{20B6D873-50A1-4044-9E41-ABA11C3E7C6A}"/>
          </ac:spMkLst>
        </pc:spChg>
        <pc:spChg chg="del mod">
          <ac:chgData name="Walid Ben Romdhane" userId="6fe82dfa42338168" providerId="LiveId" clId="{E72666A0-950D-449F-A17C-796EE64FDA89}" dt="2022-01-24T16:39:32.236" v="4687" actId="478"/>
          <ac:spMkLst>
            <pc:docMk/>
            <pc:sldMk cId="3802706961" sldId="652"/>
            <ac:spMk id="24" creationId="{EF7B0397-0A0D-449F-917A-E16813E3B173}"/>
          </ac:spMkLst>
        </pc:spChg>
        <pc:spChg chg="mod">
          <ac:chgData name="Walid Ben Romdhane" userId="6fe82dfa42338168" providerId="LiveId" clId="{E72666A0-950D-449F-A17C-796EE64FDA89}" dt="2022-01-24T16:42:34.751" v="4697" actId="962"/>
          <ac:spMkLst>
            <pc:docMk/>
            <pc:sldMk cId="3802706961" sldId="652"/>
            <ac:spMk id="25" creationId="{1EEA18CA-C1C2-407C-A9E4-09EC612279DC}"/>
          </ac:spMkLst>
        </pc:spChg>
        <pc:spChg chg="mod">
          <ac:chgData name="Walid Ben Romdhane" userId="6fe82dfa42338168" providerId="LiveId" clId="{E72666A0-950D-449F-A17C-796EE64FDA89}" dt="2022-01-15T08:20:59.520" v="2150" actId="1036"/>
          <ac:spMkLst>
            <pc:docMk/>
            <pc:sldMk cId="3802706961" sldId="652"/>
            <ac:spMk id="26" creationId="{E68A0538-3C06-4D9D-9379-E18D3483C68D}"/>
          </ac:spMkLst>
        </pc:spChg>
        <pc:spChg chg="mod ord">
          <ac:chgData name="Walid Ben Romdhane" userId="6fe82dfa42338168" providerId="LiveId" clId="{E72666A0-950D-449F-A17C-796EE64FDA89}" dt="2022-01-24T16:42:20.620" v="4695" actId="167"/>
          <ac:spMkLst>
            <pc:docMk/>
            <pc:sldMk cId="3802706961" sldId="652"/>
            <ac:spMk id="27" creationId="{51CBA4C4-DB3C-4193-BBC5-8C04B5D6863A}"/>
          </ac:spMkLst>
        </pc:spChg>
        <pc:spChg chg="del">
          <ac:chgData name="Walid Ben Romdhane" userId="6fe82dfa42338168" providerId="LiveId" clId="{E72666A0-950D-449F-A17C-796EE64FDA89}" dt="2022-01-15T08:09:01.953" v="2038" actId="478"/>
          <ac:spMkLst>
            <pc:docMk/>
            <pc:sldMk cId="3802706961" sldId="652"/>
            <ac:spMk id="28" creationId="{4EC336C0-96C5-467F-BB8B-4E4A2EF32B52}"/>
          </ac:spMkLst>
        </pc:spChg>
        <pc:spChg chg="del">
          <ac:chgData name="Walid Ben Romdhane" userId="6fe82dfa42338168" providerId="LiveId" clId="{E72666A0-950D-449F-A17C-796EE64FDA89}" dt="2022-01-15T08:09:01.953" v="2038" actId="478"/>
          <ac:spMkLst>
            <pc:docMk/>
            <pc:sldMk cId="3802706961" sldId="652"/>
            <ac:spMk id="29" creationId="{D3290455-5067-4366-8BBA-05E3DEB95AA1}"/>
          </ac:spMkLst>
        </pc:spChg>
        <pc:cxnChg chg="add mod ord">
          <ac:chgData name="Walid Ben Romdhane" userId="6fe82dfa42338168" providerId="LiveId" clId="{E72666A0-950D-449F-A17C-796EE64FDA89}" dt="2022-01-24T16:42:25.105" v="4696"/>
          <ac:cxnSpMkLst>
            <pc:docMk/>
            <pc:sldMk cId="3802706961" sldId="652"/>
            <ac:cxnSpMk id="21" creationId="{ECA7A31E-6C51-4C43-B43F-063A132CCA8C}"/>
          </ac:cxnSpMkLst>
        </pc:cxnChg>
        <pc:cxnChg chg="del mod">
          <ac:chgData name="Walid Ben Romdhane" userId="6fe82dfa42338168" providerId="LiveId" clId="{E72666A0-950D-449F-A17C-796EE64FDA89}" dt="2022-01-24T16:39:31.112" v="4686" actId="478"/>
          <ac:cxnSpMkLst>
            <pc:docMk/>
            <pc:sldMk cId="3802706961" sldId="652"/>
            <ac:cxnSpMk id="22" creationId="{2DE5CD62-08C1-4E74-B28E-0ADC14F3DE62}"/>
          </ac:cxnSpMkLst>
        </pc:cxnChg>
      </pc:sldChg>
      <pc:sldChg chg="addSp delSp modSp add mod ord modAnim">
        <pc:chgData name="Walid Ben Romdhane" userId="6fe82dfa42338168" providerId="LiveId" clId="{E72666A0-950D-449F-A17C-796EE64FDA89}" dt="2022-01-26T14:49:10.385" v="6572"/>
        <pc:sldMkLst>
          <pc:docMk/>
          <pc:sldMk cId="3101017226" sldId="653"/>
        </pc:sldMkLst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3101017226" sldId="653"/>
            <ac:spMk id="12" creationId="{32E7B61B-245C-401C-A796-CC5953580D05}"/>
          </ac:spMkLst>
        </pc:spChg>
        <pc:spChg chg="add del mod">
          <ac:chgData name="Walid Ben Romdhane" userId="6fe82dfa42338168" providerId="LiveId" clId="{E72666A0-950D-449F-A17C-796EE64FDA89}" dt="2022-01-15T08:07:06.176" v="2017" actId="21"/>
          <ac:spMkLst>
            <pc:docMk/>
            <pc:sldMk cId="3101017226" sldId="653"/>
            <ac:spMk id="13" creationId="{47BFC1D2-C4D3-4A1E-87C6-EF3D90162FFE}"/>
          </ac:spMkLst>
        </pc:spChg>
        <pc:spChg chg="add del mod">
          <ac:chgData name="Walid Ben Romdhane" userId="6fe82dfa42338168" providerId="LiveId" clId="{E72666A0-950D-449F-A17C-796EE64FDA89}" dt="2022-01-15T08:07:06.176" v="2017" actId="21"/>
          <ac:spMkLst>
            <pc:docMk/>
            <pc:sldMk cId="3101017226" sldId="653"/>
            <ac:spMk id="14" creationId="{3D7E756B-E936-4B4C-BCDF-299381308035}"/>
          </ac:spMkLst>
        </pc:spChg>
        <pc:spChg chg="add del mod">
          <ac:chgData name="Walid Ben Romdhane" userId="6fe82dfa42338168" providerId="LiveId" clId="{E72666A0-950D-449F-A17C-796EE64FDA89}" dt="2022-01-15T08:07:06.176" v="2017" actId="21"/>
          <ac:spMkLst>
            <pc:docMk/>
            <pc:sldMk cId="3101017226" sldId="653"/>
            <ac:spMk id="15" creationId="{9F3C28D7-E4E7-43F4-9434-F4180B818CA9}"/>
          </ac:spMkLst>
        </pc:spChg>
        <pc:spChg chg="add del mod">
          <ac:chgData name="Walid Ben Romdhane" userId="6fe82dfa42338168" providerId="LiveId" clId="{E72666A0-950D-449F-A17C-796EE64FDA89}" dt="2022-01-15T08:08:34.873" v="2033"/>
          <ac:spMkLst>
            <pc:docMk/>
            <pc:sldMk cId="3101017226" sldId="653"/>
            <ac:spMk id="16" creationId="{6DA81E99-52C4-4F9B-A85A-8E2883BF66FD}"/>
          </ac:spMkLst>
        </pc:spChg>
        <pc:spChg chg="add del mod">
          <ac:chgData name="Walid Ben Romdhane" userId="6fe82dfa42338168" providerId="LiveId" clId="{E72666A0-950D-449F-A17C-796EE64FDA89}" dt="2022-01-15T08:08:34.873" v="2033"/>
          <ac:spMkLst>
            <pc:docMk/>
            <pc:sldMk cId="3101017226" sldId="653"/>
            <ac:spMk id="18" creationId="{83475AC1-0265-4147-9BCF-B7D68DD372D7}"/>
          </ac:spMkLst>
        </pc:spChg>
        <pc:spChg chg="mod">
          <ac:chgData name="Walid Ben Romdhane" userId="6fe82dfa42338168" providerId="LiveId" clId="{E72666A0-950D-449F-A17C-796EE64FDA89}" dt="2022-01-15T08:08:45.631" v="2034" actId="14100"/>
          <ac:spMkLst>
            <pc:docMk/>
            <pc:sldMk cId="3101017226" sldId="653"/>
            <ac:spMk id="21" creationId="{C9BE23DB-A3B5-4325-AB4D-57054DFEE3E4}"/>
          </ac:spMkLst>
        </pc:spChg>
        <pc:spChg chg="del">
          <ac:chgData name="Walid Ben Romdhane" userId="6fe82dfa42338168" providerId="LiveId" clId="{E72666A0-950D-449F-A17C-796EE64FDA89}" dt="2022-01-15T08:07:24.296" v="2020" actId="478"/>
          <ac:spMkLst>
            <pc:docMk/>
            <pc:sldMk cId="3101017226" sldId="653"/>
            <ac:spMk id="23" creationId="{20B6D873-50A1-4044-9E41-ABA11C3E7C6A}"/>
          </ac:spMkLst>
        </pc:spChg>
        <pc:spChg chg="del">
          <ac:chgData name="Walid Ben Romdhane" userId="6fe82dfa42338168" providerId="LiveId" clId="{E72666A0-950D-449F-A17C-796EE64FDA89}" dt="2022-01-15T08:07:24.296" v="2020" actId="478"/>
          <ac:spMkLst>
            <pc:docMk/>
            <pc:sldMk cId="3101017226" sldId="653"/>
            <ac:spMk id="24" creationId="{EF7B0397-0A0D-449F-917A-E16813E3B173}"/>
          </ac:spMkLst>
        </pc:spChg>
        <pc:spChg chg="del">
          <ac:chgData name="Walid Ben Romdhane" userId="6fe82dfa42338168" providerId="LiveId" clId="{E72666A0-950D-449F-A17C-796EE64FDA89}" dt="2022-01-15T08:07:24.296" v="2020" actId="478"/>
          <ac:spMkLst>
            <pc:docMk/>
            <pc:sldMk cId="3101017226" sldId="653"/>
            <ac:spMk id="25" creationId="{1EEA18CA-C1C2-407C-A9E4-09EC612279DC}"/>
          </ac:spMkLst>
        </pc:spChg>
        <pc:spChg chg="del">
          <ac:chgData name="Walid Ben Romdhane" userId="6fe82dfa42338168" providerId="LiveId" clId="{E72666A0-950D-449F-A17C-796EE64FDA89}" dt="2022-01-15T08:07:24.296" v="2020" actId="478"/>
          <ac:spMkLst>
            <pc:docMk/>
            <pc:sldMk cId="3101017226" sldId="653"/>
            <ac:spMk id="26" creationId="{E68A0538-3C06-4D9D-9379-E18D3483C68D}"/>
          </ac:spMkLst>
        </pc:spChg>
        <pc:spChg chg="del">
          <ac:chgData name="Walid Ben Romdhane" userId="6fe82dfa42338168" providerId="LiveId" clId="{E72666A0-950D-449F-A17C-796EE64FDA89}" dt="2022-01-15T08:07:24.296" v="2020" actId="478"/>
          <ac:spMkLst>
            <pc:docMk/>
            <pc:sldMk cId="3101017226" sldId="653"/>
            <ac:spMk id="27" creationId="{51CBA4C4-DB3C-4193-BBC5-8C04B5D6863A}"/>
          </ac:spMkLst>
        </pc:spChg>
        <pc:spChg chg="mod">
          <ac:chgData name="Walid Ben Romdhane" userId="6fe82dfa42338168" providerId="LiveId" clId="{E72666A0-950D-449F-A17C-796EE64FDA89}" dt="2022-01-15T08:09:45.469" v="2047"/>
          <ac:spMkLst>
            <pc:docMk/>
            <pc:sldMk cId="3101017226" sldId="653"/>
            <ac:spMk id="29" creationId="{D3290455-5067-4366-8BBA-05E3DEB95AA1}"/>
          </ac:spMkLst>
        </pc:spChg>
        <pc:cxnChg chg="del">
          <ac:chgData name="Walid Ben Romdhane" userId="6fe82dfa42338168" providerId="LiveId" clId="{E72666A0-950D-449F-A17C-796EE64FDA89}" dt="2022-01-15T08:07:24.296" v="2020" actId="478"/>
          <ac:cxnSpMkLst>
            <pc:docMk/>
            <pc:sldMk cId="3101017226" sldId="653"/>
            <ac:cxnSpMk id="22" creationId="{2DE5CD62-08C1-4E74-B28E-0ADC14F3DE62}"/>
          </ac:cxnSpMkLst>
        </pc:cxnChg>
      </pc:sldChg>
      <pc:sldChg chg="addSp delSp modSp add mod modAnim">
        <pc:chgData name="Walid Ben Romdhane" userId="6fe82dfa42338168" providerId="LiveId" clId="{E72666A0-950D-449F-A17C-796EE64FDA89}" dt="2022-01-26T14:49:10.385" v="6572"/>
        <pc:sldMkLst>
          <pc:docMk/>
          <pc:sldMk cId="1872199007" sldId="654"/>
        </pc:sldMkLst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1872199007" sldId="654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15T10:08:02.911" v="2192" actId="404"/>
          <ac:spMkLst>
            <pc:docMk/>
            <pc:sldMk cId="1872199007" sldId="654"/>
            <ac:spMk id="13" creationId="{DD93BEC1-20F4-42AA-9362-5A75BA4C067D}"/>
          </ac:spMkLst>
        </pc:spChg>
        <pc:spChg chg="mod">
          <ac:chgData name="Walid Ben Romdhane" userId="6fe82dfa42338168" providerId="LiveId" clId="{E72666A0-950D-449F-A17C-796EE64FDA89}" dt="2022-01-15T10:08:02.911" v="2192" actId="404"/>
          <ac:spMkLst>
            <pc:docMk/>
            <pc:sldMk cId="1872199007" sldId="654"/>
            <ac:spMk id="15" creationId="{7C2DF150-4FF1-4E75-B7FC-AD9ABC1EFC6A}"/>
          </ac:spMkLst>
        </pc:spChg>
        <pc:spChg chg="mod">
          <ac:chgData name="Walid Ben Romdhane" userId="6fe82dfa42338168" providerId="LiveId" clId="{E72666A0-950D-449F-A17C-796EE64FDA89}" dt="2022-01-15T10:08:02.911" v="2192" actId="404"/>
          <ac:spMkLst>
            <pc:docMk/>
            <pc:sldMk cId="1872199007" sldId="654"/>
            <ac:spMk id="16" creationId="{9E88EF51-5321-44C7-9E15-1DB992ABAE13}"/>
          </ac:spMkLst>
        </pc:spChg>
        <pc:spChg chg="mod">
          <ac:chgData name="Walid Ben Romdhane" userId="6fe82dfa42338168" providerId="LiveId" clId="{E72666A0-950D-449F-A17C-796EE64FDA89}" dt="2022-01-15T10:07:54.299" v="2188" actId="1076"/>
          <ac:spMkLst>
            <pc:docMk/>
            <pc:sldMk cId="1872199007" sldId="654"/>
            <ac:spMk id="17" creationId="{FEFF7378-53DE-4029-AB31-434BEC4DECF6}"/>
          </ac:spMkLst>
        </pc:spChg>
        <pc:spChg chg="mod">
          <ac:chgData name="Walid Ben Romdhane" userId="6fe82dfa42338168" providerId="LiveId" clId="{E72666A0-950D-449F-A17C-796EE64FDA89}" dt="2022-01-15T10:08:02.911" v="2192" actId="404"/>
          <ac:spMkLst>
            <pc:docMk/>
            <pc:sldMk cId="1872199007" sldId="654"/>
            <ac:spMk id="18" creationId="{4340EB9F-7F34-4975-A062-2FD695F4934C}"/>
          </ac:spMkLst>
        </pc:spChg>
        <pc:spChg chg="mod">
          <ac:chgData name="Walid Ben Romdhane" userId="6fe82dfa42338168" providerId="LiveId" clId="{E72666A0-950D-449F-A17C-796EE64FDA89}" dt="2022-01-15T10:08:02.911" v="2192" actId="404"/>
          <ac:spMkLst>
            <pc:docMk/>
            <pc:sldMk cId="1872199007" sldId="654"/>
            <ac:spMk id="20" creationId="{C811EC6F-D4B9-4BA2-8CD8-6C0EA5A99251}"/>
          </ac:spMkLst>
        </pc:spChg>
        <pc:spChg chg="add mod">
          <ac:chgData name="Walid Ben Romdhane" userId="6fe82dfa42338168" providerId="LiveId" clId="{E72666A0-950D-449F-A17C-796EE64FDA89}" dt="2022-01-15T10:08:02.911" v="2192" actId="404"/>
          <ac:spMkLst>
            <pc:docMk/>
            <pc:sldMk cId="1872199007" sldId="654"/>
            <ac:spMk id="21" creationId="{05171335-D7D9-4EE5-A342-293951C1B2E8}"/>
          </ac:spMkLst>
        </pc:spChg>
        <pc:spChg chg="add mod">
          <ac:chgData name="Walid Ben Romdhane" userId="6fe82dfa42338168" providerId="LiveId" clId="{E72666A0-950D-449F-A17C-796EE64FDA89}" dt="2022-01-15T08:21:12.100" v="2151" actId="20577"/>
          <ac:spMkLst>
            <pc:docMk/>
            <pc:sldMk cId="1872199007" sldId="654"/>
            <ac:spMk id="23" creationId="{CF54421E-8686-4D86-A312-1FC73E1DF52C}"/>
          </ac:spMkLst>
        </pc:spChg>
        <pc:spChg chg="del">
          <ac:chgData name="Walid Ben Romdhane" userId="6fe82dfa42338168" providerId="LiveId" clId="{E72666A0-950D-449F-A17C-796EE64FDA89}" dt="2022-01-15T08:19:37.791" v="2051" actId="478"/>
          <ac:spMkLst>
            <pc:docMk/>
            <pc:sldMk cId="1872199007" sldId="654"/>
            <ac:spMk id="24" creationId="{EF7B0397-0A0D-449F-917A-E16813E3B173}"/>
          </ac:spMkLst>
        </pc:spChg>
        <pc:spChg chg="del">
          <ac:chgData name="Walid Ben Romdhane" userId="6fe82dfa42338168" providerId="LiveId" clId="{E72666A0-950D-449F-A17C-796EE64FDA89}" dt="2022-01-15T08:19:37.791" v="2051" actId="478"/>
          <ac:spMkLst>
            <pc:docMk/>
            <pc:sldMk cId="1872199007" sldId="654"/>
            <ac:spMk id="25" creationId="{1EEA18CA-C1C2-407C-A9E4-09EC612279DC}"/>
          </ac:spMkLst>
        </pc:spChg>
        <pc:spChg chg="del">
          <ac:chgData name="Walid Ben Romdhane" userId="6fe82dfa42338168" providerId="LiveId" clId="{E72666A0-950D-449F-A17C-796EE64FDA89}" dt="2022-01-15T08:19:37.791" v="2051" actId="478"/>
          <ac:spMkLst>
            <pc:docMk/>
            <pc:sldMk cId="1872199007" sldId="654"/>
            <ac:spMk id="26" creationId="{E68A0538-3C06-4D9D-9379-E18D3483C68D}"/>
          </ac:spMkLst>
        </pc:spChg>
        <pc:spChg chg="del">
          <ac:chgData name="Walid Ben Romdhane" userId="6fe82dfa42338168" providerId="LiveId" clId="{E72666A0-950D-449F-A17C-796EE64FDA89}" dt="2022-01-15T08:19:37.791" v="2051" actId="478"/>
          <ac:spMkLst>
            <pc:docMk/>
            <pc:sldMk cId="1872199007" sldId="654"/>
            <ac:spMk id="27" creationId="{51CBA4C4-DB3C-4193-BBC5-8C04B5D6863A}"/>
          </ac:spMkLst>
        </pc:spChg>
        <pc:spChg chg="add mod">
          <ac:chgData name="Walid Ben Romdhane" userId="6fe82dfa42338168" providerId="LiveId" clId="{E72666A0-950D-449F-A17C-796EE64FDA89}" dt="2022-01-15T10:08:02.911" v="2192" actId="404"/>
          <ac:spMkLst>
            <pc:docMk/>
            <pc:sldMk cId="1872199007" sldId="654"/>
            <ac:spMk id="28" creationId="{0465AFED-2FC6-45EE-B6F8-C264C46FCBDD}"/>
          </ac:spMkLst>
        </pc:spChg>
        <pc:spChg chg="add del mod">
          <ac:chgData name="Walid Ben Romdhane" userId="6fe82dfa42338168" providerId="LiveId" clId="{E72666A0-950D-449F-A17C-796EE64FDA89}" dt="2022-01-15T08:20:19.152" v="2060" actId="478"/>
          <ac:spMkLst>
            <pc:docMk/>
            <pc:sldMk cId="1872199007" sldId="654"/>
            <ac:spMk id="29" creationId="{15BBEDF1-C258-4FF8-BC2D-4784DC1F4C48}"/>
          </ac:spMkLst>
        </pc:spChg>
        <pc:spChg chg="add mod">
          <ac:chgData name="Walid Ben Romdhane" userId="6fe82dfa42338168" providerId="LiveId" clId="{E72666A0-950D-449F-A17C-796EE64FDA89}" dt="2022-01-15T08:21:29.629" v="2153" actId="1076"/>
          <ac:spMkLst>
            <pc:docMk/>
            <pc:sldMk cId="1872199007" sldId="654"/>
            <ac:spMk id="31" creationId="{2C64BA7A-2F6B-4D9A-A6F3-7BD99984CE75}"/>
          </ac:spMkLst>
        </pc:spChg>
        <pc:spChg chg="add mod">
          <ac:chgData name="Walid Ben Romdhane" userId="6fe82dfa42338168" providerId="LiveId" clId="{E72666A0-950D-449F-A17C-796EE64FDA89}" dt="2022-01-15T08:21:29.629" v="2153" actId="1076"/>
          <ac:spMkLst>
            <pc:docMk/>
            <pc:sldMk cId="1872199007" sldId="654"/>
            <ac:spMk id="32" creationId="{0CD1C01A-21C8-4946-B48F-A342B7888A3A}"/>
          </ac:spMkLst>
        </pc:spChg>
        <pc:spChg chg="add mod">
          <ac:chgData name="Walid Ben Romdhane" userId="6fe82dfa42338168" providerId="LiveId" clId="{E72666A0-950D-449F-A17C-796EE64FDA89}" dt="2022-01-15T08:21:29.629" v="2153" actId="1076"/>
          <ac:spMkLst>
            <pc:docMk/>
            <pc:sldMk cId="1872199007" sldId="654"/>
            <ac:spMk id="33" creationId="{6D25B8A9-13D9-4D34-BB51-FB20E8875E90}"/>
          </ac:spMkLst>
        </pc:spChg>
        <pc:spChg chg="add mod">
          <ac:chgData name="Walid Ben Romdhane" userId="6fe82dfa42338168" providerId="LiveId" clId="{E72666A0-950D-449F-A17C-796EE64FDA89}" dt="2022-01-15T08:21:47.816" v="2154" actId="1076"/>
          <ac:spMkLst>
            <pc:docMk/>
            <pc:sldMk cId="1872199007" sldId="654"/>
            <ac:spMk id="34" creationId="{FA17B4FC-5BD3-4F03-B5F0-C55E6F2D6007}"/>
          </ac:spMkLst>
        </pc:spChg>
        <pc:spChg chg="add mod">
          <ac:chgData name="Walid Ben Romdhane" userId="6fe82dfa42338168" providerId="LiveId" clId="{E72666A0-950D-449F-A17C-796EE64FDA89}" dt="2022-01-15T08:23:33.556" v="2163" actId="1076"/>
          <ac:spMkLst>
            <pc:docMk/>
            <pc:sldMk cId="1872199007" sldId="654"/>
            <ac:spMk id="35" creationId="{8EEF9863-61AE-4495-89A4-67C92F7C2174}"/>
          </ac:spMkLst>
        </pc:spChg>
        <pc:spChg chg="add mod">
          <ac:chgData name="Walid Ben Romdhane" userId="6fe82dfa42338168" providerId="LiveId" clId="{E72666A0-950D-449F-A17C-796EE64FDA89}" dt="2022-01-15T08:21:53.364" v="2156" actId="20577"/>
          <ac:spMkLst>
            <pc:docMk/>
            <pc:sldMk cId="1872199007" sldId="654"/>
            <ac:spMk id="36" creationId="{FCD41ECA-01F0-4EE6-8FD9-280DC02359CC}"/>
          </ac:spMkLst>
        </pc:spChg>
        <pc:spChg chg="add mod">
          <ac:chgData name="Walid Ben Romdhane" userId="6fe82dfa42338168" providerId="LiveId" clId="{E72666A0-950D-449F-A17C-796EE64FDA89}" dt="2022-01-15T08:21:50.633" v="2155" actId="571"/>
          <ac:spMkLst>
            <pc:docMk/>
            <pc:sldMk cId="1872199007" sldId="654"/>
            <ac:spMk id="37" creationId="{6C804AB5-0744-4C8C-93DD-F7716927BB16}"/>
          </ac:spMkLst>
        </pc:spChg>
        <pc:spChg chg="add mod">
          <ac:chgData name="Walid Ben Romdhane" userId="6fe82dfa42338168" providerId="LiveId" clId="{E72666A0-950D-449F-A17C-796EE64FDA89}" dt="2022-01-15T08:23:40.106" v="2166" actId="208"/>
          <ac:spMkLst>
            <pc:docMk/>
            <pc:sldMk cId="1872199007" sldId="654"/>
            <ac:spMk id="38" creationId="{DA898EF2-E49A-4F10-BE1D-21FD0A5891A4}"/>
          </ac:spMkLst>
        </pc:spChg>
        <pc:spChg chg="add mod">
          <ac:chgData name="Walid Ben Romdhane" userId="6fe82dfa42338168" providerId="LiveId" clId="{E72666A0-950D-449F-A17C-796EE64FDA89}" dt="2022-01-15T08:23:45.608" v="2168" actId="1076"/>
          <ac:spMkLst>
            <pc:docMk/>
            <pc:sldMk cId="1872199007" sldId="654"/>
            <ac:spMk id="39" creationId="{3EEEC8D6-EF73-4D70-9C6C-C17B39AD08D6}"/>
          </ac:spMkLst>
        </pc:spChg>
        <pc:cxnChg chg="del">
          <ac:chgData name="Walid Ben Romdhane" userId="6fe82dfa42338168" providerId="LiveId" clId="{E72666A0-950D-449F-A17C-796EE64FDA89}" dt="2022-01-15T08:19:37.791" v="2051" actId="478"/>
          <ac:cxnSpMkLst>
            <pc:docMk/>
            <pc:sldMk cId="1872199007" sldId="654"/>
            <ac:cxnSpMk id="22" creationId="{2DE5CD62-08C1-4E74-B28E-0ADC14F3DE62}"/>
          </ac:cxnSpMkLst>
        </pc:cxnChg>
        <pc:cxnChg chg="add mod">
          <ac:chgData name="Walid Ben Romdhane" userId="6fe82dfa42338168" providerId="LiveId" clId="{E72666A0-950D-449F-A17C-796EE64FDA89}" dt="2022-01-15T08:21:29.629" v="2153" actId="1076"/>
          <ac:cxnSpMkLst>
            <pc:docMk/>
            <pc:sldMk cId="1872199007" sldId="654"/>
            <ac:cxnSpMk id="30" creationId="{4E57A8EA-F0DC-4763-BA5F-69E585DE2AE7}"/>
          </ac:cxnSpMkLst>
        </pc:cxnChg>
      </pc:sldChg>
      <pc:sldChg chg="addSp delSp modSp add mod modTransition modAnim">
        <pc:chgData name="Walid Ben Romdhane" userId="6fe82dfa42338168" providerId="LiveId" clId="{E72666A0-950D-449F-A17C-796EE64FDA89}" dt="2022-01-26T14:49:10.385" v="6572"/>
        <pc:sldMkLst>
          <pc:docMk/>
          <pc:sldMk cId="2347817165" sldId="655"/>
        </pc:sldMkLst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2347817165" sldId="655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15T10:08:11.254" v="2200" actId="404"/>
          <ac:spMkLst>
            <pc:docMk/>
            <pc:sldMk cId="2347817165" sldId="655"/>
            <ac:spMk id="13" creationId="{DD93BEC1-20F4-42AA-9362-5A75BA4C067D}"/>
          </ac:spMkLst>
        </pc:spChg>
        <pc:spChg chg="mod">
          <ac:chgData name="Walid Ben Romdhane" userId="6fe82dfa42338168" providerId="LiveId" clId="{E72666A0-950D-449F-A17C-796EE64FDA89}" dt="2022-01-15T10:08:11.254" v="2200" actId="404"/>
          <ac:spMkLst>
            <pc:docMk/>
            <pc:sldMk cId="2347817165" sldId="655"/>
            <ac:spMk id="15" creationId="{7C2DF150-4FF1-4E75-B7FC-AD9ABC1EFC6A}"/>
          </ac:spMkLst>
        </pc:spChg>
        <pc:spChg chg="mod">
          <ac:chgData name="Walid Ben Romdhane" userId="6fe82dfa42338168" providerId="LiveId" clId="{E72666A0-950D-449F-A17C-796EE64FDA89}" dt="2022-01-15T10:08:11.254" v="2200" actId="404"/>
          <ac:spMkLst>
            <pc:docMk/>
            <pc:sldMk cId="2347817165" sldId="655"/>
            <ac:spMk id="16" creationId="{9E88EF51-5321-44C7-9E15-1DB992ABAE13}"/>
          </ac:spMkLst>
        </pc:spChg>
        <pc:spChg chg="mod">
          <ac:chgData name="Walid Ben Romdhane" userId="6fe82dfa42338168" providerId="LiveId" clId="{E72666A0-950D-449F-A17C-796EE64FDA89}" dt="2022-01-15T10:08:11.254" v="2200" actId="404"/>
          <ac:spMkLst>
            <pc:docMk/>
            <pc:sldMk cId="2347817165" sldId="655"/>
            <ac:spMk id="18" creationId="{4340EB9F-7F34-4975-A062-2FD695F4934C}"/>
          </ac:spMkLst>
        </pc:spChg>
        <pc:spChg chg="mod">
          <ac:chgData name="Walid Ben Romdhane" userId="6fe82dfa42338168" providerId="LiveId" clId="{E72666A0-950D-449F-A17C-796EE64FDA89}" dt="2022-01-15T10:08:11.254" v="2200" actId="404"/>
          <ac:spMkLst>
            <pc:docMk/>
            <pc:sldMk cId="2347817165" sldId="655"/>
            <ac:spMk id="20" creationId="{C811EC6F-D4B9-4BA2-8CD8-6C0EA5A99251}"/>
          </ac:spMkLst>
        </pc:spChg>
        <pc:spChg chg="mod">
          <ac:chgData name="Walid Ben Romdhane" userId="6fe82dfa42338168" providerId="LiveId" clId="{E72666A0-950D-449F-A17C-796EE64FDA89}" dt="2022-01-15T10:08:11.254" v="2200" actId="404"/>
          <ac:spMkLst>
            <pc:docMk/>
            <pc:sldMk cId="2347817165" sldId="655"/>
            <ac:spMk id="21" creationId="{05171335-D7D9-4EE5-A342-293951C1B2E8}"/>
          </ac:spMkLst>
        </pc:spChg>
        <pc:spChg chg="add mod">
          <ac:chgData name="Walid Ben Romdhane" userId="6fe82dfa42338168" providerId="LiveId" clId="{E72666A0-950D-449F-A17C-796EE64FDA89}" dt="2022-01-15T08:24:16.279" v="2180" actId="14100"/>
          <ac:spMkLst>
            <pc:docMk/>
            <pc:sldMk cId="2347817165" sldId="655"/>
            <ac:spMk id="24" creationId="{D0EF3809-C8FD-4883-86AE-E3BBDD04B510}"/>
          </ac:spMkLst>
        </pc:spChg>
        <pc:spChg chg="add mod">
          <ac:chgData name="Walid Ben Romdhane" userId="6fe82dfa42338168" providerId="LiveId" clId="{E72666A0-950D-449F-A17C-796EE64FDA89}" dt="2022-01-15T10:08:11.254" v="2200" actId="404"/>
          <ac:spMkLst>
            <pc:docMk/>
            <pc:sldMk cId="2347817165" sldId="655"/>
            <ac:spMk id="25" creationId="{D12AB230-7C00-4970-839B-3564F8D76EA0}"/>
          </ac:spMkLst>
        </pc:spChg>
        <pc:spChg chg="mod">
          <ac:chgData name="Walid Ben Romdhane" userId="6fe82dfa42338168" providerId="LiveId" clId="{E72666A0-950D-449F-A17C-796EE64FDA89}" dt="2022-01-15T10:08:11.254" v="2200" actId="404"/>
          <ac:spMkLst>
            <pc:docMk/>
            <pc:sldMk cId="2347817165" sldId="655"/>
            <ac:spMk id="28" creationId="{0465AFED-2FC6-45EE-B6F8-C264C46FCBDD}"/>
          </ac:spMkLst>
        </pc:spChg>
        <pc:spChg chg="del">
          <ac:chgData name="Walid Ben Romdhane" userId="6fe82dfa42338168" providerId="LiveId" clId="{E72666A0-950D-449F-A17C-796EE64FDA89}" dt="2022-01-15T08:23:52.345" v="2170" actId="478"/>
          <ac:spMkLst>
            <pc:docMk/>
            <pc:sldMk cId="2347817165" sldId="655"/>
            <ac:spMk id="38" creationId="{DA898EF2-E49A-4F10-BE1D-21FD0A5891A4}"/>
          </ac:spMkLst>
        </pc:spChg>
        <pc:spChg chg="del">
          <ac:chgData name="Walid Ben Romdhane" userId="6fe82dfa42338168" providerId="LiveId" clId="{E72666A0-950D-449F-A17C-796EE64FDA89}" dt="2022-01-15T08:23:53.706" v="2171" actId="478"/>
          <ac:spMkLst>
            <pc:docMk/>
            <pc:sldMk cId="2347817165" sldId="655"/>
            <ac:spMk id="39" creationId="{3EEEC8D6-EF73-4D70-9C6C-C17B39AD08D6}"/>
          </ac:spMkLst>
        </pc:spChg>
      </pc:sldChg>
      <pc:sldChg chg="addSp delSp modSp add mod delAnim modAnim">
        <pc:chgData name="Walid Ben Romdhane" userId="6fe82dfa42338168" providerId="LiveId" clId="{E72666A0-950D-449F-A17C-796EE64FDA89}" dt="2022-01-31T10:36:19.296" v="8402"/>
        <pc:sldMkLst>
          <pc:docMk/>
          <pc:sldMk cId="4009250156" sldId="656"/>
        </pc:sldMkLst>
        <pc:spChg chg="add mod">
          <ac:chgData name="Walid Ben Romdhane" userId="6fe82dfa42338168" providerId="LiveId" clId="{E72666A0-950D-449F-A17C-796EE64FDA89}" dt="2022-01-15T10:18:24.067" v="2449" actId="555"/>
          <ac:spMkLst>
            <pc:docMk/>
            <pc:sldMk cId="4009250156" sldId="656"/>
            <ac:spMk id="6" creationId="{F900C0D2-96CE-4A89-BFB9-248415C5F9B4}"/>
          </ac:spMkLst>
        </pc:spChg>
        <pc:spChg chg="add mod">
          <ac:chgData name="Walid Ben Romdhane" userId="6fe82dfa42338168" providerId="LiveId" clId="{E72666A0-950D-449F-A17C-796EE64FDA89}" dt="2022-01-15T10:15:12.122" v="2243" actId="1076"/>
          <ac:spMkLst>
            <pc:docMk/>
            <pc:sldMk cId="4009250156" sldId="656"/>
            <ac:spMk id="7" creationId="{479AB324-F431-4903-9FED-6E88A9847FBB}"/>
          </ac:spMkLst>
        </pc:spChg>
        <pc:spChg chg="mod">
          <ac:chgData name="Walid Ben Romdhane" userId="6fe82dfa42338168" providerId="LiveId" clId="{E72666A0-950D-449F-A17C-796EE64FDA89}" dt="2022-01-31T10:36:19.296" v="8402"/>
          <ac:spMkLst>
            <pc:docMk/>
            <pc:sldMk cId="4009250156" sldId="656"/>
            <ac:spMk id="8" creationId="{FA7BA2F9-1BF9-4A33-BEBC-68BC0A324CDB}"/>
          </ac:spMkLst>
        </pc:spChg>
        <pc:spChg chg="add mod">
          <ac:chgData name="Walid Ben Romdhane" userId="6fe82dfa42338168" providerId="LiveId" clId="{E72666A0-950D-449F-A17C-796EE64FDA89}" dt="2022-01-15T10:17:42.964" v="2401" actId="1037"/>
          <ac:spMkLst>
            <pc:docMk/>
            <pc:sldMk cId="4009250156" sldId="656"/>
            <ac:spMk id="9" creationId="{2E23FE0D-D313-46C7-97EA-F3107CA2F7A6}"/>
          </ac:spMkLst>
        </pc:spChg>
        <pc:spChg chg="del">
          <ac:chgData name="Walid Ben Romdhane" userId="6fe82dfa42338168" providerId="LiveId" clId="{E72666A0-950D-449F-A17C-796EE64FDA89}" dt="2022-01-15T10:15:09.001" v="2241" actId="478"/>
          <ac:spMkLst>
            <pc:docMk/>
            <pc:sldMk cId="4009250156" sldId="656"/>
            <ac:spMk id="10" creationId="{96472029-5A03-4D44-A108-8C30ED3754DC}"/>
          </ac:spMkLst>
        </pc:spChg>
        <pc:spChg chg="add mod">
          <ac:chgData name="Walid Ben Romdhane" userId="6fe82dfa42338168" providerId="LiveId" clId="{E72666A0-950D-449F-A17C-796EE64FDA89}" dt="2022-01-15T10:18:24.067" v="2449" actId="555"/>
          <ac:spMkLst>
            <pc:docMk/>
            <pc:sldMk cId="4009250156" sldId="656"/>
            <ac:spMk id="11" creationId="{98E0E98A-E4A1-41DC-9405-BCAA90C49020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4009250156" sldId="656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5T10:17:51.308" v="2446" actId="1038"/>
          <ac:spMkLst>
            <pc:docMk/>
            <pc:sldMk cId="4009250156" sldId="656"/>
            <ac:spMk id="13" creationId="{B2819B3E-D919-44C2-B684-2B419B1D67B3}"/>
          </ac:spMkLst>
        </pc:spChg>
        <pc:spChg chg="add del mod">
          <ac:chgData name="Walid Ben Romdhane" userId="6fe82dfa42338168" providerId="LiveId" clId="{E72666A0-950D-449F-A17C-796EE64FDA89}" dt="2022-01-24T17:00:51.235" v="4732" actId="478"/>
          <ac:spMkLst>
            <pc:docMk/>
            <pc:sldMk cId="4009250156" sldId="656"/>
            <ac:spMk id="15" creationId="{932CD11F-2F7A-461C-8F90-106C3BE26E25}"/>
          </ac:spMkLst>
        </pc:spChg>
        <pc:spChg chg="add mod">
          <ac:chgData name="Walid Ben Romdhane" userId="6fe82dfa42338168" providerId="LiveId" clId="{E72666A0-950D-449F-A17C-796EE64FDA89}" dt="2022-01-24T17:00:47.928" v="4731" actId="962"/>
          <ac:spMkLst>
            <pc:docMk/>
            <pc:sldMk cId="4009250156" sldId="656"/>
            <ac:spMk id="16" creationId="{06BB75F4-278B-456F-B13C-9DFBABCB611E}"/>
          </ac:spMkLst>
        </pc:spChg>
        <pc:spChg chg="add mod">
          <ac:chgData name="Walid Ben Romdhane" userId="6fe82dfa42338168" providerId="LiveId" clId="{E72666A0-950D-449F-A17C-796EE64FDA89}" dt="2022-01-15T10:17:42.964" v="2401" actId="1037"/>
          <ac:spMkLst>
            <pc:docMk/>
            <pc:sldMk cId="4009250156" sldId="656"/>
            <ac:spMk id="17" creationId="{4A2B5DC6-DFEE-4EC6-836D-15A347D2C133}"/>
          </ac:spMkLst>
        </pc:spChg>
        <pc:spChg chg="add mod">
          <ac:chgData name="Walid Ben Romdhane" userId="6fe82dfa42338168" providerId="LiveId" clId="{E72666A0-950D-449F-A17C-796EE64FDA89}" dt="2022-01-15T10:17:51.308" v="2446" actId="1038"/>
          <ac:spMkLst>
            <pc:docMk/>
            <pc:sldMk cId="4009250156" sldId="656"/>
            <ac:spMk id="19" creationId="{5D8146ED-E804-453E-899D-78863520A695}"/>
          </ac:spMkLst>
        </pc:spChg>
        <pc:spChg chg="add mod">
          <ac:chgData name="Walid Ben Romdhane" userId="6fe82dfa42338168" providerId="LiveId" clId="{E72666A0-950D-449F-A17C-796EE64FDA89}" dt="2022-01-15T10:17:26.460" v="2383" actId="571"/>
          <ac:spMkLst>
            <pc:docMk/>
            <pc:sldMk cId="4009250156" sldId="656"/>
            <ac:spMk id="20" creationId="{FEBEDB0B-53BA-42F9-B0FB-9A92864068E9}"/>
          </ac:spMkLst>
        </pc:spChg>
        <pc:spChg chg="add del mod">
          <ac:chgData name="Walid Ben Romdhane" userId="6fe82dfa42338168" providerId="LiveId" clId="{E72666A0-950D-449F-A17C-796EE64FDA89}" dt="2022-01-24T17:01:05.066" v="4736" actId="478"/>
          <ac:spMkLst>
            <pc:docMk/>
            <pc:sldMk cId="4009250156" sldId="656"/>
            <ac:spMk id="21" creationId="{E5CD6042-2CCF-48F1-8F86-82DF7270F72C}"/>
          </ac:spMkLst>
        </pc:spChg>
        <pc:spChg chg="add mod">
          <ac:chgData name="Walid Ben Romdhane" userId="6fe82dfa42338168" providerId="LiveId" clId="{E72666A0-950D-449F-A17C-796EE64FDA89}" dt="2022-01-24T17:01:03.360" v="4735" actId="962"/>
          <ac:spMkLst>
            <pc:docMk/>
            <pc:sldMk cId="4009250156" sldId="656"/>
            <ac:spMk id="22" creationId="{B948A274-BD85-4FBC-B26D-A41ABA725CEF}"/>
          </ac:spMkLst>
        </pc:spChg>
        <pc:cxnChg chg="add mod">
          <ac:chgData name="Walid Ben Romdhane" userId="6fe82dfa42338168" providerId="LiveId" clId="{E72666A0-950D-449F-A17C-796EE64FDA89}" dt="2022-01-15T10:15:12.122" v="2243" actId="1076"/>
          <ac:cxnSpMkLst>
            <pc:docMk/>
            <pc:sldMk cId="4009250156" sldId="656"/>
            <ac:cxnSpMk id="5" creationId="{6EB431CD-B616-4ECE-B45B-51ECB63B18D4}"/>
          </ac:cxnSpMkLst>
        </pc:cxnChg>
        <pc:cxnChg chg="add mod">
          <ac:chgData name="Walid Ben Romdhane" userId="6fe82dfa42338168" providerId="LiveId" clId="{E72666A0-950D-449F-A17C-796EE64FDA89}" dt="2022-01-15T10:19:04.525" v="2450" actId="555"/>
          <ac:cxnSpMkLst>
            <pc:docMk/>
            <pc:sldMk cId="4009250156" sldId="656"/>
            <ac:cxnSpMk id="14" creationId="{23FF27A3-198F-4656-88B8-03B1FD385D3A}"/>
          </ac:cxnSpMkLst>
        </pc:cxnChg>
        <pc:cxnChg chg="add mod">
          <ac:chgData name="Walid Ben Romdhane" userId="6fe82dfa42338168" providerId="LiveId" clId="{E72666A0-950D-449F-A17C-796EE64FDA89}" dt="2022-01-15T10:19:04.525" v="2450" actId="555"/>
          <ac:cxnSpMkLst>
            <pc:docMk/>
            <pc:sldMk cId="4009250156" sldId="656"/>
            <ac:cxnSpMk id="18" creationId="{0B16836F-E675-4EFA-9948-BAA80EA135FB}"/>
          </ac:cxnSpMkLst>
        </pc:cxnChg>
      </pc:sldChg>
      <pc:sldChg chg="addSp delSp modSp add mod modAnim">
        <pc:chgData name="Walid Ben Romdhane" userId="6fe82dfa42338168" providerId="LiveId" clId="{E72666A0-950D-449F-A17C-796EE64FDA89}" dt="2022-01-31T10:37:44.493" v="8408" actId="12788"/>
        <pc:sldMkLst>
          <pc:docMk/>
          <pc:sldMk cId="3447255815" sldId="657"/>
        </pc:sldMkLst>
        <pc:spChg chg="del">
          <ac:chgData name="Walid Ben Romdhane" userId="6fe82dfa42338168" providerId="LiveId" clId="{E72666A0-950D-449F-A17C-796EE64FDA89}" dt="2022-01-24T17:05:13.315" v="4822" actId="478"/>
          <ac:spMkLst>
            <pc:docMk/>
            <pc:sldMk cId="3447255815" sldId="657"/>
            <ac:spMk id="6" creationId="{231E4991-4EE0-4383-BEF6-F7FCB13F1799}"/>
          </ac:spMkLst>
        </pc:spChg>
        <pc:spChg chg="mod">
          <ac:chgData name="Walid Ben Romdhane" userId="6fe82dfa42338168" providerId="LiveId" clId="{E72666A0-950D-449F-A17C-796EE64FDA89}" dt="2022-01-31T10:37:44.493" v="8408" actId="12788"/>
          <ac:spMkLst>
            <pc:docMk/>
            <pc:sldMk cId="3447255815" sldId="657"/>
            <ac:spMk id="7" creationId="{CABEABC2-56FA-438E-AF5E-D49C18E3754A}"/>
          </ac:spMkLst>
        </pc:spChg>
        <pc:spChg chg="mod">
          <ac:chgData name="Walid Ben Romdhane" userId="6fe82dfa42338168" providerId="LiveId" clId="{E72666A0-950D-449F-A17C-796EE64FDA89}" dt="2022-01-31T10:36:19.296" v="8402"/>
          <ac:spMkLst>
            <pc:docMk/>
            <pc:sldMk cId="3447255815" sldId="657"/>
            <ac:spMk id="8" creationId="{FA7BA2F9-1BF9-4A33-BEBC-68BC0A324CDB}"/>
          </ac:spMkLst>
        </pc:spChg>
        <pc:spChg chg="add mod">
          <ac:chgData name="Walid Ben Romdhane" userId="6fe82dfa42338168" providerId="LiveId" clId="{E72666A0-950D-449F-A17C-796EE64FDA89}" dt="2022-01-24T17:05:14.228" v="4823"/>
          <ac:spMkLst>
            <pc:docMk/>
            <pc:sldMk cId="3447255815" sldId="657"/>
            <ac:spMk id="10" creationId="{DC1E9FEB-E72B-49DB-B760-4D0051CC96FD}"/>
          </ac:spMkLst>
        </pc:spChg>
        <pc:spChg chg="add mod">
          <ac:chgData name="Walid Ben Romdhane" userId="6fe82dfa42338168" providerId="LiveId" clId="{E72666A0-950D-449F-A17C-796EE64FDA89}" dt="2022-01-24T17:05:14.228" v="4823"/>
          <ac:spMkLst>
            <pc:docMk/>
            <pc:sldMk cId="3447255815" sldId="657"/>
            <ac:spMk id="11" creationId="{6A5AD118-1728-47CC-9EE8-45ECC75914E0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3447255815" sldId="657"/>
            <ac:spMk id="12" creationId="{32E7B61B-245C-401C-A796-CC5953580D05}"/>
          </ac:spMkLst>
        </pc:spChg>
      </pc:sldChg>
      <pc:sldChg chg="addSp delSp modSp add mod modAnim">
        <pc:chgData name="Walid Ben Romdhane" userId="6fe82dfa42338168" providerId="LiveId" clId="{E72666A0-950D-449F-A17C-796EE64FDA89}" dt="2022-01-31T10:37:42.364" v="8406" actId="12788"/>
        <pc:sldMkLst>
          <pc:docMk/>
          <pc:sldMk cId="1576937133" sldId="658"/>
        </pc:sldMkLst>
        <pc:spChg chg="del">
          <ac:chgData name="Walid Ben Romdhane" userId="6fe82dfa42338168" providerId="LiveId" clId="{E72666A0-950D-449F-A17C-796EE64FDA89}" dt="2022-01-24T17:04:50.807" v="4818" actId="478"/>
          <ac:spMkLst>
            <pc:docMk/>
            <pc:sldMk cId="1576937133" sldId="658"/>
            <ac:spMk id="6" creationId="{231E4991-4EE0-4383-BEF6-F7FCB13F1799}"/>
          </ac:spMkLst>
        </pc:spChg>
        <pc:spChg chg="mod">
          <ac:chgData name="Walid Ben Romdhane" userId="6fe82dfa42338168" providerId="LiveId" clId="{E72666A0-950D-449F-A17C-796EE64FDA89}" dt="2022-01-31T10:37:42.364" v="8406" actId="12788"/>
          <ac:spMkLst>
            <pc:docMk/>
            <pc:sldMk cId="1576937133" sldId="658"/>
            <ac:spMk id="7" creationId="{CABEABC2-56FA-438E-AF5E-D49C18E3754A}"/>
          </ac:spMkLst>
        </pc:spChg>
        <pc:spChg chg="mod">
          <ac:chgData name="Walid Ben Romdhane" userId="6fe82dfa42338168" providerId="LiveId" clId="{E72666A0-950D-449F-A17C-796EE64FDA89}" dt="2022-01-31T10:36:19.296" v="8402"/>
          <ac:spMkLst>
            <pc:docMk/>
            <pc:sldMk cId="1576937133" sldId="658"/>
            <ac:spMk id="8" creationId="{FA7BA2F9-1BF9-4A33-BEBC-68BC0A324CDB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1576937133" sldId="658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15T10:31:52.793" v="2547" actId="1036"/>
          <ac:spMkLst>
            <pc:docMk/>
            <pc:sldMk cId="1576937133" sldId="658"/>
            <ac:spMk id="14" creationId="{4AD79447-03BF-46AB-9F78-6419866EB3E5}"/>
          </ac:spMkLst>
        </pc:spChg>
        <pc:spChg chg="mod">
          <ac:chgData name="Walid Ben Romdhane" userId="6fe82dfa42338168" providerId="LiveId" clId="{E72666A0-950D-449F-A17C-796EE64FDA89}" dt="2022-01-15T10:31:52.793" v="2547" actId="1036"/>
          <ac:spMkLst>
            <pc:docMk/>
            <pc:sldMk cId="1576937133" sldId="658"/>
            <ac:spMk id="16" creationId="{2F127662-A7B0-46F8-A274-A939861362FA}"/>
          </ac:spMkLst>
        </pc:spChg>
        <pc:spChg chg="add mod">
          <ac:chgData name="Walid Ben Romdhane" userId="6fe82dfa42338168" providerId="LiveId" clId="{E72666A0-950D-449F-A17C-796EE64FDA89}" dt="2022-01-24T17:04:51.192" v="4819"/>
          <ac:spMkLst>
            <pc:docMk/>
            <pc:sldMk cId="1576937133" sldId="658"/>
            <ac:spMk id="18" creationId="{1A9B96B7-0D22-4E6C-8BA4-83FDDA58A5EE}"/>
          </ac:spMkLst>
        </pc:spChg>
        <pc:spChg chg="add mod">
          <ac:chgData name="Walid Ben Romdhane" userId="6fe82dfa42338168" providerId="LiveId" clId="{E72666A0-950D-449F-A17C-796EE64FDA89}" dt="2022-01-24T17:04:51.192" v="4819"/>
          <ac:spMkLst>
            <pc:docMk/>
            <pc:sldMk cId="1576937133" sldId="658"/>
            <ac:spMk id="19" creationId="{23EF9F70-D6A7-4560-A47B-188C686495C5}"/>
          </ac:spMkLst>
        </pc:spChg>
        <pc:spChg chg="mod">
          <ac:chgData name="Walid Ben Romdhane" userId="6fe82dfa42338168" providerId="LiveId" clId="{E72666A0-950D-449F-A17C-796EE64FDA89}" dt="2022-01-15T10:31:52.793" v="2547" actId="1036"/>
          <ac:spMkLst>
            <pc:docMk/>
            <pc:sldMk cId="1576937133" sldId="658"/>
            <ac:spMk id="25" creationId="{6F89EB97-4F23-492C-A547-465742995C00}"/>
          </ac:spMkLst>
        </pc:spChg>
        <pc:spChg chg="mod">
          <ac:chgData name="Walid Ben Romdhane" userId="6fe82dfa42338168" providerId="LiveId" clId="{E72666A0-950D-449F-A17C-796EE64FDA89}" dt="2022-01-15T10:31:12.057" v="2537" actId="1076"/>
          <ac:spMkLst>
            <pc:docMk/>
            <pc:sldMk cId="1576937133" sldId="658"/>
            <ac:spMk id="27" creationId="{82675B35-C90E-40F2-8031-F37DBEF4CEF4}"/>
          </ac:spMkLst>
        </pc:spChg>
        <pc:spChg chg="mod">
          <ac:chgData name="Walid Ben Romdhane" userId="6fe82dfa42338168" providerId="LiveId" clId="{E72666A0-950D-449F-A17C-796EE64FDA89}" dt="2022-01-15T10:28:13.067" v="2501" actId="207"/>
          <ac:spMkLst>
            <pc:docMk/>
            <pc:sldMk cId="1576937133" sldId="658"/>
            <ac:spMk id="28" creationId="{5E177AAA-208E-4BDE-AB42-DCACE6418074}"/>
          </ac:spMkLst>
        </pc:spChg>
        <pc:spChg chg="mod">
          <ac:chgData name="Walid Ben Romdhane" userId="6fe82dfa42338168" providerId="LiveId" clId="{E72666A0-950D-449F-A17C-796EE64FDA89}" dt="2022-01-15T10:31:08.925" v="2536" actId="1076"/>
          <ac:spMkLst>
            <pc:docMk/>
            <pc:sldMk cId="1576937133" sldId="658"/>
            <ac:spMk id="29" creationId="{6A3D4266-935C-40F1-A0F9-862B84650A9C}"/>
          </ac:spMkLst>
        </pc:spChg>
        <pc:spChg chg="mod">
          <ac:chgData name="Walid Ben Romdhane" userId="6fe82dfa42338168" providerId="LiveId" clId="{E72666A0-950D-449F-A17C-796EE64FDA89}" dt="2022-01-15T10:31:52.793" v="2547" actId="1036"/>
          <ac:spMkLst>
            <pc:docMk/>
            <pc:sldMk cId="1576937133" sldId="658"/>
            <ac:spMk id="30" creationId="{35288E63-2680-453B-B81D-4F5BCED706E5}"/>
          </ac:spMkLst>
        </pc:spChg>
        <pc:cxnChg chg="add del mod">
          <ac:chgData name="Walid Ben Romdhane" userId="6fe82dfa42338168" providerId="LiveId" clId="{E72666A0-950D-449F-A17C-796EE64FDA89}" dt="2022-01-15T10:29:35.344" v="2517" actId="21"/>
          <ac:cxnSpMkLst>
            <pc:docMk/>
            <pc:sldMk cId="1576937133" sldId="658"/>
            <ac:cxnSpMk id="3" creationId="{46E3671E-47A6-4CBC-9F68-1688CA85E279}"/>
          </ac:cxnSpMkLst>
        </pc:cxnChg>
        <pc:cxnChg chg="add del mod">
          <ac:chgData name="Walid Ben Romdhane" userId="6fe82dfa42338168" providerId="LiveId" clId="{E72666A0-950D-449F-A17C-796EE64FDA89}" dt="2022-01-15T10:29:35.344" v="2517" actId="21"/>
          <ac:cxnSpMkLst>
            <pc:docMk/>
            <pc:sldMk cId="1576937133" sldId="658"/>
            <ac:cxnSpMk id="26" creationId="{23429264-3869-4D1D-A2FA-9427368C3505}"/>
          </ac:cxnSpMkLst>
        </pc:cxnChg>
      </pc:sldChg>
      <pc:sldChg chg="addSp delSp modSp add mod modAnim">
        <pc:chgData name="Walid Ben Romdhane" userId="6fe82dfa42338168" providerId="LiveId" clId="{E72666A0-950D-449F-A17C-796EE64FDA89}" dt="2022-01-31T10:37:43.519" v="8407" actId="12788"/>
        <pc:sldMkLst>
          <pc:docMk/>
          <pc:sldMk cId="3267184419" sldId="659"/>
        </pc:sldMkLst>
        <pc:spChg chg="del">
          <ac:chgData name="Walid Ben Romdhane" userId="6fe82dfa42338168" providerId="LiveId" clId="{E72666A0-950D-449F-A17C-796EE64FDA89}" dt="2022-01-24T17:05:09.534" v="4820" actId="478"/>
          <ac:spMkLst>
            <pc:docMk/>
            <pc:sldMk cId="3267184419" sldId="659"/>
            <ac:spMk id="6" creationId="{231E4991-4EE0-4383-BEF6-F7FCB13F1799}"/>
          </ac:spMkLst>
        </pc:spChg>
        <pc:spChg chg="mod">
          <ac:chgData name="Walid Ben Romdhane" userId="6fe82dfa42338168" providerId="LiveId" clId="{E72666A0-950D-449F-A17C-796EE64FDA89}" dt="2022-01-31T10:37:43.519" v="8407" actId="12788"/>
          <ac:spMkLst>
            <pc:docMk/>
            <pc:sldMk cId="3267184419" sldId="659"/>
            <ac:spMk id="7" creationId="{CABEABC2-56FA-438E-AF5E-D49C18E3754A}"/>
          </ac:spMkLst>
        </pc:spChg>
        <pc:spChg chg="mod">
          <ac:chgData name="Walid Ben Romdhane" userId="6fe82dfa42338168" providerId="LiveId" clId="{E72666A0-950D-449F-A17C-796EE64FDA89}" dt="2022-01-31T10:36:19.296" v="8402"/>
          <ac:spMkLst>
            <pc:docMk/>
            <pc:sldMk cId="3267184419" sldId="659"/>
            <ac:spMk id="8" creationId="{FA7BA2F9-1BF9-4A33-BEBC-68BC0A324CDB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3267184419" sldId="659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15T10:31:37.204" v="2542" actId="1036"/>
          <ac:spMkLst>
            <pc:docMk/>
            <pc:sldMk cId="3267184419" sldId="659"/>
            <ac:spMk id="14" creationId="{4AD79447-03BF-46AB-9F78-6419866EB3E5}"/>
          </ac:spMkLst>
        </pc:spChg>
        <pc:spChg chg="add mod">
          <ac:chgData name="Walid Ben Romdhane" userId="6fe82dfa42338168" providerId="LiveId" clId="{E72666A0-950D-449F-A17C-796EE64FDA89}" dt="2022-01-24T17:05:10.377" v="4821"/>
          <ac:spMkLst>
            <pc:docMk/>
            <pc:sldMk cId="3267184419" sldId="659"/>
            <ac:spMk id="18" creationId="{C1740464-A124-42FF-A0E1-936FD2232E76}"/>
          </ac:spMkLst>
        </pc:spChg>
        <pc:spChg chg="add mod">
          <ac:chgData name="Walid Ben Romdhane" userId="6fe82dfa42338168" providerId="LiveId" clId="{E72666A0-950D-449F-A17C-796EE64FDA89}" dt="2022-01-24T17:05:10.377" v="4821"/>
          <ac:spMkLst>
            <pc:docMk/>
            <pc:sldMk cId="3267184419" sldId="659"/>
            <ac:spMk id="19" creationId="{3FA3D376-20A3-4990-810D-45135052E0A9}"/>
          </ac:spMkLst>
        </pc:spChg>
        <pc:spChg chg="mod">
          <ac:chgData name="Walid Ben Romdhane" userId="6fe82dfa42338168" providerId="LiveId" clId="{E72666A0-950D-449F-A17C-796EE64FDA89}" dt="2022-01-15T10:31:37.204" v="2542" actId="1036"/>
          <ac:spMkLst>
            <pc:docMk/>
            <pc:sldMk cId="3267184419" sldId="659"/>
            <ac:spMk id="25" creationId="{6F89EB97-4F23-492C-A547-465742995C00}"/>
          </ac:spMkLst>
        </pc:spChg>
        <pc:spChg chg="mod">
          <ac:chgData name="Walid Ben Romdhane" userId="6fe82dfa42338168" providerId="LiveId" clId="{E72666A0-950D-449F-A17C-796EE64FDA89}" dt="2022-01-15T10:30:54.513" v="2534" actId="1076"/>
          <ac:spMkLst>
            <pc:docMk/>
            <pc:sldMk cId="3267184419" sldId="659"/>
            <ac:spMk id="27" creationId="{82675B35-C90E-40F2-8031-F37DBEF4CEF4}"/>
          </ac:spMkLst>
        </pc:spChg>
        <pc:spChg chg="mod">
          <ac:chgData name="Walid Ben Romdhane" userId="6fe82dfa42338168" providerId="LiveId" clId="{E72666A0-950D-449F-A17C-796EE64FDA89}" dt="2022-01-15T10:31:37.204" v="2542" actId="1036"/>
          <ac:spMkLst>
            <pc:docMk/>
            <pc:sldMk cId="3267184419" sldId="659"/>
            <ac:spMk id="28" creationId="{5E177AAA-208E-4BDE-AB42-DCACE6418074}"/>
          </ac:spMkLst>
        </pc:spChg>
        <pc:spChg chg="mod">
          <ac:chgData name="Walid Ben Romdhane" userId="6fe82dfa42338168" providerId="LiveId" clId="{E72666A0-950D-449F-A17C-796EE64FDA89}" dt="2022-01-15T10:30:42.365" v="2531" actId="1076"/>
          <ac:spMkLst>
            <pc:docMk/>
            <pc:sldMk cId="3267184419" sldId="659"/>
            <ac:spMk id="29" creationId="{6A3D4266-935C-40F1-A0F9-862B84650A9C}"/>
          </ac:spMkLst>
        </pc:spChg>
        <pc:spChg chg="mod">
          <ac:chgData name="Walid Ben Romdhane" userId="6fe82dfa42338168" providerId="LiveId" clId="{E72666A0-950D-449F-A17C-796EE64FDA89}" dt="2022-01-15T10:31:37.204" v="2542" actId="1036"/>
          <ac:spMkLst>
            <pc:docMk/>
            <pc:sldMk cId="3267184419" sldId="659"/>
            <ac:spMk id="30" creationId="{35288E63-2680-453B-B81D-4F5BCED706E5}"/>
          </ac:spMkLst>
        </pc:spChg>
        <pc:grpChg chg="add del mod">
          <ac:chgData name="Walid Ben Romdhane" userId="6fe82dfa42338168" providerId="LiveId" clId="{E72666A0-950D-449F-A17C-796EE64FDA89}" dt="2022-01-15T10:30:02.147" v="2523" actId="165"/>
          <ac:grpSpMkLst>
            <pc:docMk/>
            <pc:sldMk cId="3267184419" sldId="659"/>
            <ac:grpSpMk id="2" creationId="{6FE84E90-285F-428E-A0B7-A08DB2C2F69A}"/>
          </ac:grpSpMkLst>
        </pc:grpChg>
        <pc:grpChg chg="add mod">
          <ac:chgData name="Walid Ben Romdhane" userId="6fe82dfa42338168" providerId="LiveId" clId="{E72666A0-950D-449F-A17C-796EE64FDA89}" dt="2022-01-15T10:30:29.082" v="2528" actId="164"/>
          <ac:grpSpMkLst>
            <pc:docMk/>
            <pc:sldMk cId="3267184419" sldId="659"/>
            <ac:grpSpMk id="3" creationId="{9A7D6E5F-E675-43B2-BDDA-FF6CFAF3BBEA}"/>
          </ac:grpSpMkLst>
        </pc:grpChg>
        <pc:cxnChg chg="add del mod topLvl">
          <ac:chgData name="Walid Ben Romdhane" userId="6fe82dfa42338168" providerId="LiveId" clId="{E72666A0-950D-449F-A17C-796EE64FDA89}" dt="2022-01-15T10:30:44.888" v="2532" actId="478"/>
          <ac:cxnSpMkLst>
            <pc:docMk/>
            <pc:sldMk cId="3267184419" sldId="659"/>
            <ac:cxnSpMk id="18" creationId="{0D0EA3FD-1AFD-4610-85E9-B87F04E9472F}"/>
          </ac:cxnSpMkLst>
        </pc:cxnChg>
        <pc:cxnChg chg="add del mod topLvl">
          <ac:chgData name="Walid Ben Romdhane" userId="6fe82dfa42338168" providerId="LiveId" clId="{E72666A0-950D-449F-A17C-796EE64FDA89}" dt="2022-01-15T10:30:55.897" v="2535" actId="478"/>
          <ac:cxnSpMkLst>
            <pc:docMk/>
            <pc:sldMk cId="3267184419" sldId="659"/>
            <ac:cxnSpMk id="19" creationId="{F53F96DF-E16D-44C3-A31C-87E0E7DA65ED}"/>
          </ac:cxnSpMkLst>
        </pc:cxnChg>
      </pc:sldChg>
      <pc:sldChg chg="add del">
        <pc:chgData name="Walid Ben Romdhane" userId="6fe82dfa42338168" providerId="LiveId" clId="{E72666A0-950D-449F-A17C-796EE64FDA89}" dt="2022-01-15T10:29:20.642" v="2512" actId="2890"/>
        <pc:sldMkLst>
          <pc:docMk/>
          <pc:sldMk cId="4057932394" sldId="659"/>
        </pc:sldMkLst>
      </pc:sldChg>
      <pc:sldChg chg="add del">
        <pc:chgData name="Walid Ben Romdhane" userId="6fe82dfa42338168" providerId="LiveId" clId="{E72666A0-950D-449F-A17C-796EE64FDA89}" dt="2022-01-17T09:31:33.396" v="3723" actId="47"/>
        <pc:sldMkLst>
          <pc:docMk/>
          <pc:sldMk cId="2971225414" sldId="660"/>
        </pc:sldMkLst>
      </pc:sldChg>
      <pc:sldChg chg="addSp delSp modSp add mod modTransition modClrScheme modAnim chgLayout">
        <pc:chgData name="Walid Ben Romdhane" userId="6fe82dfa42338168" providerId="LiveId" clId="{E72666A0-950D-449F-A17C-796EE64FDA89}" dt="2022-01-31T14:59:46.169" v="8472" actId="478"/>
        <pc:sldMkLst>
          <pc:docMk/>
          <pc:sldMk cId="4070320145" sldId="661"/>
        </pc:sldMkLst>
        <pc:spChg chg="add del mod ord">
          <ac:chgData name="Walid Ben Romdhane" userId="6fe82dfa42338168" providerId="LiveId" clId="{E72666A0-950D-449F-A17C-796EE64FDA89}" dt="2022-01-31T14:59:45.574" v="8471" actId="478"/>
          <ac:spMkLst>
            <pc:docMk/>
            <pc:sldMk cId="4070320145" sldId="661"/>
            <ac:spMk id="3" creationId="{6C477A63-EA29-4923-80A6-433F01111039}"/>
          </ac:spMkLst>
        </pc:spChg>
        <pc:spChg chg="del">
          <ac:chgData name="Walid Ben Romdhane" userId="6fe82dfa42338168" providerId="LiveId" clId="{E72666A0-950D-449F-A17C-796EE64FDA89}" dt="2022-01-24T17:25:26.858" v="5133" actId="478"/>
          <ac:spMkLst>
            <pc:docMk/>
            <pc:sldMk cId="4070320145" sldId="661"/>
            <ac:spMk id="4" creationId="{6F246255-1E5C-411B-A5CE-19068A2B62AE}"/>
          </ac:spMkLst>
        </pc:spChg>
        <pc:spChg chg="add del mod">
          <ac:chgData name="Walid Ben Romdhane" userId="6fe82dfa42338168" providerId="LiveId" clId="{E72666A0-950D-449F-A17C-796EE64FDA89}" dt="2022-01-31T14:59:46.169" v="8472" actId="478"/>
          <ac:spMkLst>
            <pc:docMk/>
            <pc:sldMk cId="4070320145" sldId="661"/>
            <ac:spMk id="5" creationId="{1E124069-2BE0-4C8C-9F76-CF8E1D55F4DE}"/>
          </ac:spMkLst>
        </pc:spChg>
        <pc:spChg chg="mod ord">
          <ac:chgData name="Walid Ben Romdhane" userId="6fe82dfa42338168" providerId="LiveId" clId="{E72666A0-950D-449F-A17C-796EE64FDA89}" dt="2022-01-26T14:49:10.385" v="6572"/>
          <ac:spMkLst>
            <pc:docMk/>
            <pc:sldMk cId="4070320145" sldId="661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15T11:26:00.252" v="2695" actId="1038"/>
          <ac:spMkLst>
            <pc:docMk/>
            <pc:sldMk cId="4070320145" sldId="661"/>
            <ac:spMk id="14" creationId="{7A93D38E-6C67-49FD-AC50-8E1832F12E40}"/>
          </ac:spMkLst>
        </pc:spChg>
        <pc:spChg chg="mod">
          <ac:chgData name="Walid Ben Romdhane" userId="6fe82dfa42338168" providerId="LiveId" clId="{E72666A0-950D-449F-A17C-796EE64FDA89}" dt="2022-01-15T11:26:00.252" v="2695" actId="1038"/>
          <ac:spMkLst>
            <pc:docMk/>
            <pc:sldMk cId="4070320145" sldId="661"/>
            <ac:spMk id="15" creationId="{E248F535-16A3-4E1A-9FF5-A61539DFDFE4}"/>
          </ac:spMkLst>
        </pc:spChg>
        <pc:spChg chg="add mod">
          <ac:chgData name="Walid Ben Romdhane" userId="6fe82dfa42338168" providerId="LiveId" clId="{E72666A0-950D-449F-A17C-796EE64FDA89}" dt="2022-01-17T09:27:29.710" v="3559"/>
          <ac:spMkLst>
            <pc:docMk/>
            <pc:sldMk cId="4070320145" sldId="661"/>
            <ac:spMk id="16" creationId="{1564FE96-2B55-445E-B80F-BD59FAFF66A3}"/>
          </ac:spMkLst>
        </pc:spChg>
      </pc:sldChg>
      <pc:sldChg chg="addSp delSp modSp add mod modTransition modClrScheme modAnim chgLayout">
        <pc:chgData name="Walid Ben Romdhane" userId="6fe82dfa42338168" providerId="LiveId" clId="{E72666A0-950D-449F-A17C-796EE64FDA89}" dt="2022-01-31T14:59:47.956" v="8474" actId="478"/>
        <pc:sldMkLst>
          <pc:docMk/>
          <pc:sldMk cId="3831531560" sldId="662"/>
        </pc:sldMkLst>
        <pc:spChg chg="add del mod ord">
          <ac:chgData name="Walid Ben Romdhane" userId="6fe82dfa42338168" providerId="LiveId" clId="{E72666A0-950D-449F-A17C-796EE64FDA89}" dt="2022-01-31T14:59:47.355" v="8473" actId="478"/>
          <ac:spMkLst>
            <pc:docMk/>
            <pc:sldMk cId="3831531560" sldId="662"/>
            <ac:spMk id="3" creationId="{5F135EBE-B000-4538-A4E1-E4F4C0EA3003}"/>
          </ac:spMkLst>
        </pc:spChg>
        <pc:spChg chg="del">
          <ac:chgData name="Walid Ben Romdhane" userId="6fe82dfa42338168" providerId="LiveId" clId="{E72666A0-950D-449F-A17C-796EE64FDA89}" dt="2022-01-24T17:25:39.993" v="5137" actId="478"/>
          <ac:spMkLst>
            <pc:docMk/>
            <pc:sldMk cId="3831531560" sldId="662"/>
            <ac:spMk id="4" creationId="{6F246255-1E5C-411B-A5CE-19068A2B62AE}"/>
          </ac:spMkLst>
        </pc:spChg>
        <pc:spChg chg="add del mod">
          <ac:chgData name="Walid Ben Romdhane" userId="6fe82dfa42338168" providerId="LiveId" clId="{E72666A0-950D-449F-A17C-796EE64FDA89}" dt="2022-01-31T14:59:47.956" v="8474" actId="478"/>
          <ac:spMkLst>
            <pc:docMk/>
            <pc:sldMk cId="3831531560" sldId="662"/>
            <ac:spMk id="5" creationId="{658D34F6-6BD7-42CD-A364-F4704A9F3E1A}"/>
          </ac:spMkLst>
        </pc:spChg>
        <pc:spChg chg="mod ord">
          <ac:chgData name="Walid Ben Romdhane" userId="6fe82dfa42338168" providerId="LiveId" clId="{E72666A0-950D-449F-A17C-796EE64FDA89}" dt="2022-01-26T14:49:10.385" v="6572"/>
          <ac:spMkLst>
            <pc:docMk/>
            <pc:sldMk cId="3831531560" sldId="662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15T11:26:09.378" v="2737" actId="1038"/>
          <ac:spMkLst>
            <pc:docMk/>
            <pc:sldMk cId="3831531560" sldId="662"/>
            <ac:spMk id="14" creationId="{7A93D38E-6C67-49FD-AC50-8E1832F12E40}"/>
          </ac:spMkLst>
        </pc:spChg>
        <pc:spChg chg="mod">
          <ac:chgData name="Walid Ben Romdhane" userId="6fe82dfa42338168" providerId="LiveId" clId="{E72666A0-950D-449F-A17C-796EE64FDA89}" dt="2022-01-15T11:26:09.378" v="2737" actId="1038"/>
          <ac:spMkLst>
            <pc:docMk/>
            <pc:sldMk cId="3831531560" sldId="662"/>
            <ac:spMk id="15" creationId="{E248F535-16A3-4E1A-9FF5-A61539DFDFE4}"/>
          </ac:spMkLst>
        </pc:spChg>
        <pc:spChg chg="add mod">
          <ac:chgData name="Walid Ben Romdhane" userId="6fe82dfa42338168" providerId="LiveId" clId="{E72666A0-950D-449F-A17C-796EE64FDA89}" dt="2022-01-17T09:27:33.225" v="3560"/>
          <ac:spMkLst>
            <pc:docMk/>
            <pc:sldMk cId="3831531560" sldId="662"/>
            <ac:spMk id="17" creationId="{8A16F56C-4731-4A2A-89E7-A43CC9BB8477}"/>
          </ac:spMkLst>
        </pc:spChg>
        <pc:spChg chg="add mod">
          <ac:chgData name="Walid Ben Romdhane" userId="6fe82dfa42338168" providerId="LiveId" clId="{E72666A0-950D-449F-A17C-796EE64FDA89}" dt="2022-01-24T17:29:05.181" v="5160" actId="1076"/>
          <ac:spMkLst>
            <pc:docMk/>
            <pc:sldMk cId="3831531560" sldId="662"/>
            <ac:spMk id="18" creationId="{32FF211E-1880-4E72-BC95-B7F770A2FE29}"/>
          </ac:spMkLst>
        </pc:spChg>
        <pc:spChg chg="add mod">
          <ac:chgData name="Walid Ben Romdhane" userId="6fe82dfa42338168" providerId="LiveId" clId="{E72666A0-950D-449F-A17C-796EE64FDA89}" dt="2022-01-24T17:29:56.411" v="5169" actId="1076"/>
          <ac:spMkLst>
            <pc:docMk/>
            <pc:sldMk cId="3831531560" sldId="662"/>
            <ac:spMk id="19" creationId="{B0A15344-E4B2-4ABC-A4E6-69F61640E8BA}"/>
          </ac:spMkLst>
        </pc:spChg>
        <pc:cxnChg chg="add mod">
          <ac:chgData name="Walid Ben Romdhane" userId="6fe82dfa42338168" providerId="LiveId" clId="{E72666A0-950D-449F-A17C-796EE64FDA89}" dt="2022-01-25T08:50:18.446" v="5263" actId="1037"/>
          <ac:cxnSpMkLst>
            <pc:docMk/>
            <pc:sldMk cId="3831531560" sldId="662"/>
            <ac:cxnSpMk id="16" creationId="{EF068AEF-9B09-4E27-AB05-BF8466703242}"/>
          </ac:cxnSpMkLst>
        </pc:cxnChg>
      </pc:sldChg>
      <pc:sldChg chg="addSp delSp modSp add mod modClrScheme delAnim modAnim chgLayout">
        <pc:chgData name="Walid Ben Romdhane" userId="6fe82dfa42338168" providerId="LiveId" clId="{E72666A0-950D-449F-A17C-796EE64FDA89}" dt="2022-01-26T14:49:10.385" v="6572"/>
        <pc:sldMkLst>
          <pc:docMk/>
          <pc:sldMk cId="2266695424" sldId="663"/>
        </pc:sldMkLst>
        <pc:spChg chg="add mod ord">
          <ac:chgData name="Walid Ben Romdhane" userId="6fe82dfa42338168" providerId="LiveId" clId="{E72666A0-950D-449F-A17C-796EE64FDA89}" dt="2022-01-24T17:11:39.646" v="4904" actId="20577"/>
          <ac:spMkLst>
            <pc:docMk/>
            <pc:sldMk cId="2266695424" sldId="663"/>
            <ac:spMk id="2" creationId="{E6E41B1A-0C55-411A-B481-65B255650155}"/>
          </ac:spMkLst>
        </pc:spChg>
        <pc:spChg chg="del">
          <ac:chgData name="Walid Ben Romdhane" userId="6fe82dfa42338168" providerId="LiveId" clId="{E72666A0-950D-449F-A17C-796EE64FDA89}" dt="2022-01-15T11:29:22.216" v="2802" actId="478"/>
          <ac:spMkLst>
            <pc:docMk/>
            <pc:sldMk cId="2266695424" sldId="663"/>
            <ac:spMk id="6" creationId="{231E4991-4EE0-4383-BEF6-F7FCB13F1799}"/>
          </ac:spMkLst>
        </pc:spChg>
        <pc:spChg chg="del">
          <ac:chgData name="Walid Ben Romdhane" userId="6fe82dfa42338168" providerId="LiveId" clId="{E72666A0-950D-449F-A17C-796EE64FDA89}" dt="2022-01-15T11:29:22.216" v="2802" actId="478"/>
          <ac:spMkLst>
            <pc:docMk/>
            <pc:sldMk cId="2266695424" sldId="663"/>
            <ac:spMk id="7" creationId="{CABEABC2-56FA-438E-AF5E-D49C18E3754A}"/>
          </ac:spMkLst>
        </pc:spChg>
        <pc:spChg chg="mod">
          <ac:chgData name="Walid Ben Romdhane" userId="6fe82dfa42338168" providerId="LiveId" clId="{E72666A0-950D-449F-A17C-796EE64FDA89}" dt="2022-01-24T17:12:38.858" v="4925"/>
          <ac:spMkLst>
            <pc:docMk/>
            <pc:sldMk cId="2266695424" sldId="663"/>
            <ac:spMk id="8" creationId="{FA7BA2F9-1BF9-4A33-BEBC-68BC0A324CDB}"/>
          </ac:spMkLst>
        </pc:spChg>
        <pc:spChg chg="del">
          <ac:chgData name="Walid Ben Romdhane" userId="6fe82dfa42338168" providerId="LiveId" clId="{E72666A0-950D-449F-A17C-796EE64FDA89}" dt="2022-01-15T11:29:22.216" v="2802" actId="478"/>
          <ac:spMkLst>
            <pc:docMk/>
            <pc:sldMk cId="2266695424" sldId="663"/>
            <ac:spMk id="9" creationId="{CF81FB7D-5E04-4E29-BB4E-37196781C02A}"/>
          </ac:spMkLst>
        </pc:spChg>
        <pc:spChg chg="del">
          <ac:chgData name="Walid Ben Romdhane" userId="6fe82dfa42338168" providerId="LiveId" clId="{E72666A0-950D-449F-A17C-796EE64FDA89}" dt="2022-01-15T11:29:22.216" v="2802" actId="478"/>
          <ac:spMkLst>
            <pc:docMk/>
            <pc:sldMk cId="2266695424" sldId="663"/>
            <ac:spMk id="10" creationId="{6BD6F0E9-284A-4644-9A4D-64D2E0198788}"/>
          </ac:spMkLst>
        </pc:spChg>
        <pc:spChg chg="add mod">
          <ac:chgData name="Walid Ben Romdhane" userId="6fe82dfa42338168" providerId="LiveId" clId="{E72666A0-950D-449F-A17C-796EE64FDA89}" dt="2022-01-15T11:36:36.441" v="3081" actId="1036"/>
          <ac:spMkLst>
            <pc:docMk/>
            <pc:sldMk cId="2266695424" sldId="663"/>
            <ac:spMk id="11" creationId="{3393E719-5604-4E7F-B3F6-F7B63855D487}"/>
          </ac:spMkLst>
        </pc:spChg>
        <pc:spChg chg="mod ord">
          <ac:chgData name="Walid Ben Romdhane" userId="6fe82dfa42338168" providerId="LiveId" clId="{E72666A0-950D-449F-A17C-796EE64FDA89}" dt="2022-01-26T14:49:10.385" v="6572"/>
          <ac:spMkLst>
            <pc:docMk/>
            <pc:sldMk cId="2266695424" sldId="663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5T11:36:36.441" v="3081" actId="1036"/>
          <ac:spMkLst>
            <pc:docMk/>
            <pc:sldMk cId="2266695424" sldId="663"/>
            <ac:spMk id="13" creationId="{E67CCC4C-E4F8-4A97-A463-95F302FD167C}"/>
          </ac:spMkLst>
        </pc:spChg>
        <pc:spChg chg="add mod">
          <ac:chgData name="Walid Ben Romdhane" userId="6fe82dfa42338168" providerId="LiveId" clId="{E72666A0-950D-449F-A17C-796EE64FDA89}" dt="2022-01-24T17:22:04.462" v="4995"/>
          <ac:spMkLst>
            <pc:docMk/>
            <pc:sldMk cId="2266695424" sldId="663"/>
            <ac:spMk id="14" creationId="{0FFC0CC2-FD76-44BE-8E67-E5496E3B5007}"/>
          </ac:spMkLst>
        </pc:spChg>
        <pc:spChg chg="add del mod">
          <ac:chgData name="Walid Ben Romdhane" userId="6fe82dfa42338168" providerId="LiveId" clId="{E72666A0-950D-449F-A17C-796EE64FDA89}" dt="2022-01-15T11:36:18.477" v="3054" actId="478"/>
          <ac:spMkLst>
            <pc:docMk/>
            <pc:sldMk cId="2266695424" sldId="663"/>
            <ac:spMk id="15" creationId="{4E4A65E3-5D13-41B3-8196-50F6F79DA954}"/>
          </ac:spMkLst>
        </pc:spChg>
        <pc:spChg chg="add del mod">
          <ac:chgData name="Walid Ben Romdhane" userId="6fe82dfa42338168" providerId="LiveId" clId="{E72666A0-950D-449F-A17C-796EE64FDA89}" dt="2022-01-15T11:36:18.477" v="3054" actId="478"/>
          <ac:spMkLst>
            <pc:docMk/>
            <pc:sldMk cId="2266695424" sldId="663"/>
            <ac:spMk id="16" creationId="{98F855C4-3A3C-4AE5-951A-BAE8FB80D79A}"/>
          </ac:spMkLst>
        </pc:spChg>
        <pc:spChg chg="add del mod">
          <ac:chgData name="Walid Ben Romdhane" userId="6fe82dfa42338168" providerId="LiveId" clId="{E72666A0-950D-449F-A17C-796EE64FDA89}" dt="2022-01-15T11:36:18.477" v="3054" actId="478"/>
          <ac:spMkLst>
            <pc:docMk/>
            <pc:sldMk cId="2266695424" sldId="663"/>
            <ac:spMk id="17" creationId="{0DA30656-E56D-48FC-B9C5-BAD6C51B9263}"/>
          </ac:spMkLst>
        </pc:spChg>
        <pc:spChg chg="add del mod">
          <ac:chgData name="Walid Ben Romdhane" userId="6fe82dfa42338168" providerId="LiveId" clId="{E72666A0-950D-449F-A17C-796EE64FDA89}" dt="2022-01-15T11:36:18.477" v="3054" actId="478"/>
          <ac:spMkLst>
            <pc:docMk/>
            <pc:sldMk cId="2266695424" sldId="663"/>
            <ac:spMk id="18" creationId="{3A7C2CBF-E167-4269-A1DF-D12B4E66E081}"/>
          </ac:spMkLst>
        </pc:spChg>
        <pc:spChg chg="add mod">
          <ac:chgData name="Walid Ben Romdhane" userId="6fe82dfa42338168" providerId="LiveId" clId="{E72666A0-950D-449F-A17C-796EE64FDA89}" dt="2022-01-15T11:36:36.441" v="3081" actId="1036"/>
          <ac:spMkLst>
            <pc:docMk/>
            <pc:sldMk cId="2266695424" sldId="663"/>
            <ac:spMk id="19" creationId="{661A3423-87B7-47E0-91B6-A55BC7FB66B3}"/>
          </ac:spMkLst>
        </pc:spChg>
        <pc:spChg chg="add mod">
          <ac:chgData name="Walid Ben Romdhane" userId="6fe82dfa42338168" providerId="LiveId" clId="{E72666A0-950D-449F-A17C-796EE64FDA89}" dt="2022-01-15T11:36:36.441" v="3081" actId="1036"/>
          <ac:spMkLst>
            <pc:docMk/>
            <pc:sldMk cId="2266695424" sldId="663"/>
            <ac:spMk id="21" creationId="{C77E2C2C-ABFD-4F59-8476-1E4F6E6CCBE0}"/>
          </ac:spMkLst>
        </pc:spChg>
        <pc:spChg chg="add mod">
          <ac:chgData name="Walid Ben Romdhane" userId="6fe82dfa42338168" providerId="LiveId" clId="{E72666A0-950D-449F-A17C-796EE64FDA89}" dt="2022-01-24T17:11:21.816" v="4878" actId="1076"/>
          <ac:spMkLst>
            <pc:docMk/>
            <pc:sldMk cId="2266695424" sldId="663"/>
            <ac:spMk id="23" creationId="{487E40BE-3B80-42C1-8371-AE6B8E7DAF94}"/>
          </ac:spMkLst>
        </pc:spChg>
        <pc:spChg chg="add del mod">
          <ac:chgData name="Walid Ben Romdhane" userId="6fe82dfa42338168" providerId="LiveId" clId="{E72666A0-950D-449F-A17C-796EE64FDA89}" dt="2022-01-15T11:33:23.168" v="2932" actId="478"/>
          <ac:spMkLst>
            <pc:docMk/>
            <pc:sldMk cId="2266695424" sldId="663"/>
            <ac:spMk id="24" creationId="{BB808CFF-8349-484D-AE3C-7255A7E96AEA}"/>
          </ac:spMkLst>
        </pc:spChg>
        <pc:spChg chg="add del mod">
          <ac:chgData name="Walid Ben Romdhane" userId="6fe82dfa42338168" providerId="LiveId" clId="{E72666A0-950D-449F-A17C-796EE64FDA89}" dt="2022-01-15T11:33:23.168" v="2932" actId="478"/>
          <ac:spMkLst>
            <pc:docMk/>
            <pc:sldMk cId="2266695424" sldId="663"/>
            <ac:spMk id="25" creationId="{F5CF8199-3370-4AAE-AA52-C99D5AF3F2A8}"/>
          </ac:spMkLst>
        </pc:spChg>
        <pc:spChg chg="add mod">
          <ac:chgData name="Walid Ben Romdhane" userId="6fe82dfa42338168" providerId="LiveId" clId="{E72666A0-950D-449F-A17C-796EE64FDA89}" dt="2022-01-24T17:21:47.435" v="4990" actId="1038"/>
          <ac:spMkLst>
            <pc:docMk/>
            <pc:sldMk cId="2266695424" sldId="663"/>
            <ac:spMk id="26" creationId="{D40592D5-2A03-41D2-A014-F7CF7AEF1829}"/>
          </ac:spMkLst>
        </pc:spChg>
        <pc:spChg chg="add mod">
          <ac:chgData name="Walid Ben Romdhane" userId="6fe82dfa42338168" providerId="LiveId" clId="{E72666A0-950D-449F-A17C-796EE64FDA89}" dt="2022-01-24T17:21:47.435" v="4990" actId="1038"/>
          <ac:spMkLst>
            <pc:docMk/>
            <pc:sldMk cId="2266695424" sldId="663"/>
            <ac:spMk id="27" creationId="{7DC69663-440F-4194-8CFF-9B72EF96BDF5}"/>
          </ac:spMkLst>
        </pc:spChg>
        <pc:spChg chg="add del mod">
          <ac:chgData name="Walid Ben Romdhane" userId="6fe82dfa42338168" providerId="LiveId" clId="{E72666A0-950D-449F-A17C-796EE64FDA89}" dt="2022-01-15T11:36:18.477" v="3054" actId="478"/>
          <ac:spMkLst>
            <pc:docMk/>
            <pc:sldMk cId="2266695424" sldId="663"/>
            <ac:spMk id="29" creationId="{A429BB77-EB57-4FFF-91A8-58A7B74AD984}"/>
          </ac:spMkLst>
        </pc:spChg>
        <pc:spChg chg="add del mod">
          <ac:chgData name="Walid Ben Romdhane" userId="6fe82dfa42338168" providerId="LiveId" clId="{E72666A0-950D-449F-A17C-796EE64FDA89}" dt="2022-01-24T17:22:40.802" v="5026" actId="478"/>
          <ac:spMkLst>
            <pc:docMk/>
            <pc:sldMk cId="2266695424" sldId="663"/>
            <ac:spMk id="31" creationId="{7F115AEB-309D-45C0-98A5-2660E8842046}"/>
          </ac:spMkLst>
        </pc:spChg>
        <pc:spChg chg="add mod">
          <ac:chgData name="Walid Ben Romdhane" userId="6fe82dfa42338168" providerId="LiveId" clId="{E72666A0-950D-449F-A17C-796EE64FDA89}" dt="2022-01-15T11:34:23.739" v="2946" actId="571"/>
          <ac:spMkLst>
            <pc:docMk/>
            <pc:sldMk cId="2266695424" sldId="663"/>
            <ac:spMk id="32" creationId="{DA01E7BC-F50D-4CC1-BD13-9D458EDE401C}"/>
          </ac:spMkLst>
        </pc:spChg>
        <pc:spChg chg="add mod">
          <ac:chgData name="Walid Ben Romdhane" userId="6fe82dfa42338168" providerId="LiveId" clId="{E72666A0-950D-449F-A17C-796EE64FDA89}" dt="2022-01-15T11:34:23.739" v="2946" actId="571"/>
          <ac:spMkLst>
            <pc:docMk/>
            <pc:sldMk cId="2266695424" sldId="663"/>
            <ac:spMk id="33" creationId="{8ECBE82B-80D6-4B83-B8FD-89110F0AD2BF}"/>
          </ac:spMkLst>
        </pc:spChg>
        <pc:spChg chg="add del mod">
          <ac:chgData name="Walid Ben Romdhane" userId="6fe82dfa42338168" providerId="LiveId" clId="{E72666A0-950D-449F-A17C-796EE64FDA89}" dt="2022-01-24T17:22:40.802" v="5026" actId="478"/>
          <ac:spMkLst>
            <pc:docMk/>
            <pc:sldMk cId="2266695424" sldId="663"/>
            <ac:spMk id="34" creationId="{1FD143B8-AD4B-4870-A169-F3D80CA247C5}"/>
          </ac:spMkLst>
        </pc:spChg>
        <pc:picChg chg="add mod">
          <ac:chgData name="Walid Ben Romdhane" userId="6fe82dfa42338168" providerId="LiveId" clId="{E72666A0-950D-449F-A17C-796EE64FDA89}" dt="2022-01-15T11:36:36.441" v="3081" actId="1036"/>
          <ac:picMkLst>
            <pc:docMk/>
            <pc:sldMk cId="2266695424" sldId="663"/>
            <ac:picMk id="28" creationId="{D65CEFC9-4286-4430-88FF-CD7AF13C208E}"/>
          </ac:picMkLst>
        </pc:picChg>
        <pc:picChg chg="add del mod">
          <ac:chgData name="Walid Ben Romdhane" userId="6fe82dfa42338168" providerId="LiveId" clId="{E72666A0-950D-449F-A17C-796EE64FDA89}" dt="2022-01-15T11:36:18.477" v="3054" actId="478"/>
          <ac:picMkLst>
            <pc:docMk/>
            <pc:sldMk cId="2266695424" sldId="663"/>
            <ac:picMk id="30" creationId="{9D7D5F3F-4239-4C08-8A56-188DFA5DB2A9}"/>
          </ac:picMkLst>
        </pc:picChg>
        <pc:cxnChg chg="add mod">
          <ac:chgData name="Walid Ben Romdhane" userId="6fe82dfa42338168" providerId="LiveId" clId="{E72666A0-950D-449F-A17C-796EE64FDA89}" dt="2022-01-15T11:36:36.441" v="3081" actId="1036"/>
          <ac:cxnSpMkLst>
            <pc:docMk/>
            <pc:sldMk cId="2266695424" sldId="663"/>
            <ac:cxnSpMk id="20" creationId="{A2C24E27-DFA3-42DC-AF51-807F63EBC84D}"/>
          </ac:cxnSpMkLst>
        </pc:cxnChg>
        <pc:cxnChg chg="add mod">
          <ac:chgData name="Walid Ben Romdhane" userId="6fe82dfa42338168" providerId="LiveId" clId="{E72666A0-950D-449F-A17C-796EE64FDA89}" dt="2022-01-24T17:13:52.154" v="4943" actId="1036"/>
          <ac:cxnSpMkLst>
            <pc:docMk/>
            <pc:sldMk cId="2266695424" sldId="663"/>
            <ac:cxnSpMk id="22" creationId="{B0D43297-DDFB-43A3-958E-7B309D566C34}"/>
          </ac:cxnSpMkLst>
        </pc:cxnChg>
      </pc:sldChg>
      <pc:sldChg chg="delSp modSp add del mod modAnim">
        <pc:chgData name="Walid Ben Romdhane" userId="6fe82dfa42338168" providerId="LiveId" clId="{E72666A0-950D-449F-A17C-796EE64FDA89}" dt="2022-01-15T11:36:46.370" v="3084" actId="47"/>
        <pc:sldMkLst>
          <pc:docMk/>
          <pc:sldMk cId="3743425271" sldId="664"/>
        </pc:sldMkLst>
        <pc:spChg chg="del">
          <ac:chgData name="Walid Ben Romdhane" userId="6fe82dfa42338168" providerId="LiveId" clId="{E72666A0-950D-449F-A17C-796EE64FDA89}" dt="2022-01-15T11:36:25.142" v="3055" actId="478"/>
          <ac:spMkLst>
            <pc:docMk/>
            <pc:sldMk cId="3743425271" sldId="664"/>
            <ac:spMk id="15" creationId="{4E4A65E3-5D13-41B3-8196-50F6F79DA954}"/>
          </ac:spMkLst>
        </pc:spChg>
        <pc:spChg chg="del">
          <ac:chgData name="Walid Ben Romdhane" userId="6fe82dfa42338168" providerId="LiveId" clId="{E72666A0-950D-449F-A17C-796EE64FDA89}" dt="2022-01-15T11:36:25.142" v="3055" actId="478"/>
          <ac:spMkLst>
            <pc:docMk/>
            <pc:sldMk cId="3743425271" sldId="664"/>
            <ac:spMk id="16" creationId="{98F855C4-3A3C-4AE5-951A-BAE8FB80D79A}"/>
          </ac:spMkLst>
        </pc:spChg>
        <pc:spChg chg="del">
          <ac:chgData name="Walid Ben Romdhane" userId="6fe82dfa42338168" providerId="LiveId" clId="{E72666A0-950D-449F-A17C-796EE64FDA89}" dt="2022-01-15T11:36:25.142" v="3055" actId="478"/>
          <ac:spMkLst>
            <pc:docMk/>
            <pc:sldMk cId="3743425271" sldId="664"/>
            <ac:spMk id="17" creationId="{0DA30656-E56D-48FC-B9C5-BAD6C51B9263}"/>
          </ac:spMkLst>
        </pc:spChg>
        <pc:spChg chg="del">
          <ac:chgData name="Walid Ben Romdhane" userId="6fe82dfa42338168" providerId="LiveId" clId="{E72666A0-950D-449F-A17C-796EE64FDA89}" dt="2022-01-15T11:36:25.142" v="3055" actId="478"/>
          <ac:spMkLst>
            <pc:docMk/>
            <pc:sldMk cId="3743425271" sldId="664"/>
            <ac:spMk id="18" creationId="{3A7C2CBF-E167-4269-A1DF-D12B4E66E081}"/>
          </ac:spMkLst>
        </pc:spChg>
        <pc:spChg chg="del">
          <ac:chgData name="Walid Ben Romdhane" userId="6fe82dfa42338168" providerId="LiveId" clId="{E72666A0-950D-449F-A17C-796EE64FDA89}" dt="2022-01-15T11:36:25.142" v="3055" actId="478"/>
          <ac:spMkLst>
            <pc:docMk/>
            <pc:sldMk cId="3743425271" sldId="664"/>
            <ac:spMk id="29" creationId="{A429BB77-EB57-4FFF-91A8-58A7B74AD984}"/>
          </ac:spMkLst>
        </pc:spChg>
        <pc:spChg chg="mod">
          <ac:chgData name="Walid Ben Romdhane" userId="6fe82dfa42338168" providerId="LiveId" clId="{E72666A0-950D-449F-A17C-796EE64FDA89}" dt="2022-01-15T11:34:55.294" v="2988" actId="1037"/>
          <ac:spMkLst>
            <pc:docMk/>
            <pc:sldMk cId="3743425271" sldId="664"/>
            <ac:spMk id="31" creationId="{7F115AEB-309D-45C0-98A5-2660E8842046}"/>
          </ac:spMkLst>
        </pc:spChg>
        <pc:spChg chg="mod">
          <ac:chgData name="Walid Ben Romdhane" userId="6fe82dfa42338168" providerId="LiveId" clId="{E72666A0-950D-449F-A17C-796EE64FDA89}" dt="2022-01-15T11:34:55.294" v="2988" actId="1037"/>
          <ac:spMkLst>
            <pc:docMk/>
            <pc:sldMk cId="3743425271" sldId="664"/>
            <ac:spMk id="34" creationId="{1FD143B8-AD4B-4870-A169-F3D80CA247C5}"/>
          </ac:spMkLst>
        </pc:spChg>
        <pc:picChg chg="del">
          <ac:chgData name="Walid Ben Romdhane" userId="6fe82dfa42338168" providerId="LiveId" clId="{E72666A0-950D-449F-A17C-796EE64FDA89}" dt="2022-01-15T11:36:25.142" v="3055" actId="478"/>
          <ac:picMkLst>
            <pc:docMk/>
            <pc:sldMk cId="3743425271" sldId="664"/>
            <ac:picMk id="30" creationId="{9D7D5F3F-4239-4C08-8A56-188DFA5DB2A9}"/>
          </ac:picMkLst>
        </pc:picChg>
      </pc:sldChg>
      <pc:sldChg chg="delSp modSp add del mod modAnim">
        <pc:chgData name="Walid Ben Romdhane" userId="6fe82dfa42338168" providerId="LiveId" clId="{E72666A0-950D-449F-A17C-796EE64FDA89}" dt="2022-01-15T11:36:48.852" v="3085" actId="47"/>
        <pc:sldMkLst>
          <pc:docMk/>
          <pc:sldMk cId="3447095093" sldId="665"/>
        </pc:sldMkLst>
        <pc:spChg chg="del">
          <ac:chgData name="Walid Ben Romdhane" userId="6fe82dfa42338168" providerId="LiveId" clId="{E72666A0-950D-449F-A17C-796EE64FDA89}" dt="2022-01-15T11:36:29.917" v="3056" actId="478"/>
          <ac:spMkLst>
            <pc:docMk/>
            <pc:sldMk cId="3447095093" sldId="665"/>
            <ac:spMk id="15" creationId="{4E4A65E3-5D13-41B3-8196-50F6F79DA954}"/>
          </ac:spMkLst>
        </pc:spChg>
        <pc:spChg chg="del">
          <ac:chgData name="Walid Ben Romdhane" userId="6fe82dfa42338168" providerId="LiveId" clId="{E72666A0-950D-449F-A17C-796EE64FDA89}" dt="2022-01-15T11:36:29.917" v="3056" actId="478"/>
          <ac:spMkLst>
            <pc:docMk/>
            <pc:sldMk cId="3447095093" sldId="665"/>
            <ac:spMk id="16" creationId="{98F855C4-3A3C-4AE5-951A-BAE8FB80D79A}"/>
          </ac:spMkLst>
        </pc:spChg>
        <pc:spChg chg="del">
          <ac:chgData name="Walid Ben Romdhane" userId="6fe82dfa42338168" providerId="LiveId" clId="{E72666A0-950D-449F-A17C-796EE64FDA89}" dt="2022-01-15T11:36:29.917" v="3056" actId="478"/>
          <ac:spMkLst>
            <pc:docMk/>
            <pc:sldMk cId="3447095093" sldId="665"/>
            <ac:spMk id="17" creationId="{0DA30656-E56D-48FC-B9C5-BAD6C51B9263}"/>
          </ac:spMkLst>
        </pc:spChg>
        <pc:spChg chg="del">
          <ac:chgData name="Walid Ben Romdhane" userId="6fe82dfa42338168" providerId="LiveId" clId="{E72666A0-950D-449F-A17C-796EE64FDA89}" dt="2022-01-15T11:36:29.917" v="3056" actId="478"/>
          <ac:spMkLst>
            <pc:docMk/>
            <pc:sldMk cId="3447095093" sldId="665"/>
            <ac:spMk id="18" creationId="{3A7C2CBF-E167-4269-A1DF-D12B4E66E081}"/>
          </ac:spMkLst>
        </pc:spChg>
        <pc:spChg chg="del">
          <ac:chgData name="Walid Ben Romdhane" userId="6fe82dfa42338168" providerId="LiveId" clId="{E72666A0-950D-449F-A17C-796EE64FDA89}" dt="2022-01-15T11:36:29.917" v="3056" actId="478"/>
          <ac:spMkLst>
            <pc:docMk/>
            <pc:sldMk cId="3447095093" sldId="665"/>
            <ac:spMk id="29" creationId="{A429BB77-EB57-4FFF-91A8-58A7B74AD984}"/>
          </ac:spMkLst>
        </pc:spChg>
        <pc:spChg chg="mod">
          <ac:chgData name="Walid Ben Romdhane" userId="6fe82dfa42338168" providerId="LiveId" clId="{E72666A0-950D-449F-A17C-796EE64FDA89}" dt="2022-01-15T11:35:06.005" v="3049" actId="1037"/>
          <ac:spMkLst>
            <pc:docMk/>
            <pc:sldMk cId="3447095093" sldId="665"/>
            <ac:spMk id="31" creationId="{7F115AEB-309D-45C0-98A5-2660E8842046}"/>
          </ac:spMkLst>
        </pc:spChg>
        <pc:spChg chg="mod">
          <ac:chgData name="Walid Ben Romdhane" userId="6fe82dfa42338168" providerId="LiveId" clId="{E72666A0-950D-449F-A17C-796EE64FDA89}" dt="2022-01-15T11:35:06.005" v="3049" actId="1037"/>
          <ac:spMkLst>
            <pc:docMk/>
            <pc:sldMk cId="3447095093" sldId="665"/>
            <ac:spMk id="34" creationId="{1FD143B8-AD4B-4870-A169-F3D80CA247C5}"/>
          </ac:spMkLst>
        </pc:spChg>
        <pc:picChg chg="del">
          <ac:chgData name="Walid Ben Romdhane" userId="6fe82dfa42338168" providerId="LiveId" clId="{E72666A0-950D-449F-A17C-796EE64FDA89}" dt="2022-01-15T11:36:29.917" v="3056" actId="478"/>
          <ac:picMkLst>
            <pc:docMk/>
            <pc:sldMk cId="3447095093" sldId="665"/>
            <ac:picMk id="30" creationId="{9D7D5F3F-4239-4C08-8A56-188DFA5DB2A9}"/>
          </ac:picMkLst>
        </pc:picChg>
      </pc:sldChg>
      <pc:sldChg chg="addSp delSp modSp add del mod modAnim">
        <pc:chgData name="Walid Ben Romdhane" userId="6fe82dfa42338168" providerId="LiveId" clId="{E72666A0-950D-449F-A17C-796EE64FDA89}" dt="2022-01-24T17:24:18.268" v="5129" actId="47"/>
        <pc:sldMkLst>
          <pc:docMk/>
          <pc:sldMk cId="412513846" sldId="666"/>
        </pc:sldMkLst>
        <pc:spChg chg="add mod">
          <ac:chgData name="Walid Ben Romdhane" userId="6fe82dfa42338168" providerId="LiveId" clId="{E72666A0-950D-449F-A17C-796EE64FDA89}" dt="2022-01-24T17:12:04.273" v="4909"/>
          <ac:spMkLst>
            <pc:docMk/>
            <pc:sldMk cId="412513846" sldId="666"/>
            <ac:spMk id="18" creationId="{56EA54AB-690A-4DB3-9106-4FE93FB1E401}"/>
          </ac:spMkLst>
        </pc:spChg>
        <pc:spChg chg="del">
          <ac:chgData name="Walid Ben Romdhane" userId="6fe82dfa42338168" providerId="LiveId" clId="{E72666A0-950D-449F-A17C-796EE64FDA89}" dt="2022-01-24T17:12:03.864" v="4908" actId="478"/>
          <ac:spMkLst>
            <pc:docMk/>
            <pc:sldMk cId="412513846" sldId="666"/>
            <ac:spMk id="23" creationId="{487E40BE-3B80-42C1-8371-AE6B8E7DAF94}"/>
          </ac:spMkLst>
        </pc:spChg>
        <pc:spChg chg="add mod">
          <ac:chgData name="Walid Ben Romdhane" userId="6fe82dfa42338168" providerId="LiveId" clId="{E72666A0-950D-449F-A17C-796EE64FDA89}" dt="2022-01-24T17:12:04.273" v="4909"/>
          <ac:spMkLst>
            <pc:docMk/>
            <pc:sldMk cId="412513846" sldId="666"/>
            <ac:spMk id="24" creationId="{5F03E827-8AA6-4890-8745-8F3B1172A523}"/>
          </ac:spMkLst>
        </pc:spChg>
        <pc:spChg chg="add mod">
          <ac:chgData name="Walid Ben Romdhane" userId="6fe82dfa42338168" providerId="LiveId" clId="{E72666A0-950D-449F-A17C-796EE64FDA89}" dt="2022-01-24T17:12:04.273" v="4909"/>
          <ac:spMkLst>
            <pc:docMk/>
            <pc:sldMk cId="412513846" sldId="666"/>
            <ac:spMk id="25" creationId="{CCF7B593-BE45-4070-B6A1-11F55A8E3904}"/>
          </ac:spMkLst>
        </pc:spChg>
        <pc:spChg chg="del">
          <ac:chgData name="Walid Ben Romdhane" userId="6fe82dfa42338168" providerId="LiveId" clId="{E72666A0-950D-449F-A17C-796EE64FDA89}" dt="2022-01-24T17:12:03.864" v="4908" actId="478"/>
          <ac:spMkLst>
            <pc:docMk/>
            <pc:sldMk cId="412513846" sldId="666"/>
            <ac:spMk id="26" creationId="{D40592D5-2A03-41D2-A014-F7CF7AEF1829}"/>
          </ac:spMkLst>
        </pc:spChg>
        <pc:spChg chg="del">
          <ac:chgData name="Walid Ben Romdhane" userId="6fe82dfa42338168" providerId="LiveId" clId="{E72666A0-950D-449F-A17C-796EE64FDA89}" dt="2022-01-24T17:12:03.864" v="4908" actId="478"/>
          <ac:spMkLst>
            <pc:docMk/>
            <pc:sldMk cId="412513846" sldId="666"/>
            <ac:spMk id="27" creationId="{7DC69663-440F-4194-8CFF-9B72EF96BDF5}"/>
          </ac:spMkLst>
        </pc:spChg>
        <pc:spChg chg="add mod">
          <ac:chgData name="Walid Ben Romdhane" userId="6fe82dfa42338168" providerId="LiveId" clId="{E72666A0-950D-449F-A17C-796EE64FDA89}" dt="2022-01-24T17:12:04.273" v="4909"/>
          <ac:spMkLst>
            <pc:docMk/>
            <pc:sldMk cId="412513846" sldId="666"/>
            <ac:spMk id="29" creationId="{71046884-370F-4343-BD20-60B1F69CAD65}"/>
          </ac:spMkLst>
        </pc:spChg>
        <pc:spChg chg="add mod">
          <ac:chgData name="Walid Ben Romdhane" userId="6fe82dfa42338168" providerId="LiveId" clId="{E72666A0-950D-449F-A17C-796EE64FDA89}" dt="2022-01-24T17:12:04.273" v="4909"/>
          <ac:spMkLst>
            <pc:docMk/>
            <pc:sldMk cId="412513846" sldId="666"/>
            <ac:spMk id="30" creationId="{79F5FD83-732E-404C-9535-29462FC3F47E}"/>
          </ac:spMkLst>
        </pc:spChg>
        <pc:spChg chg="del mod">
          <ac:chgData name="Walid Ben Romdhane" userId="6fe82dfa42338168" providerId="LiveId" clId="{E72666A0-950D-449F-A17C-796EE64FDA89}" dt="2022-01-24T17:12:03.864" v="4908" actId="478"/>
          <ac:spMkLst>
            <pc:docMk/>
            <pc:sldMk cId="412513846" sldId="666"/>
            <ac:spMk id="31" creationId="{7F115AEB-309D-45C0-98A5-2660E8842046}"/>
          </ac:spMkLst>
        </pc:spChg>
        <pc:spChg chg="del mod">
          <ac:chgData name="Walid Ben Romdhane" userId="6fe82dfa42338168" providerId="LiveId" clId="{E72666A0-950D-449F-A17C-796EE64FDA89}" dt="2022-01-24T17:12:03.864" v="4908" actId="478"/>
          <ac:spMkLst>
            <pc:docMk/>
            <pc:sldMk cId="412513846" sldId="666"/>
            <ac:spMk id="34" creationId="{1FD143B8-AD4B-4870-A169-F3D80CA247C5}"/>
          </ac:spMkLst>
        </pc:spChg>
        <pc:cxnChg chg="add del mod">
          <ac:chgData name="Walid Ben Romdhane" userId="6fe82dfa42338168" providerId="LiveId" clId="{E72666A0-950D-449F-A17C-796EE64FDA89}" dt="2022-01-24T17:14:31.209" v="4949" actId="478"/>
          <ac:cxnSpMkLst>
            <pc:docMk/>
            <pc:sldMk cId="412513846" sldId="666"/>
            <ac:cxnSpMk id="17" creationId="{E5F51B96-511C-4536-83C4-814963BF6551}"/>
          </ac:cxnSpMkLst>
        </pc:cxnChg>
        <pc:cxnChg chg="ord">
          <ac:chgData name="Walid Ben Romdhane" userId="6fe82dfa42338168" providerId="LiveId" clId="{E72666A0-950D-449F-A17C-796EE64FDA89}" dt="2022-01-24T17:14:47.302" v="4954" actId="167"/>
          <ac:cxnSpMkLst>
            <pc:docMk/>
            <pc:sldMk cId="412513846" sldId="666"/>
            <ac:cxnSpMk id="20" creationId="{A2C24E27-DFA3-42DC-AF51-807F63EBC84D}"/>
          </ac:cxnSpMkLst>
        </pc:cxnChg>
        <pc:cxnChg chg="del">
          <ac:chgData name="Walid Ben Romdhane" userId="6fe82dfa42338168" providerId="LiveId" clId="{E72666A0-950D-449F-A17C-796EE64FDA89}" dt="2022-01-24T17:12:03.864" v="4908" actId="478"/>
          <ac:cxnSpMkLst>
            <pc:docMk/>
            <pc:sldMk cId="412513846" sldId="666"/>
            <ac:cxnSpMk id="22" creationId="{B0D43297-DDFB-43A3-958E-7B309D566C34}"/>
          </ac:cxnSpMkLst>
        </pc:cxnChg>
        <pc:cxnChg chg="add mod ord">
          <ac:chgData name="Walid Ben Romdhane" userId="6fe82dfa42338168" providerId="LiveId" clId="{E72666A0-950D-449F-A17C-796EE64FDA89}" dt="2022-01-24T17:14:44.512" v="4953" actId="167"/>
          <ac:cxnSpMkLst>
            <pc:docMk/>
            <pc:sldMk cId="412513846" sldId="666"/>
            <ac:cxnSpMk id="32" creationId="{82514AA6-C712-426D-ADA1-4BCE82D07582}"/>
          </ac:cxnSpMkLst>
        </pc:cxnChg>
      </pc:sldChg>
      <pc:sldChg chg="add del">
        <pc:chgData name="Walid Ben Romdhane" userId="6fe82dfa42338168" providerId="LiveId" clId="{E72666A0-950D-449F-A17C-796EE64FDA89}" dt="2022-01-15T11:37:16.422" v="3145" actId="47"/>
        <pc:sldMkLst>
          <pc:docMk/>
          <pc:sldMk cId="670364147" sldId="667"/>
        </pc:sldMkLst>
      </pc:sldChg>
      <pc:sldChg chg="addSp delSp modSp add del mod ord delAnim modAnim">
        <pc:chgData name="Walid Ben Romdhane" userId="6fe82dfa42338168" providerId="LiveId" clId="{E72666A0-950D-449F-A17C-796EE64FDA89}" dt="2022-01-24T17:24:15.932" v="5128" actId="47"/>
        <pc:sldMkLst>
          <pc:docMk/>
          <pc:sldMk cId="2361201693" sldId="668"/>
        </pc:sldMkLst>
        <pc:spChg chg="add mod">
          <ac:chgData name="Walid Ben Romdhane" userId="6fe82dfa42338168" providerId="LiveId" clId="{E72666A0-950D-449F-A17C-796EE64FDA89}" dt="2022-01-24T17:11:53.604" v="4906"/>
          <ac:spMkLst>
            <pc:docMk/>
            <pc:sldMk cId="2361201693" sldId="668"/>
            <ac:spMk id="18" creationId="{3CEE6C54-AB6B-45BE-A77C-CD2CC8F950D9}"/>
          </ac:spMkLst>
        </pc:spChg>
        <pc:spChg chg="del">
          <ac:chgData name="Walid Ben Romdhane" userId="6fe82dfa42338168" providerId="LiveId" clId="{E72666A0-950D-449F-A17C-796EE64FDA89}" dt="2022-01-24T17:11:52.702" v="4905" actId="478"/>
          <ac:spMkLst>
            <pc:docMk/>
            <pc:sldMk cId="2361201693" sldId="668"/>
            <ac:spMk id="23" creationId="{487E40BE-3B80-42C1-8371-AE6B8E7DAF94}"/>
          </ac:spMkLst>
        </pc:spChg>
        <pc:spChg chg="add mod">
          <ac:chgData name="Walid Ben Romdhane" userId="6fe82dfa42338168" providerId="LiveId" clId="{E72666A0-950D-449F-A17C-796EE64FDA89}" dt="2022-01-24T17:11:53.604" v="4906"/>
          <ac:spMkLst>
            <pc:docMk/>
            <pc:sldMk cId="2361201693" sldId="668"/>
            <ac:spMk id="24" creationId="{725C686E-94DA-4507-A678-794517B91EC7}"/>
          </ac:spMkLst>
        </pc:spChg>
        <pc:spChg chg="add mod">
          <ac:chgData name="Walid Ben Romdhane" userId="6fe82dfa42338168" providerId="LiveId" clId="{E72666A0-950D-449F-A17C-796EE64FDA89}" dt="2022-01-24T17:11:53.604" v="4906"/>
          <ac:spMkLst>
            <pc:docMk/>
            <pc:sldMk cId="2361201693" sldId="668"/>
            <ac:spMk id="25" creationId="{24137840-94C9-4665-A08E-FAB52F72062A}"/>
          </ac:spMkLst>
        </pc:spChg>
        <pc:spChg chg="del">
          <ac:chgData name="Walid Ben Romdhane" userId="6fe82dfa42338168" providerId="LiveId" clId="{E72666A0-950D-449F-A17C-796EE64FDA89}" dt="2022-01-24T17:11:52.702" v="4905" actId="478"/>
          <ac:spMkLst>
            <pc:docMk/>
            <pc:sldMk cId="2361201693" sldId="668"/>
            <ac:spMk id="26" creationId="{D40592D5-2A03-41D2-A014-F7CF7AEF1829}"/>
          </ac:spMkLst>
        </pc:spChg>
        <pc:spChg chg="del">
          <ac:chgData name="Walid Ben Romdhane" userId="6fe82dfa42338168" providerId="LiveId" clId="{E72666A0-950D-449F-A17C-796EE64FDA89}" dt="2022-01-24T17:11:52.702" v="4905" actId="478"/>
          <ac:spMkLst>
            <pc:docMk/>
            <pc:sldMk cId="2361201693" sldId="668"/>
            <ac:spMk id="27" creationId="{7DC69663-440F-4194-8CFF-9B72EF96BDF5}"/>
          </ac:spMkLst>
        </pc:spChg>
        <pc:spChg chg="add mod">
          <ac:chgData name="Walid Ben Romdhane" userId="6fe82dfa42338168" providerId="LiveId" clId="{E72666A0-950D-449F-A17C-796EE64FDA89}" dt="2022-01-24T17:11:53.604" v="4906"/>
          <ac:spMkLst>
            <pc:docMk/>
            <pc:sldMk cId="2361201693" sldId="668"/>
            <ac:spMk id="29" creationId="{4E9152F1-14FD-4A29-84C5-2CCE6369540A}"/>
          </ac:spMkLst>
        </pc:spChg>
        <pc:spChg chg="add mod">
          <ac:chgData name="Walid Ben Romdhane" userId="6fe82dfa42338168" providerId="LiveId" clId="{E72666A0-950D-449F-A17C-796EE64FDA89}" dt="2022-01-24T17:11:53.604" v="4906"/>
          <ac:spMkLst>
            <pc:docMk/>
            <pc:sldMk cId="2361201693" sldId="668"/>
            <ac:spMk id="30" creationId="{79145E6B-BD9F-44DA-B18C-971ADC9A1520}"/>
          </ac:spMkLst>
        </pc:spChg>
        <pc:spChg chg="del">
          <ac:chgData name="Walid Ben Romdhane" userId="6fe82dfa42338168" providerId="LiveId" clId="{E72666A0-950D-449F-A17C-796EE64FDA89}" dt="2022-01-24T17:11:52.702" v="4905" actId="478"/>
          <ac:spMkLst>
            <pc:docMk/>
            <pc:sldMk cId="2361201693" sldId="668"/>
            <ac:spMk id="31" creationId="{7F115AEB-309D-45C0-98A5-2660E8842046}"/>
          </ac:spMkLst>
        </pc:spChg>
        <pc:spChg chg="del">
          <ac:chgData name="Walid Ben Romdhane" userId="6fe82dfa42338168" providerId="LiveId" clId="{E72666A0-950D-449F-A17C-796EE64FDA89}" dt="2022-01-24T17:11:52.702" v="4905" actId="478"/>
          <ac:spMkLst>
            <pc:docMk/>
            <pc:sldMk cId="2361201693" sldId="668"/>
            <ac:spMk id="34" creationId="{1FD143B8-AD4B-4870-A169-F3D80CA247C5}"/>
          </ac:spMkLst>
        </pc:spChg>
        <pc:cxnChg chg="add del mod">
          <ac:chgData name="Walid Ben Romdhane" userId="6fe82dfa42338168" providerId="LiveId" clId="{E72666A0-950D-449F-A17C-796EE64FDA89}" dt="2022-01-24T17:14:01.701" v="4944" actId="478"/>
          <ac:cxnSpMkLst>
            <pc:docMk/>
            <pc:sldMk cId="2361201693" sldId="668"/>
            <ac:cxnSpMk id="17" creationId="{E7E55A0C-1B7C-4E40-88EB-1D7430452F0B}"/>
          </ac:cxnSpMkLst>
        </pc:cxnChg>
        <pc:cxnChg chg="ord">
          <ac:chgData name="Walid Ben Romdhane" userId="6fe82dfa42338168" providerId="LiveId" clId="{E72666A0-950D-449F-A17C-796EE64FDA89}" dt="2022-01-24T17:14:10.241" v="4948"/>
          <ac:cxnSpMkLst>
            <pc:docMk/>
            <pc:sldMk cId="2361201693" sldId="668"/>
            <ac:cxnSpMk id="20" creationId="{A2C24E27-DFA3-42DC-AF51-807F63EBC84D}"/>
          </ac:cxnSpMkLst>
        </pc:cxnChg>
        <pc:cxnChg chg="del">
          <ac:chgData name="Walid Ben Romdhane" userId="6fe82dfa42338168" providerId="LiveId" clId="{E72666A0-950D-449F-A17C-796EE64FDA89}" dt="2022-01-24T17:11:52.702" v="4905" actId="478"/>
          <ac:cxnSpMkLst>
            <pc:docMk/>
            <pc:sldMk cId="2361201693" sldId="668"/>
            <ac:cxnSpMk id="22" creationId="{B0D43297-DDFB-43A3-958E-7B309D566C34}"/>
          </ac:cxnSpMkLst>
        </pc:cxnChg>
        <pc:cxnChg chg="add mod ord">
          <ac:chgData name="Walid Ben Romdhane" userId="6fe82dfa42338168" providerId="LiveId" clId="{E72666A0-950D-449F-A17C-796EE64FDA89}" dt="2022-01-24T17:14:08.101" v="4947" actId="167"/>
          <ac:cxnSpMkLst>
            <pc:docMk/>
            <pc:sldMk cId="2361201693" sldId="668"/>
            <ac:cxnSpMk id="32" creationId="{E0CF0507-99C7-4398-B4BB-C9A9B2B4E664}"/>
          </ac:cxnSpMkLst>
        </pc:cxnChg>
      </pc:sldChg>
      <pc:sldChg chg="addSp delSp modSp add mod modTransition modClrScheme modAnim chgLayout">
        <pc:chgData name="Walid Ben Romdhane" userId="6fe82dfa42338168" providerId="LiveId" clId="{E72666A0-950D-449F-A17C-796EE64FDA89}" dt="2022-01-31T14:59:50.351" v="8476" actId="478"/>
        <pc:sldMkLst>
          <pc:docMk/>
          <pc:sldMk cId="3246452493" sldId="669"/>
        </pc:sldMkLst>
        <pc:spChg chg="mod">
          <ac:chgData name="Walid Ben Romdhane" userId="6fe82dfa42338168" providerId="LiveId" clId="{E72666A0-950D-449F-A17C-796EE64FDA89}" dt="2022-01-17T09:27:41.686" v="3567" actId="6549"/>
          <ac:spMkLst>
            <pc:docMk/>
            <pc:sldMk cId="3246452493" sldId="669"/>
            <ac:spMk id="2" creationId="{FB549185-5FD4-4652-99B9-7EB9166F4B86}"/>
          </ac:spMkLst>
        </pc:spChg>
        <pc:spChg chg="add del mod ord">
          <ac:chgData name="Walid Ben Romdhane" userId="6fe82dfa42338168" providerId="LiveId" clId="{E72666A0-950D-449F-A17C-796EE64FDA89}" dt="2022-01-31T14:59:49.733" v="8475" actId="478"/>
          <ac:spMkLst>
            <pc:docMk/>
            <pc:sldMk cId="3246452493" sldId="669"/>
            <ac:spMk id="3" creationId="{0D6BB76C-C9F3-4795-AB96-861334749B3B}"/>
          </ac:spMkLst>
        </pc:spChg>
        <pc:spChg chg="del">
          <ac:chgData name="Walid Ben Romdhane" userId="6fe82dfa42338168" providerId="LiveId" clId="{E72666A0-950D-449F-A17C-796EE64FDA89}" dt="2022-01-24T17:25:53.343" v="5141" actId="478"/>
          <ac:spMkLst>
            <pc:docMk/>
            <pc:sldMk cId="3246452493" sldId="669"/>
            <ac:spMk id="4" creationId="{6F246255-1E5C-411B-A5CE-19068A2B62AE}"/>
          </ac:spMkLst>
        </pc:spChg>
        <pc:spChg chg="add del mod">
          <ac:chgData name="Walid Ben Romdhane" userId="6fe82dfa42338168" providerId="LiveId" clId="{E72666A0-950D-449F-A17C-796EE64FDA89}" dt="2022-01-31T14:59:50.351" v="8476" actId="478"/>
          <ac:spMkLst>
            <pc:docMk/>
            <pc:sldMk cId="3246452493" sldId="669"/>
            <ac:spMk id="5" creationId="{4D6B098E-8B83-4051-91E0-ED1988B87061}"/>
          </ac:spMkLst>
        </pc:spChg>
        <pc:spChg chg="mod ord">
          <ac:chgData name="Walid Ben Romdhane" userId="6fe82dfa42338168" providerId="LiveId" clId="{E72666A0-950D-449F-A17C-796EE64FDA89}" dt="2022-01-26T14:49:10.385" v="6572"/>
          <ac:spMkLst>
            <pc:docMk/>
            <pc:sldMk cId="3246452493" sldId="669"/>
            <ac:spMk id="12" creationId="{32E7B61B-245C-401C-A796-CC5953580D05}"/>
          </ac:spMkLst>
        </pc:spChg>
        <pc:spChg chg="del mod">
          <ac:chgData name="Walid Ben Romdhane" userId="6fe82dfa42338168" providerId="LiveId" clId="{E72666A0-950D-449F-A17C-796EE64FDA89}" dt="2022-01-25T08:50:57.569" v="5265" actId="478"/>
          <ac:spMkLst>
            <pc:docMk/>
            <pc:sldMk cId="3246452493" sldId="669"/>
            <ac:spMk id="14" creationId="{7A93D38E-6C67-49FD-AC50-8E1832F12E40}"/>
          </ac:spMkLst>
        </pc:spChg>
        <pc:spChg chg="del mod">
          <ac:chgData name="Walid Ben Romdhane" userId="6fe82dfa42338168" providerId="LiveId" clId="{E72666A0-950D-449F-A17C-796EE64FDA89}" dt="2022-01-25T08:50:57.569" v="5265" actId="478"/>
          <ac:spMkLst>
            <pc:docMk/>
            <pc:sldMk cId="3246452493" sldId="669"/>
            <ac:spMk id="15" creationId="{E248F535-16A3-4E1A-9FF5-A61539DFDFE4}"/>
          </ac:spMkLst>
        </pc:spChg>
        <pc:spChg chg="del">
          <ac:chgData name="Walid Ben Romdhane" userId="6fe82dfa42338168" providerId="LiveId" clId="{E72666A0-950D-449F-A17C-796EE64FDA89}" dt="2022-01-17T09:26:41.158" v="3550" actId="478"/>
          <ac:spMkLst>
            <pc:docMk/>
            <pc:sldMk cId="3246452493" sldId="669"/>
            <ac:spMk id="17" creationId="{8A16F56C-4731-4A2A-89E7-A43CC9BB8477}"/>
          </ac:spMkLst>
        </pc:spChg>
        <pc:spChg chg="add mod">
          <ac:chgData name="Walid Ben Romdhane" userId="6fe82dfa42338168" providerId="LiveId" clId="{E72666A0-950D-449F-A17C-796EE64FDA89}" dt="2022-01-24T17:31:46.260" v="5260" actId="1038"/>
          <ac:spMkLst>
            <pc:docMk/>
            <pc:sldMk cId="3246452493" sldId="669"/>
            <ac:spMk id="18" creationId="{493D61C6-4407-4154-8E41-D12B5E403F48}"/>
          </ac:spMkLst>
        </pc:spChg>
        <pc:spChg chg="add mod">
          <ac:chgData name="Walid Ben Romdhane" userId="6fe82dfa42338168" providerId="LiveId" clId="{E72666A0-950D-449F-A17C-796EE64FDA89}" dt="2022-01-17T09:29:53.930" v="3655" actId="207"/>
          <ac:spMkLst>
            <pc:docMk/>
            <pc:sldMk cId="3246452493" sldId="669"/>
            <ac:spMk id="19" creationId="{65F925F4-ADC3-433A-9577-DFBEA5972286}"/>
          </ac:spMkLst>
        </pc:spChg>
        <pc:spChg chg="add mod">
          <ac:chgData name="Walid Ben Romdhane" userId="6fe82dfa42338168" providerId="LiveId" clId="{E72666A0-950D-449F-A17C-796EE64FDA89}" dt="2022-01-17T09:30:07.405" v="3657" actId="1076"/>
          <ac:spMkLst>
            <pc:docMk/>
            <pc:sldMk cId="3246452493" sldId="669"/>
            <ac:spMk id="20" creationId="{B2C80D7C-B7E7-4337-A160-AF8D80F0929F}"/>
          </ac:spMkLst>
        </pc:spChg>
        <pc:spChg chg="del">
          <ac:chgData name="Walid Ben Romdhane" userId="6fe82dfa42338168" providerId="LiveId" clId="{E72666A0-950D-449F-A17C-796EE64FDA89}" dt="2022-01-17T09:28:08.636" v="3569" actId="478"/>
          <ac:spMkLst>
            <pc:docMk/>
            <pc:sldMk cId="3246452493" sldId="669"/>
            <ac:spMk id="21" creationId="{764992BA-B83E-48DB-ACB0-8903781EB3E2}"/>
          </ac:spMkLst>
        </pc:spChg>
        <pc:spChg chg="add mod">
          <ac:chgData name="Walid Ben Romdhane" userId="6fe82dfa42338168" providerId="LiveId" clId="{E72666A0-950D-449F-A17C-796EE64FDA89}" dt="2022-01-25T08:50:55.276" v="5264"/>
          <ac:spMkLst>
            <pc:docMk/>
            <pc:sldMk cId="3246452493" sldId="669"/>
            <ac:spMk id="21" creationId="{D8E27840-AA29-42C7-BC30-A5868E8585C7}"/>
          </ac:spMkLst>
        </pc:spChg>
        <pc:spChg chg="add mod">
          <ac:chgData name="Walid Ben Romdhane" userId="6fe82dfa42338168" providerId="LiveId" clId="{E72666A0-950D-449F-A17C-796EE64FDA89}" dt="2022-01-17T09:31:03.776" v="3721" actId="20577"/>
          <ac:spMkLst>
            <pc:docMk/>
            <pc:sldMk cId="3246452493" sldId="669"/>
            <ac:spMk id="22" creationId="{E905A069-8F84-4C13-81EC-2461D98D8B67}"/>
          </ac:spMkLst>
        </pc:spChg>
        <pc:spChg chg="add mod">
          <ac:chgData name="Walid Ben Romdhane" userId="6fe82dfa42338168" providerId="LiveId" clId="{E72666A0-950D-449F-A17C-796EE64FDA89}" dt="2022-01-17T09:31:10.227" v="3722" actId="1076"/>
          <ac:spMkLst>
            <pc:docMk/>
            <pc:sldMk cId="3246452493" sldId="669"/>
            <ac:spMk id="23" creationId="{D37A0EAE-4034-4D82-86AF-4E8B973447EC}"/>
          </ac:spMkLst>
        </pc:spChg>
        <pc:spChg chg="del">
          <ac:chgData name="Walid Ben Romdhane" userId="6fe82dfa42338168" providerId="LiveId" clId="{E72666A0-950D-449F-A17C-796EE64FDA89}" dt="2022-01-17T09:28:06.736" v="3568" actId="478"/>
          <ac:spMkLst>
            <pc:docMk/>
            <pc:sldMk cId="3246452493" sldId="669"/>
            <ac:spMk id="24" creationId="{1DB6EF1C-4F1F-4F0E-821D-C652C7C9FD13}"/>
          </ac:spMkLst>
        </pc:spChg>
        <pc:spChg chg="add mod">
          <ac:chgData name="Walid Ben Romdhane" userId="6fe82dfa42338168" providerId="LiveId" clId="{E72666A0-950D-449F-A17C-796EE64FDA89}" dt="2022-01-25T08:50:55.276" v="5264"/>
          <ac:spMkLst>
            <pc:docMk/>
            <pc:sldMk cId="3246452493" sldId="669"/>
            <ac:spMk id="24" creationId="{78FEC198-D858-43DD-86B8-BC82E06FBD58}"/>
          </ac:spMkLst>
        </pc:spChg>
        <pc:spChg chg="add mod">
          <ac:chgData name="Walid Ben Romdhane" userId="6fe82dfa42338168" providerId="LiveId" clId="{E72666A0-950D-449F-A17C-796EE64FDA89}" dt="2022-01-17T09:31:10.227" v="3722" actId="1076"/>
          <ac:spMkLst>
            <pc:docMk/>
            <pc:sldMk cId="3246452493" sldId="669"/>
            <ac:spMk id="25" creationId="{052F3626-06BA-44AC-A8AA-0D2E901F6F85}"/>
          </ac:spMkLst>
        </pc:spChg>
        <pc:cxnChg chg="mod">
          <ac:chgData name="Walid Ben Romdhane" userId="6fe82dfa42338168" providerId="LiveId" clId="{E72666A0-950D-449F-A17C-796EE64FDA89}" dt="2022-01-25T08:51:08.866" v="5266" actId="1037"/>
          <ac:cxnSpMkLst>
            <pc:docMk/>
            <pc:sldMk cId="3246452493" sldId="669"/>
            <ac:cxnSpMk id="16" creationId="{EF068AEF-9B09-4E27-AB05-BF8466703242}"/>
          </ac:cxnSpMkLst>
        </pc:cxnChg>
      </pc:sldChg>
      <pc:sldChg chg="addSp delSp modSp add mod delAnim modAnim">
        <pc:chgData name="Walid Ben Romdhane" userId="6fe82dfa42338168" providerId="LiveId" clId="{E72666A0-950D-449F-A17C-796EE64FDA89}" dt="2022-01-27T10:17:25.719" v="6844" actId="1035"/>
        <pc:sldMkLst>
          <pc:docMk/>
          <pc:sldMk cId="543082752" sldId="670"/>
        </pc:sldMkLst>
        <pc:spChg chg="add mod">
          <ac:chgData name="Walid Ben Romdhane" userId="6fe82dfa42338168" providerId="LiveId" clId="{E72666A0-950D-449F-A17C-796EE64FDA89}" dt="2022-01-27T10:17:25.719" v="6844" actId="1035"/>
          <ac:spMkLst>
            <pc:docMk/>
            <pc:sldMk cId="543082752" sldId="670"/>
            <ac:spMk id="4" creationId="{EA5D80B7-C22C-455C-A3E9-836E9A7AAD77}"/>
          </ac:spMkLst>
        </pc:spChg>
        <pc:spChg chg="add del">
          <ac:chgData name="Walid Ben Romdhane" userId="6fe82dfa42338168" providerId="LiveId" clId="{E72666A0-950D-449F-A17C-796EE64FDA89}" dt="2022-01-27T10:13:11.030" v="6754" actId="478"/>
          <ac:spMkLst>
            <pc:docMk/>
            <pc:sldMk cId="543082752" sldId="670"/>
            <ac:spMk id="6" creationId="{532314DB-47BF-4EA3-8C01-7A31C828B34C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13" creationId="{7920F389-ADC8-4968-B8F7-7985055FB489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15" creationId="{4B6DD9F8-D0DD-478F-9720-D2F98B969C06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16" creationId="{228AEA78-2461-4396-AC33-E31ACAC37877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18" creationId="{DC435183-B784-456D-94A0-295035510386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19" creationId="{19D0A4BD-D2E3-4797-BC71-C6D96E4C12EA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20" creationId="{DC34F258-69F0-4C02-8BAF-E9D2C1D91F44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22" creationId="{EAB1D403-649F-410A-979E-272F0905FEE7}"/>
          </ac:spMkLst>
        </pc:spChg>
        <pc:spChg chg="mod">
          <ac:chgData name="Walid Ben Romdhane" userId="6fe82dfa42338168" providerId="LiveId" clId="{E72666A0-950D-449F-A17C-796EE64FDA89}" dt="2022-01-27T10:13:16.343" v="6765" actId="20577"/>
          <ac:spMkLst>
            <pc:docMk/>
            <pc:sldMk cId="543082752" sldId="670"/>
            <ac:spMk id="23" creationId="{CF841FD1-039B-4C92-8A8A-9D7B9D0BDFF1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24" creationId="{9F07B4B5-A825-4DF4-8708-F64FD8894F60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25" creationId="{515D2D84-A102-4A65-B49E-71D1E49981B3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27" creationId="{3619973A-B436-468B-8AE9-F6173C694A58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28" creationId="{906D6776-1B8A-46C3-9028-2F4BC7F97C18}"/>
          </ac:spMkLst>
        </pc:spChg>
        <pc:spChg chg="del mod">
          <ac:chgData name="Walid Ben Romdhane" userId="6fe82dfa42338168" providerId="LiveId" clId="{E72666A0-950D-449F-A17C-796EE64FDA89}" dt="2022-01-27T10:13:05.917" v="6752" actId="478"/>
          <ac:spMkLst>
            <pc:docMk/>
            <pc:sldMk cId="543082752" sldId="670"/>
            <ac:spMk id="29" creationId="{6326468C-B1AD-4E98-AD4A-DB0E06981DFF}"/>
          </ac:spMkLst>
        </pc:spChg>
        <pc:spChg chg="del">
          <ac:chgData name="Walid Ben Romdhane" userId="6fe82dfa42338168" providerId="LiveId" clId="{E72666A0-950D-449F-A17C-796EE64FDA89}" dt="2022-01-17T10:31:25.316" v="3885" actId="478"/>
          <ac:spMkLst>
            <pc:docMk/>
            <pc:sldMk cId="543082752" sldId="670"/>
            <ac:spMk id="30" creationId="{7D143D42-0E0B-4420-A17F-38738A34F896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31" creationId="{CA57BFC4-5F59-4178-979F-B4B4D5745B4B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35" creationId="{07F87BC1-C2CF-4B69-A32F-9ED7E5903C83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39" creationId="{D8C5757A-B4D2-47BE-A26C-103DFAC2E987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40" creationId="{9DAA814D-83DC-41EF-9B2E-70E1343E03AA}"/>
          </ac:spMkLst>
        </pc:spChg>
        <pc:grpChg chg="del">
          <ac:chgData name="Walid Ben Romdhane" userId="6fe82dfa42338168" providerId="LiveId" clId="{E72666A0-950D-449F-A17C-796EE64FDA89}" dt="2022-01-17T10:31:27.319" v="3886" actId="478"/>
          <ac:grpSpMkLst>
            <pc:docMk/>
            <pc:sldMk cId="543082752" sldId="670"/>
            <ac:grpSpMk id="36" creationId="{B5F44A34-7511-40F7-8E1E-F78E9CF49727}"/>
          </ac:grpSpMkLst>
        </pc:grpChg>
        <pc:grpChg chg="del">
          <ac:chgData name="Walid Ben Romdhane" userId="6fe82dfa42338168" providerId="LiveId" clId="{E72666A0-950D-449F-A17C-796EE64FDA89}" dt="2022-01-17T10:31:25.316" v="3885" actId="478"/>
          <ac:grpSpMkLst>
            <pc:docMk/>
            <pc:sldMk cId="543082752" sldId="670"/>
            <ac:grpSpMk id="41" creationId="{14D8F100-63E4-45C5-A11C-05C9E35B5DFE}"/>
          </ac:grpSpMkLst>
        </pc:grpChg>
        <pc:picChg chg="add mod">
          <ac:chgData name="Walid Ben Romdhane" userId="6fe82dfa42338168" providerId="LiveId" clId="{E72666A0-950D-449F-A17C-796EE64FDA89}" dt="2022-01-27T10:16:26.187" v="6771" actId="1076"/>
          <ac:picMkLst>
            <pc:docMk/>
            <pc:sldMk cId="543082752" sldId="670"/>
            <ac:picMk id="3" creationId="{8EA5C9DF-5EE7-4FF0-A6EA-6FD28079D5C4}"/>
          </ac:picMkLst>
        </pc:picChg>
        <pc:picChg chg="del">
          <ac:chgData name="Walid Ben Romdhane" userId="6fe82dfa42338168" providerId="LiveId" clId="{E72666A0-950D-449F-A17C-796EE64FDA89}" dt="2022-01-17T10:31:27.319" v="3886" actId="478"/>
          <ac:picMkLst>
            <pc:docMk/>
            <pc:sldMk cId="543082752" sldId="670"/>
            <ac:picMk id="21" creationId="{74FFA021-7745-4801-A1D0-5BDF2C93FB99}"/>
          </ac:picMkLst>
        </pc:picChg>
        <pc:picChg chg="del">
          <ac:chgData name="Walid Ben Romdhane" userId="6fe82dfa42338168" providerId="LiveId" clId="{E72666A0-950D-449F-A17C-796EE64FDA89}" dt="2022-01-17T10:31:27.319" v="3886" actId="478"/>
          <ac:picMkLst>
            <pc:docMk/>
            <pc:sldMk cId="543082752" sldId="670"/>
            <ac:picMk id="26" creationId="{B2A0B043-C798-457C-9BE9-38D67F7C0ADF}"/>
          </ac:picMkLst>
        </pc:picChg>
      </pc:sldChg>
      <pc:sldChg chg="addSp delSp modSp add mod modClrScheme delAnim modAnim chgLayout">
        <pc:chgData name="Walid Ben Romdhane" userId="6fe82dfa42338168" providerId="LiveId" clId="{E72666A0-950D-449F-A17C-796EE64FDA89}" dt="2022-03-31T15:51:54.842" v="9843" actId="962"/>
        <pc:sldMkLst>
          <pc:docMk/>
          <pc:sldMk cId="4275165718" sldId="671"/>
        </pc:sldMkLst>
        <pc:spChg chg="add mod ord">
          <ac:chgData name="Walid Ben Romdhane" userId="6fe82dfa42338168" providerId="LiveId" clId="{E72666A0-950D-449F-A17C-796EE64FDA89}" dt="2022-01-25T10:18:13.624" v="6217"/>
          <ac:spMkLst>
            <pc:docMk/>
            <pc:sldMk cId="4275165718" sldId="671"/>
            <ac:spMk id="2" creationId="{7053D130-2375-4E2A-AF88-C726BA0C7616}"/>
          </ac:spMkLst>
        </pc:spChg>
        <pc:spChg chg="del">
          <ac:chgData name="Walid Ben Romdhane" userId="6fe82dfa42338168" providerId="LiveId" clId="{E72666A0-950D-449F-A17C-796EE64FDA89}" dt="2022-01-25T10:18:21.667" v="6219" actId="478"/>
          <ac:spMkLst>
            <pc:docMk/>
            <pc:sldMk cId="4275165718" sldId="671"/>
            <ac:spMk id="3" creationId="{45B107C9-65EE-4D12-ACD5-33E4A7A03DD3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4275165718" sldId="671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24T15:36:06.827" v="4186" actId="478"/>
          <ac:spMkLst>
            <pc:docMk/>
            <pc:sldMk cId="4275165718" sldId="671"/>
            <ac:spMk id="18" creationId="{4E986989-5EC9-4241-A75F-A7DFA46912EF}"/>
          </ac:spMkLst>
        </pc:spChg>
        <pc:spChg chg="add mod">
          <ac:chgData name="Walid Ben Romdhane" userId="6fe82dfa42338168" providerId="LiveId" clId="{E72666A0-950D-449F-A17C-796EE64FDA89}" dt="2022-01-24T15:36:13.609" v="4188" actId="1076"/>
          <ac:spMkLst>
            <pc:docMk/>
            <pc:sldMk cId="4275165718" sldId="671"/>
            <ac:spMk id="26" creationId="{F8D99409-76E6-4CE5-82F3-8D77DEBC50D3}"/>
          </ac:spMkLst>
        </pc:spChg>
        <pc:spChg chg="add mod">
          <ac:chgData name="Walid Ben Romdhane" userId="6fe82dfa42338168" providerId="LiveId" clId="{E72666A0-950D-449F-A17C-796EE64FDA89}" dt="2022-03-31T15:51:54.842" v="9843" actId="962"/>
          <ac:spMkLst>
            <pc:docMk/>
            <pc:sldMk cId="4275165718" sldId="671"/>
            <ac:spMk id="28" creationId="{C5C244A9-1565-4AA4-885C-B7BCB07B151B}"/>
          </ac:spMkLst>
        </pc:spChg>
        <pc:spChg chg="add mod">
          <ac:chgData name="Walid Ben Romdhane" userId="6fe82dfa42338168" providerId="LiveId" clId="{E72666A0-950D-449F-A17C-796EE64FDA89}" dt="2022-01-24T15:37:07.809" v="4203" actId="1076"/>
          <ac:spMkLst>
            <pc:docMk/>
            <pc:sldMk cId="4275165718" sldId="671"/>
            <ac:spMk id="29" creationId="{1665BFF7-19BE-463B-A3A8-24D1C455A023}"/>
          </ac:spMkLst>
        </pc:spChg>
        <pc:spChg chg="add mod">
          <ac:chgData name="Walid Ben Romdhane" userId="6fe82dfa42338168" providerId="LiveId" clId="{E72666A0-950D-449F-A17C-796EE64FDA89}" dt="2022-01-24T15:36:32.031" v="4190" actId="1076"/>
          <ac:spMkLst>
            <pc:docMk/>
            <pc:sldMk cId="4275165718" sldId="671"/>
            <ac:spMk id="30" creationId="{51EBCD6E-EF04-4FF9-B764-1E89DAA66279}"/>
          </ac:spMkLst>
        </pc:spChg>
        <pc:spChg chg="add mod">
          <ac:chgData name="Walid Ben Romdhane" userId="6fe82dfa42338168" providerId="LiveId" clId="{E72666A0-950D-449F-A17C-796EE64FDA89}" dt="2022-01-24T15:36:32.031" v="4190" actId="1076"/>
          <ac:spMkLst>
            <pc:docMk/>
            <pc:sldMk cId="4275165718" sldId="671"/>
            <ac:spMk id="31" creationId="{9DF9DFCF-83F8-4BC2-929A-EAC96A3CF460}"/>
          </ac:spMkLst>
        </pc:spChg>
        <pc:spChg chg="add del mod">
          <ac:chgData name="Walid Ben Romdhane" userId="6fe82dfa42338168" providerId="LiveId" clId="{E72666A0-950D-449F-A17C-796EE64FDA89}" dt="2022-01-24T15:36:18.568" v="4189" actId="478"/>
          <ac:spMkLst>
            <pc:docMk/>
            <pc:sldMk cId="4275165718" sldId="671"/>
            <ac:spMk id="32" creationId="{33BD3BB5-E027-4DD1-9CB3-DADC802C7471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35" creationId="{161057CA-0CB0-41EB-9B38-AE86DD59E7EB}"/>
          </ac:spMkLst>
        </pc:spChg>
        <pc:spChg chg="del">
          <ac:chgData name="Walid Ben Romdhane" userId="6fe82dfa42338168" providerId="LiveId" clId="{E72666A0-950D-449F-A17C-796EE64FDA89}" dt="2022-01-24T15:36:06.827" v="4186" actId="478"/>
          <ac:spMkLst>
            <pc:docMk/>
            <pc:sldMk cId="4275165718" sldId="671"/>
            <ac:spMk id="36" creationId="{181470ED-D8EB-4291-A942-CE51DE2C8467}"/>
          </ac:spMkLst>
        </pc:spChg>
        <pc:spChg chg="del">
          <ac:chgData name="Walid Ben Romdhane" userId="6fe82dfa42338168" providerId="LiveId" clId="{E72666A0-950D-449F-A17C-796EE64FDA89}" dt="2022-01-24T15:36:06.827" v="4186" actId="478"/>
          <ac:spMkLst>
            <pc:docMk/>
            <pc:sldMk cId="4275165718" sldId="671"/>
            <ac:spMk id="37" creationId="{344338D7-DC7B-4C9C-902F-1E7251B9A13C}"/>
          </ac:spMkLst>
        </pc:spChg>
        <pc:spChg chg="del">
          <ac:chgData name="Walid Ben Romdhane" userId="6fe82dfa42338168" providerId="LiveId" clId="{E72666A0-950D-449F-A17C-796EE64FDA89}" dt="2022-01-24T15:36:06.827" v="4186" actId="478"/>
          <ac:spMkLst>
            <pc:docMk/>
            <pc:sldMk cId="4275165718" sldId="671"/>
            <ac:spMk id="38" creationId="{0E886265-DD81-4674-B280-B705EC6269EB}"/>
          </ac:spMkLst>
        </pc:spChg>
        <pc:spChg chg="del">
          <ac:chgData name="Walid Ben Romdhane" userId="6fe82dfa42338168" providerId="LiveId" clId="{E72666A0-950D-449F-A17C-796EE64FDA89}" dt="2022-01-24T15:36:06.827" v="4186" actId="478"/>
          <ac:spMkLst>
            <pc:docMk/>
            <pc:sldMk cId="4275165718" sldId="671"/>
            <ac:spMk id="39" creationId="{DA39B7B0-F377-4811-8221-A8DD47E8EEAB}"/>
          </ac:spMkLst>
        </pc:spChg>
        <pc:spChg chg="del">
          <ac:chgData name="Walid Ben Romdhane" userId="6fe82dfa42338168" providerId="LiveId" clId="{E72666A0-950D-449F-A17C-796EE64FDA89}" dt="2022-01-24T15:36:06.827" v="4186" actId="478"/>
          <ac:spMkLst>
            <pc:docMk/>
            <pc:sldMk cId="4275165718" sldId="671"/>
            <ac:spMk id="40" creationId="{D2BA6F08-5AB8-49A9-B2D2-6F4B958596E3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42" creationId="{080D2524-52F6-43F1-B303-6D9B8C7F1712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43" creationId="{7FA602A3-3CAC-488F-8DC3-D8F60642A563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44" creationId="{047491FA-B858-4A8E-86B3-C30384D03207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45" creationId="{EC2113C8-799B-4E8D-A363-33D17DD3C3F3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46" creationId="{48B2F875-8FF6-4874-B6CD-8D7B79CDD75A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47" creationId="{47F49AC8-AFD6-40D6-87C0-DA5B9AD44B6E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48" creationId="{593244C7-28DD-4CB5-A5DF-954192ECAE1E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49" creationId="{92503B28-4548-4351-93E4-9F29641C2580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50" creationId="{13648900-6F90-4C27-9185-6BCAA8BCD443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51" creationId="{486C132D-C5E1-413B-B7CA-062F432B5A17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52" creationId="{CD0ADB53-B9C4-49FF-9469-3CF9C818997F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53" creationId="{32495727-48C5-407A-9B6A-560753E1115E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54" creationId="{A71C418E-4816-495D-A20A-D35612B38A68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55" creationId="{8E9EBA1F-D4D0-4608-A0AB-9B29D3F87644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56" creationId="{32843F9F-C131-4478-B608-62BEB16629CA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57" creationId="{06ED0320-DEE8-4E9A-93F3-1D380F3A4130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58" creationId="{FC380F45-28A3-4A65-AD60-5A002C1CEC84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59" creationId="{F2099E90-B42E-4DE4-B469-0A5589BCBC39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60" creationId="{72ABD51C-0CBB-4F71-A109-C1ABE4A2C44E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61" creationId="{F2DAC270-0CC5-4ECB-B936-6DC897328A77}"/>
          </ac:spMkLst>
        </pc:spChg>
        <pc:spChg chg="add mod">
          <ac:chgData name="Walid Ben Romdhane" userId="6fe82dfa42338168" providerId="LiveId" clId="{E72666A0-950D-449F-A17C-796EE64FDA89}" dt="2022-03-31T15:51:49.545" v="9842" actId="962"/>
          <ac:spMkLst>
            <pc:docMk/>
            <pc:sldMk cId="4275165718" sldId="671"/>
            <ac:spMk id="63" creationId="{0CD542DC-70EF-44D3-9CE2-B43586735889}"/>
          </ac:spMkLst>
        </pc:spChg>
        <pc:grpChg chg="add mod">
          <ac:chgData name="Walid Ben Romdhane" userId="6fe82dfa42338168" providerId="LiveId" clId="{E72666A0-950D-449F-A17C-796EE64FDA89}" dt="2022-01-24T15:36:07.729" v="4187"/>
          <ac:grpSpMkLst>
            <pc:docMk/>
            <pc:sldMk cId="4275165718" sldId="671"/>
            <ac:grpSpMk id="15" creationId="{C819D90A-08C5-4F2B-A3AB-DDDE02ED74DA}"/>
          </ac:grpSpMkLst>
        </pc:grpChg>
        <pc:grpChg chg="add mod">
          <ac:chgData name="Walid Ben Romdhane" userId="6fe82dfa42338168" providerId="LiveId" clId="{E72666A0-950D-449F-A17C-796EE64FDA89}" dt="2022-01-24T15:36:56.466" v="4200" actId="1038"/>
          <ac:grpSpMkLst>
            <pc:docMk/>
            <pc:sldMk cId="4275165718" sldId="671"/>
            <ac:grpSpMk id="33" creationId="{D5790C20-1FA9-444C-B88A-0B1D35E06871}"/>
          </ac:grpSpMkLst>
        </pc:grpChg>
        <pc:grpChg chg="mod">
          <ac:chgData name="Walid Ben Romdhane" userId="6fe82dfa42338168" providerId="LiveId" clId="{E72666A0-950D-449F-A17C-796EE64FDA89}" dt="2022-01-24T15:36:07.729" v="4187"/>
          <ac:grpSpMkLst>
            <pc:docMk/>
            <pc:sldMk cId="4275165718" sldId="671"/>
            <ac:grpSpMk id="41" creationId="{A9EDE727-D5DF-4496-9FFB-946BEE2267F1}"/>
          </ac:grpSpMkLst>
        </pc:grpChg>
        <pc:cxnChg chg="add mod">
          <ac:chgData name="Walid Ben Romdhane" userId="6fe82dfa42338168" providerId="LiveId" clId="{E72666A0-950D-449F-A17C-796EE64FDA89}" dt="2022-01-24T15:37:22.391" v="4205" actId="208"/>
          <ac:cxnSpMkLst>
            <pc:docMk/>
            <pc:sldMk cId="4275165718" sldId="671"/>
            <ac:cxnSpMk id="4" creationId="{C5CDF845-474C-48AA-97D7-3F710066875E}"/>
          </ac:cxnSpMkLst>
        </pc:cxnChg>
        <pc:cxnChg chg="add mod">
          <ac:chgData name="Walid Ben Romdhane" userId="6fe82dfa42338168" providerId="LiveId" clId="{E72666A0-950D-449F-A17C-796EE64FDA89}" dt="2022-01-24T15:36:07.729" v="4187"/>
          <ac:cxnSpMkLst>
            <pc:docMk/>
            <pc:sldMk cId="4275165718" sldId="671"/>
            <ac:cxnSpMk id="14" creationId="{BB9A2156-ADF5-475D-8B35-24C6AC6D3C09}"/>
          </ac:cxnSpMkLst>
        </pc:cxnChg>
        <pc:cxnChg chg="mod">
          <ac:chgData name="Walid Ben Romdhane" userId="6fe82dfa42338168" providerId="LiveId" clId="{E72666A0-950D-449F-A17C-796EE64FDA89}" dt="2022-01-24T15:36:07.729" v="4187"/>
          <ac:cxnSpMkLst>
            <pc:docMk/>
            <pc:sldMk cId="4275165718" sldId="671"/>
            <ac:cxnSpMk id="16" creationId="{198FD514-8701-46AF-9C73-0F1471065C57}"/>
          </ac:cxnSpMkLst>
        </pc:cxnChg>
        <pc:cxnChg chg="mod">
          <ac:chgData name="Walid Ben Romdhane" userId="6fe82dfa42338168" providerId="LiveId" clId="{E72666A0-950D-449F-A17C-796EE64FDA89}" dt="2022-01-24T15:36:07.729" v="4187"/>
          <ac:cxnSpMkLst>
            <pc:docMk/>
            <pc:sldMk cId="4275165718" sldId="671"/>
            <ac:cxnSpMk id="17" creationId="{23AB9533-10F3-4AB2-AF35-427BB2F262B1}"/>
          </ac:cxnSpMkLst>
        </pc:cxnChg>
        <pc:cxnChg chg="del">
          <ac:chgData name="Walid Ben Romdhane" userId="6fe82dfa42338168" providerId="LiveId" clId="{E72666A0-950D-449F-A17C-796EE64FDA89}" dt="2022-01-24T15:36:06.827" v="4186" actId="478"/>
          <ac:cxnSpMkLst>
            <pc:docMk/>
            <pc:sldMk cId="4275165718" sldId="671"/>
            <ac:cxnSpMk id="19" creationId="{82EC43D4-398D-4273-B8FB-7196619AD100}"/>
          </ac:cxnSpMkLst>
        </pc:cxnChg>
        <pc:cxnChg chg="mod">
          <ac:chgData name="Walid Ben Romdhane" userId="6fe82dfa42338168" providerId="LiveId" clId="{E72666A0-950D-449F-A17C-796EE64FDA89}" dt="2022-01-24T15:36:07.729" v="4187"/>
          <ac:cxnSpMkLst>
            <pc:docMk/>
            <pc:sldMk cId="4275165718" sldId="671"/>
            <ac:cxnSpMk id="20" creationId="{FE171BBB-286D-42B8-924A-C7B910A242DE}"/>
          </ac:cxnSpMkLst>
        </pc:cxnChg>
        <pc:cxnChg chg="mod">
          <ac:chgData name="Walid Ben Romdhane" userId="6fe82dfa42338168" providerId="LiveId" clId="{E72666A0-950D-449F-A17C-796EE64FDA89}" dt="2022-01-24T15:36:07.729" v="4187"/>
          <ac:cxnSpMkLst>
            <pc:docMk/>
            <pc:sldMk cId="4275165718" sldId="671"/>
            <ac:cxnSpMk id="21" creationId="{CB9F054A-D3C7-4CD4-BFB3-D87E43D96FA0}"/>
          </ac:cxnSpMkLst>
        </pc:cxnChg>
        <pc:cxnChg chg="del">
          <ac:chgData name="Walid Ben Romdhane" userId="6fe82dfa42338168" providerId="LiveId" clId="{E72666A0-950D-449F-A17C-796EE64FDA89}" dt="2022-01-24T15:36:06.827" v="4186" actId="478"/>
          <ac:cxnSpMkLst>
            <pc:docMk/>
            <pc:sldMk cId="4275165718" sldId="671"/>
            <ac:cxnSpMk id="22" creationId="{55CB9B3D-6178-49ED-94B1-E452600AD171}"/>
          </ac:cxnSpMkLst>
        </pc:cxnChg>
        <pc:cxnChg chg="mod">
          <ac:chgData name="Walid Ben Romdhane" userId="6fe82dfa42338168" providerId="LiveId" clId="{E72666A0-950D-449F-A17C-796EE64FDA89}" dt="2022-01-24T15:36:07.729" v="4187"/>
          <ac:cxnSpMkLst>
            <pc:docMk/>
            <pc:sldMk cId="4275165718" sldId="671"/>
            <ac:cxnSpMk id="23" creationId="{F7C27F71-3D14-4D8B-84FB-8B81FA719E01}"/>
          </ac:cxnSpMkLst>
        </pc:cxnChg>
        <pc:cxnChg chg="mod">
          <ac:chgData name="Walid Ben Romdhane" userId="6fe82dfa42338168" providerId="LiveId" clId="{E72666A0-950D-449F-A17C-796EE64FDA89}" dt="2022-01-24T15:36:07.729" v="4187"/>
          <ac:cxnSpMkLst>
            <pc:docMk/>
            <pc:sldMk cId="4275165718" sldId="671"/>
            <ac:cxnSpMk id="24" creationId="{42E9DB5D-4B0F-446E-929F-622847CA2DA2}"/>
          </ac:cxnSpMkLst>
        </pc:cxnChg>
        <pc:cxnChg chg="mod">
          <ac:chgData name="Walid Ben Romdhane" userId="6fe82dfa42338168" providerId="LiveId" clId="{E72666A0-950D-449F-A17C-796EE64FDA89}" dt="2022-01-24T15:36:07.729" v="4187"/>
          <ac:cxnSpMkLst>
            <pc:docMk/>
            <pc:sldMk cId="4275165718" sldId="671"/>
            <ac:cxnSpMk id="25" creationId="{7AE0024B-B6AB-4B9F-9A36-1BD700BB9895}"/>
          </ac:cxnSpMkLst>
        </pc:cxnChg>
        <pc:cxnChg chg="del">
          <ac:chgData name="Walid Ben Romdhane" userId="6fe82dfa42338168" providerId="LiveId" clId="{E72666A0-950D-449F-A17C-796EE64FDA89}" dt="2022-01-24T15:36:06.827" v="4186" actId="478"/>
          <ac:cxnSpMkLst>
            <pc:docMk/>
            <pc:sldMk cId="4275165718" sldId="671"/>
            <ac:cxnSpMk id="27" creationId="{95F3F7DE-F614-4C10-8B08-63883E4A0C21}"/>
          </ac:cxnSpMkLst>
        </pc:cxnChg>
        <pc:cxnChg chg="del">
          <ac:chgData name="Walid Ben Romdhane" userId="6fe82dfa42338168" providerId="LiveId" clId="{E72666A0-950D-449F-A17C-796EE64FDA89}" dt="2022-01-24T15:36:06.827" v="4186" actId="478"/>
          <ac:cxnSpMkLst>
            <pc:docMk/>
            <pc:sldMk cId="4275165718" sldId="671"/>
            <ac:cxnSpMk id="34" creationId="{7337B8DB-B116-4FF7-9E2D-29BD781FB44F}"/>
          </ac:cxnSpMkLst>
        </pc:cxnChg>
        <pc:cxnChg chg="add mod">
          <ac:chgData name="Walid Ben Romdhane" userId="6fe82dfa42338168" providerId="LiveId" clId="{E72666A0-950D-449F-A17C-796EE64FDA89}" dt="2022-01-24T15:40:09.806" v="4316" actId="962"/>
          <ac:cxnSpMkLst>
            <pc:docMk/>
            <pc:sldMk cId="4275165718" sldId="671"/>
            <ac:cxnSpMk id="62" creationId="{A02CA9D2-AEF6-46F8-B6E7-C46501DBC180}"/>
          </ac:cxnSpMkLst>
        </pc:cxnChg>
      </pc:sldChg>
      <pc:sldChg chg="addSp delSp modSp add mod modTransition modClrScheme delAnim modAnim chgLayout">
        <pc:chgData name="Walid Ben Romdhane" userId="6fe82dfa42338168" providerId="LiveId" clId="{E72666A0-950D-449F-A17C-796EE64FDA89}" dt="2022-03-31T15:53:42.253" v="9991"/>
        <pc:sldMkLst>
          <pc:docMk/>
          <pc:sldMk cId="1135566691" sldId="672"/>
        </pc:sldMkLst>
        <pc:spChg chg="add mod ord">
          <ac:chgData name="Walid Ben Romdhane" userId="6fe82dfa42338168" providerId="LiveId" clId="{E72666A0-950D-449F-A17C-796EE64FDA89}" dt="2022-01-25T10:18:12.781" v="6216"/>
          <ac:spMkLst>
            <pc:docMk/>
            <pc:sldMk cId="1135566691" sldId="672"/>
            <ac:spMk id="2" creationId="{2D961B1D-C3CE-407E-AEED-EE4D36ECDEDA}"/>
          </ac:spMkLst>
        </pc:spChg>
        <pc:spChg chg="del">
          <ac:chgData name="Walid Ben Romdhane" userId="6fe82dfa42338168" providerId="LiveId" clId="{E72666A0-950D-449F-A17C-796EE64FDA89}" dt="2022-01-25T10:18:23.967" v="6220" actId="478"/>
          <ac:spMkLst>
            <pc:docMk/>
            <pc:sldMk cId="1135566691" sldId="672"/>
            <ac:spMk id="3" creationId="{45B107C9-65EE-4D12-ACD5-33E4A7A03DD3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1135566691" sldId="672"/>
            <ac:spMk id="12" creationId="{32E7B61B-245C-401C-A796-CC5953580D05}"/>
          </ac:spMkLst>
        </pc:spChg>
        <pc:spChg chg="del mod">
          <ac:chgData name="Walid Ben Romdhane" userId="6fe82dfa42338168" providerId="LiveId" clId="{E72666A0-950D-449F-A17C-796EE64FDA89}" dt="2022-03-31T15:49:59.064" v="9808" actId="478"/>
          <ac:spMkLst>
            <pc:docMk/>
            <pc:sldMk cId="1135566691" sldId="672"/>
            <ac:spMk id="28" creationId="{C5C244A9-1565-4AA4-885C-B7BCB07B151B}"/>
          </ac:spMkLst>
        </pc:spChg>
        <pc:spChg chg="mod">
          <ac:chgData name="Walid Ben Romdhane" userId="6fe82dfa42338168" providerId="LiveId" clId="{E72666A0-950D-449F-A17C-796EE64FDA89}" dt="2022-01-24T15:39:25.693" v="4313" actId="1038"/>
          <ac:spMkLst>
            <pc:docMk/>
            <pc:sldMk cId="1135566691" sldId="672"/>
            <ac:spMk id="29" creationId="{1665BFF7-19BE-463B-A3A8-24D1C455A023}"/>
          </ac:spMkLst>
        </pc:spChg>
        <pc:spChg chg="del mod">
          <ac:chgData name="Walid Ben Romdhane" userId="6fe82dfa42338168" providerId="LiveId" clId="{E72666A0-950D-449F-A17C-796EE64FDA89}" dt="2022-03-31T15:50:17.656" v="9812" actId="478"/>
          <ac:spMkLst>
            <pc:docMk/>
            <pc:sldMk cId="1135566691" sldId="672"/>
            <ac:spMk id="63" creationId="{0CD542DC-70EF-44D3-9CE2-B43586735889}"/>
          </ac:spMkLst>
        </pc:spChg>
        <pc:spChg chg="add del mod">
          <ac:chgData name="Walid Ben Romdhane" userId="6fe82dfa42338168" providerId="LiveId" clId="{E72666A0-950D-449F-A17C-796EE64FDA89}" dt="2022-03-31T15:53:13.445" v="9958" actId="478"/>
          <ac:spMkLst>
            <pc:docMk/>
            <pc:sldMk cId="1135566691" sldId="672"/>
            <ac:spMk id="64" creationId="{6B753CB2-1C75-45E3-8560-70173A48B0D7}"/>
          </ac:spMkLst>
        </pc:spChg>
        <pc:spChg chg="add mod">
          <ac:chgData name="Walid Ben Romdhane" userId="6fe82dfa42338168" providerId="LiveId" clId="{E72666A0-950D-449F-A17C-796EE64FDA89}" dt="2022-03-31T15:52:03.644" v="9844" actId="962"/>
          <ac:spMkLst>
            <pc:docMk/>
            <pc:sldMk cId="1135566691" sldId="672"/>
            <ac:spMk id="65" creationId="{2BF91B23-04CE-4DC4-9EE7-5B1EB5B8351C}"/>
          </ac:spMkLst>
        </pc:spChg>
        <pc:spChg chg="add mod">
          <ac:chgData name="Walid Ben Romdhane" userId="6fe82dfa42338168" providerId="LiveId" clId="{E72666A0-950D-449F-A17C-796EE64FDA89}" dt="2022-03-31T15:53:25.109" v="9990" actId="1035"/>
          <ac:spMkLst>
            <pc:docMk/>
            <pc:sldMk cId="1135566691" sldId="672"/>
            <ac:spMk id="66" creationId="{F1E8B908-1CAF-4224-AA1D-918723A67F8C}"/>
          </ac:spMkLst>
        </pc:spChg>
        <pc:spChg chg="add mod ord">
          <ac:chgData name="Walid Ben Romdhane" userId="6fe82dfa42338168" providerId="LiveId" clId="{E72666A0-950D-449F-A17C-796EE64FDA89}" dt="2022-03-31T15:53:10.537" v="9957" actId="167"/>
          <ac:spMkLst>
            <pc:docMk/>
            <pc:sldMk cId="1135566691" sldId="672"/>
            <ac:spMk id="67" creationId="{F09762EE-8CBB-42BD-B63A-97F8F1CB8AB4}"/>
          </ac:spMkLst>
        </pc:spChg>
        <pc:grpChg chg="mod">
          <ac:chgData name="Walid Ben Romdhane" userId="6fe82dfa42338168" providerId="LiveId" clId="{E72666A0-950D-449F-A17C-796EE64FDA89}" dt="2022-01-24T15:39:16.156" v="4306" actId="1038"/>
          <ac:grpSpMkLst>
            <pc:docMk/>
            <pc:sldMk cId="1135566691" sldId="672"/>
            <ac:grpSpMk id="33" creationId="{D5790C20-1FA9-444C-B88A-0B1D35E06871}"/>
          </ac:grpSpMkLst>
        </pc:grpChg>
        <pc:cxnChg chg="mod">
          <ac:chgData name="Walid Ben Romdhane" userId="6fe82dfa42338168" providerId="LiveId" clId="{E72666A0-950D-449F-A17C-796EE64FDA89}" dt="2022-01-24T15:40:18.393" v="4317" actId="962"/>
          <ac:cxnSpMkLst>
            <pc:docMk/>
            <pc:sldMk cId="1135566691" sldId="672"/>
            <ac:cxnSpMk id="62" creationId="{A02CA9D2-AEF6-46F8-B6E7-C46501DBC180}"/>
          </ac:cxnSpMkLst>
        </pc:cxnChg>
      </pc:sldChg>
      <pc:sldChg chg="add modTransition">
        <pc:chgData name="Walid Ben Romdhane" userId="6fe82dfa42338168" providerId="LiveId" clId="{E72666A0-950D-449F-A17C-796EE64FDA89}" dt="2022-01-24T16:02:19.341" v="4551"/>
        <pc:sldMkLst>
          <pc:docMk/>
          <pc:sldMk cId="643119987" sldId="673"/>
        </pc:sldMkLst>
      </pc:sldChg>
      <pc:sldChg chg="delSp modSp add del mod ord delAnim modAnim">
        <pc:chgData name="Walid Ben Romdhane" userId="6fe82dfa42338168" providerId="LiveId" clId="{E72666A0-950D-449F-A17C-796EE64FDA89}" dt="2022-02-01T10:23:09.214" v="9624" actId="47"/>
        <pc:sldMkLst>
          <pc:docMk/>
          <pc:sldMk cId="1427529367" sldId="674"/>
        </pc:sldMkLst>
        <pc:spChg chg="del mod">
          <ac:chgData name="Walid Ben Romdhane" userId="6fe82dfa42338168" providerId="LiveId" clId="{E72666A0-950D-449F-A17C-796EE64FDA89}" dt="2022-02-01T10:22:56.545" v="9623" actId="478"/>
          <ac:spMkLst>
            <pc:docMk/>
            <pc:sldMk cId="1427529367" sldId="674"/>
            <ac:spMk id="8" creationId="{D7B3CE50-8C16-4792-BFAE-E229F4CD91EA}"/>
          </ac:spMkLst>
        </pc:spChg>
        <pc:spChg chg="del mod">
          <ac:chgData name="Walid Ben Romdhane" userId="6fe82dfa42338168" providerId="LiveId" clId="{E72666A0-950D-449F-A17C-796EE64FDA89}" dt="2022-02-01T10:22:56.545" v="9623" actId="478"/>
          <ac:spMkLst>
            <pc:docMk/>
            <pc:sldMk cId="1427529367" sldId="674"/>
            <ac:spMk id="9" creationId="{2E8E72D1-D120-434A-838C-0EB455B86C95}"/>
          </ac:spMkLst>
        </pc:spChg>
        <pc:spChg chg="del">
          <ac:chgData name="Walid Ben Romdhane" userId="6fe82dfa42338168" providerId="LiveId" clId="{E72666A0-950D-449F-A17C-796EE64FDA89}" dt="2022-01-24T16:20:27.710" v="4557" actId="478"/>
          <ac:spMkLst>
            <pc:docMk/>
            <pc:sldMk cId="1427529367" sldId="674"/>
            <ac:spMk id="10" creationId="{F3EFE22C-126B-4799-BE2A-FB7F7FF9B0FF}"/>
          </ac:spMkLst>
        </pc:spChg>
        <pc:spChg chg="del">
          <ac:chgData name="Walid Ben Romdhane" userId="6fe82dfa42338168" providerId="LiveId" clId="{E72666A0-950D-449F-A17C-796EE64FDA89}" dt="2022-01-24T16:20:22.318" v="4553" actId="478"/>
          <ac:spMkLst>
            <pc:docMk/>
            <pc:sldMk cId="1427529367" sldId="674"/>
            <ac:spMk id="11" creationId="{F97DE21C-7113-4301-A763-EEFD7D5201CF}"/>
          </ac:spMkLst>
        </pc:spChg>
        <pc:spChg chg="del mod">
          <ac:chgData name="Walid Ben Romdhane" userId="6fe82dfa42338168" providerId="LiveId" clId="{E72666A0-950D-449F-A17C-796EE64FDA89}" dt="2022-02-01T10:22:56.545" v="9623" actId="478"/>
          <ac:spMkLst>
            <pc:docMk/>
            <pc:sldMk cId="1427529367" sldId="674"/>
            <ac:spMk id="13" creationId="{79923E74-29E1-4898-B98E-E50D6AEBD986}"/>
          </ac:spMkLst>
        </pc:spChg>
        <pc:spChg chg="del mod">
          <ac:chgData name="Walid Ben Romdhane" userId="6fe82dfa42338168" providerId="LiveId" clId="{E72666A0-950D-449F-A17C-796EE64FDA89}" dt="2022-02-01T10:22:56.545" v="9623" actId="478"/>
          <ac:spMkLst>
            <pc:docMk/>
            <pc:sldMk cId="1427529367" sldId="674"/>
            <ac:spMk id="14" creationId="{0143FC41-31F5-4926-9B75-78B5F3FD71A6}"/>
          </ac:spMkLst>
        </pc:spChg>
        <pc:spChg chg="del">
          <ac:chgData name="Walid Ben Romdhane" userId="6fe82dfa42338168" providerId="LiveId" clId="{E72666A0-950D-449F-A17C-796EE64FDA89}" dt="2022-01-24T16:20:25.025" v="4555" actId="478"/>
          <ac:spMkLst>
            <pc:docMk/>
            <pc:sldMk cId="1427529367" sldId="674"/>
            <ac:spMk id="15" creationId="{EB8BB5BB-15D6-4E5E-A162-F8A5960B2ABE}"/>
          </ac:spMkLst>
        </pc:spChg>
        <pc:spChg chg="del">
          <ac:chgData name="Walid Ben Romdhane" userId="6fe82dfa42338168" providerId="LiveId" clId="{E72666A0-950D-449F-A17C-796EE64FDA89}" dt="2022-01-24T16:20:25.025" v="4555" actId="478"/>
          <ac:spMkLst>
            <pc:docMk/>
            <pc:sldMk cId="1427529367" sldId="674"/>
            <ac:spMk id="16" creationId="{DA8E4E53-1A81-47A5-8163-39360412562B}"/>
          </ac:spMkLst>
        </pc:spChg>
        <pc:spChg chg="del mod">
          <ac:chgData name="Walid Ben Romdhane" userId="6fe82dfa42338168" providerId="LiveId" clId="{E72666A0-950D-449F-A17C-796EE64FDA89}" dt="2022-02-01T10:22:56.545" v="9623" actId="478"/>
          <ac:spMkLst>
            <pc:docMk/>
            <pc:sldMk cId="1427529367" sldId="674"/>
            <ac:spMk id="23" creationId="{D4DD37D8-B8D5-4704-8CFD-CB574175F278}"/>
          </ac:spMkLst>
        </pc:spChg>
        <pc:spChg chg="del mod">
          <ac:chgData name="Walid Ben Romdhane" userId="6fe82dfa42338168" providerId="LiveId" clId="{E72666A0-950D-449F-A17C-796EE64FDA89}" dt="2022-02-01T10:22:56.545" v="9623" actId="478"/>
          <ac:spMkLst>
            <pc:docMk/>
            <pc:sldMk cId="1427529367" sldId="674"/>
            <ac:spMk id="24" creationId="{2FF755BA-3C75-4D43-9DE9-2DBEFB843C66}"/>
          </ac:spMkLst>
        </pc:spChg>
        <pc:spChg chg="del mod">
          <ac:chgData name="Walid Ben Romdhane" userId="6fe82dfa42338168" providerId="LiveId" clId="{E72666A0-950D-449F-A17C-796EE64FDA89}" dt="2022-02-01T10:22:56.545" v="9623" actId="478"/>
          <ac:spMkLst>
            <pc:docMk/>
            <pc:sldMk cId="1427529367" sldId="674"/>
            <ac:spMk id="25" creationId="{7C678877-CA6B-4F30-81F9-EDD25845AA10}"/>
          </ac:spMkLst>
        </pc:spChg>
        <pc:spChg chg="del mod">
          <ac:chgData name="Walid Ben Romdhane" userId="6fe82dfa42338168" providerId="LiveId" clId="{E72666A0-950D-449F-A17C-796EE64FDA89}" dt="2022-02-01T10:22:56.545" v="9623" actId="478"/>
          <ac:spMkLst>
            <pc:docMk/>
            <pc:sldMk cId="1427529367" sldId="674"/>
            <ac:spMk id="26" creationId="{824CB02E-0D0E-4D87-9BB9-08C235A4C3B4}"/>
          </ac:spMkLst>
        </pc:spChg>
        <pc:spChg chg="del mod">
          <ac:chgData name="Walid Ben Romdhane" userId="6fe82dfa42338168" providerId="LiveId" clId="{E72666A0-950D-449F-A17C-796EE64FDA89}" dt="2022-02-01T10:22:56.545" v="9623" actId="478"/>
          <ac:spMkLst>
            <pc:docMk/>
            <pc:sldMk cId="1427529367" sldId="674"/>
            <ac:spMk id="27" creationId="{80023E92-08BC-4D12-A227-6BCF35F13898}"/>
          </ac:spMkLst>
        </pc:spChg>
        <pc:spChg chg="del mod">
          <ac:chgData name="Walid Ben Romdhane" userId="6fe82dfa42338168" providerId="LiveId" clId="{E72666A0-950D-449F-A17C-796EE64FDA89}" dt="2022-02-01T10:22:56.545" v="9623" actId="478"/>
          <ac:spMkLst>
            <pc:docMk/>
            <pc:sldMk cId="1427529367" sldId="674"/>
            <ac:spMk id="28" creationId="{E2CE4C0B-F880-4D7D-840B-1D6980361BDC}"/>
          </ac:spMkLst>
        </pc:spChg>
        <pc:spChg chg="del mod">
          <ac:chgData name="Walid Ben Romdhane" userId="6fe82dfa42338168" providerId="LiveId" clId="{E72666A0-950D-449F-A17C-796EE64FDA89}" dt="2022-02-01T10:22:56.545" v="9623" actId="478"/>
          <ac:spMkLst>
            <pc:docMk/>
            <pc:sldMk cId="1427529367" sldId="674"/>
            <ac:spMk id="29" creationId="{9406706D-0D2C-4006-8DAF-9793D5F74FF9}"/>
          </ac:spMkLst>
        </pc:spChg>
        <pc:spChg chg="del mod">
          <ac:chgData name="Walid Ben Romdhane" userId="6fe82dfa42338168" providerId="LiveId" clId="{E72666A0-950D-449F-A17C-796EE64FDA89}" dt="2022-02-01T10:22:56.545" v="9623" actId="478"/>
          <ac:spMkLst>
            <pc:docMk/>
            <pc:sldMk cId="1427529367" sldId="674"/>
            <ac:spMk id="30" creationId="{72B59F7E-20A5-4F02-8F45-6A142C6CA4DF}"/>
          </ac:spMkLst>
        </pc:spChg>
        <pc:spChg chg="del mod">
          <ac:chgData name="Walid Ben Romdhane" userId="6fe82dfa42338168" providerId="LiveId" clId="{E72666A0-950D-449F-A17C-796EE64FDA89}" dt="2022-02-01T10:22:56.545" v="9623" actId="478"/>
          <ac:spMkLst>
            <pc:docMk/>
            <pc:sldMk cId="1427529367" sldId="674"/>
            <ac:spMk id="31" creationId="{46D7129C-1555-4E0F-B078-5E7B08E8EEEB}"/>
          </ac:spMkLst>
        </pc:spChg>
        <pc:spChg chg="del">
          <ac:chgData name="Walid Ben Romdhane" userId="6fe82dfa42338168" providerId="LiveId" clId="{E72666A0-950D-449F-A17C-796EE64FDA89}" dt="2022-01-24T16:20:25.025" v="4555" actId="478"/>
          <ac:spMkLst>
            <pc:docMk/>
            <pc:sldMk cId="1427529367" sldId="674"/>
            <ac:spMk id="32" creationId="{9EBDD36A-0ED7-47E3-BFD1-E28A4E5078B6}"/>
          </ac:spMkLst>
        </pc:spChg>
        <pc:spChg chg="del">
          <ac:chgData name="Walid Ben Romdhane" userId="6fe82dfa42338168" providerId="LiveId" clId="{E72666A0-950D-449F-A17C-796EE64FDA89}" dt="2022-01-24T16:20:28.975" v="4558" actId="478"/>
          <ac:spMkLst>
            <pc:docMk/>
            <pc:sldMk cId="1427529367" sldId="674"/>
            <ac:spMk id="33" creationId="{2E0368B2-384C-4A07-96F1-BA77F5DA9312}"/>
          </ac:spMkLst>
        </pc:spChg>
        <pc:spChg chg="del">
          <ac:chgData name="Walid Ben Romdhane" userId="6fe82dfa42338168" providerId="LiveId" clId="{E72666A0-950D-449F-A17C-796EE64FDA89}" dt="2022-01-24T16:20:28.975" v="4558" actId="478"/>
          <ac:spMkLst>
            <pc:docMk/>
            <pc:sldMk cId="1427529367" sldId="674"/>
            <ac:spMk id="34" creationId="{28336915-CE34-4E90-94AF-35DD465727D7}"/>
          </ac:spMkLst>
        </pc:spChg>
        <pc:spChg chg="del">
          <ac:chgData name="Walid Ben Romdhane" userId="6fe82dfa42338168" providerId="LiveId" clId="{E72666A0-950D-449F-A17C-796EE64FDA89}" dt="2022-01-24T16:20:28.975" v="4558" actId="478"/>
          <ac:spMkLst>
            <pc:docMk/>
            <pc:sldMk cId="1427529367" sldId="674"/>
            <ac:spMk id="35" creationId="{7ADF18B1-7128-4FA3-925C-CFBD01FF1748}"/>
          </ac:spMkLst>
        </pc:spChg>
        <pc:spChg chg="del">
          <ac:chgData name="Walid Ben Romdhane" userId="6fe82dfa42338168" providerId="LiveId" clId="{E72666A0-950D-449F-A17C-796EE64FDA89}" dt="2022-01-24T16:20:23.033" v="4554" actId="478"/>
          <ac:spMkLst>
            <pc:docMk/>
            <pc:sldMk cId="1427529367" sldId="674"/>
            <ac:spMk id="39" creationId="{5FFF7A03-5398-41BC-804D-234E11D47A6A}"/>
          </ac:spMkLst>
        </pc:spChg>
        <pc:spChg chg="del">
          <ac:chgData name="Walid Ben Romdhane" userId="6fe82dfa42338168" providerId="LiveId" clId="{E72666A0-950D-449F-A17C-796EE64FDA89}" dt="2022-01-24T16:20:25.025" v="4555" actId="478"/>
          <ac:spMkLst>
            <pc:docMk/>
            <pc:sldMk cId="1427529367" sldId="674"/>
            <ac:spMk id="40" creationId="{26F03B2A-EFF9-4EA6-9934-2197FCD18D0C}"/>
          </ac:spMkLst>
        </pc:spChg>
        <pc:spChg chg="del">
          <ac:chgData name="Walid Ben Romdhane" userId="6fe82dfa42338168" providerId="LiveId" clId="{E72666A0-950D-449F-A17C-796EE64FDA89}" dt="2022-01-24T16:20:25.025" v="4555" actId="478"/>
          <ac:spMkLst>
            <pc:docMk/>
            <pc:sldMk cId="1427529367" sldId="674"/>
            <ac:spMk id="41" creationId="{61F17BF9-BA73-47AA-9104-AA525FA4FA8A}"/>
          </ac:spMkLst>
        </pc:spChg>
        <pc:spChg chg="del">
          <ac:chgData name="Walid Ben Romdhane" userId="6fe82dfa42338168" providerId="LiveId" clId="{E72666A0-950D-449F-A17C-796EE64FDA89}" dt="2022-01-24T16:20:25.025" v="4555" actId="478"/>
          <ac:spMkLst>
            <pc:docMk/>
            <pc:sldMk cId="1427529367" sldId="674"/>
            <ac:spMk id="42" creationId="{EFB94D7F-F9F4-4AB1-B91F-639806EF30DC}"/>
          </ac:spMkLst>
        </pc:spChg>
        <pc:spChg chg="del">
          <ac:chgData name="Walid Ben Romdhane" userId="6fe82dfa42338168" providerId="LiveId" clId="{E72666A0-950D-449F-A17C-796EE64FDA89}" dt="2022-01-24T16:20:25.025" v="4555" actId="478"/>
          <ac:spMkLst>
            <pc:docMk/>
            <pc:sldMk cId="1427529367" sldId="674"/>
            <ac:spMk id="45" creationId="{48F06A82-B1D5-438F-97B1-AD8F4639C22B}"/>
          </ac:spMkLst>
        </pc:spChg>
        <pc:spChg chg="del">
          <ac:chgData name="Walid Ben Romdhane" userId="6fe82dfa42338168" providerId="LiveId" clId="{E72666A0-950D-449F-A17C-796EE64FDA89}" dt="2022-01-24T16:20:26.464" v="4556" actId="478"/>
          <ac:spMkLst>
            <pc:docMk/>
            <pc:sldMk cId="1427529367" sldId="674"/>
            <ac:spMk id="50" creationId="{6103CEFE-A356-4F39-AF61-F7036676C10E}"/>
          </ac:spMkLst>
        </pc:spChg>
        <pc:spChg chg="del">
          <ac:chgData name="Walid Ben Romdhane" userId="6fe82dfa42338168" providerId="LiveId" clId="{E72666A0-950D-449F-A17C-796EE64FDA89}" dt="2022-01-24T16:20:26.464" v="4556" actId="478"/>
          <ac:spMkLst>
            <pc:docMk/>
            <pc:sldMk cId="1427529367" sldId="674"/>
            <ac:spMk id="51" creationId="{9CB8C668-9D3E-4EFD-A24E-4111B0DD2D33}"/>
          </ac:spMkLst>
        </pc:spChg>
        <pc:cxnChg chg="del">
          <ac:chgData name="Walid Ben Romdhane" userId="6fe82dfa42338168" providerId="LiveId" clId="{E72666A0-950D-449F-A17C-796EE64FDA89}" dt="2022-01-24T16:20:26.464" v="4556" actId="478"/>
          <ac:cxnSpMkLst>
            <pc:docMk/>
            <pc:sldMk cId="1427529367" sldId="674"/>
            <ac:cxnSpMk id="47" creationId="{1548B175-11CA-45DE-A87C-E96AA8628459}"/>
          </ac:cxnSpMkLst>
        </pc:cxnChg>
      </pc:sldChg>
      <pc:sldChg chg="addSp delSp modSp add mod ord modTransition modAnim">
        <pc:chgData name="Walid Ben Romdhane" userId="6fe82dfa42338168" providerId="LiveId" clId="{E72666A0-950D-449F-A17C-796EE64FDA89}" dt="2022-01-31T11:03:11.539" v="8413" actId="6549"/>
        <pc:sldMkLst>
          <pc:docMk/>
          <pc:sldMk cId="4046900695" sldId="675"/>
        </pc:sldMkLst>
        <pc:spChg chg="del mod">
          <ac:chgData name="Walid Ben Romdhane" userId="6fe82dfa42338168" providerId="LiveId" clId="{E72666A0-950D-449F-A17C-796EE64FDA89}" dt="2022-01-27T10:41:15.387" v="7177" actId="478"/>
          <ac:spMkLst>
            <pc:docMk/>
            <pc:sldMk cId="4046900695" sldId="675"/>
            <ac:spMk id="10" creationId="{96472029-5A03-4D44-A108-8C30ED3754DC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4046900695" sldId="675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27T10:41:15.387" v="7177" actId="478"/>
          <ac:spMkLst>
            <pc:docMk/>
            <pc:sldMk cId="4046900695" sldId="675"/>
            <ac:spMk id="15" creationId="{2E086EFD-12B7-4303-A36B-3A21065DED39}"/>
          </ac:spMkLst>
        </pc:spChg>
        <pc:spChg chg="del mod">
          <ac:chgData name="Walid Ben Romdhane" userId="6fe82dfa42338168" providerId="LiveId" clId="{E72666A0-950D-449F-A17C-796EE64FDA89}" dt="2022-01-27T10:41:15.387" v="7177" actId="478"/>
          <ac:spMkLst>
            <pc:docMk/>
            <pc:sldMk cId="4046900695" sldId="675"/>
            <ac:spMk id="16" creationId="{0774214D-D21D-43C1-8880-C6C3B9265F8B}"/>
          </ac:spMkLst>
        </pc:spChg>
        <pc:spChg chg="del mod">
          <ac:chgData name="Walid Ben Romdhane" userId="6fe82dfa42338168" providerId="LiveId" clId="{E72666A0-950D-449F-A17C-796EE64FDA89}" dt="2022-01-27T10:41:15.387" v="7177" actId="478"/>
          <ac:spMkLst>
            <pc:docMk/>
            <pc:sldMk cId="4046900695" sldId="675"/>
            <ac:spMk id="17" creationId="{FEFF7378-53DE-4029-AB31-434BEC4DECF6}"/>
          </ac:spMkLst>
        </pc:spChg>
        <pc:spChg chg="del mod ord">
          <ac:chgData name="Walid Ben Romdhane" userId="6fe82dfa42338168" providerId="LiveId" clId="{E72666A0-950D-449F-A17C-796EE64FDA89}" dt="2022-01-27T10:41:15.387" v="7177" actId="478"/>
          <ac:spMkLst>
            <pc:docMk/>
            <pc:sldMk cId="4046900695" sldId="675"/>
            <ac:spMk id="18" creationId="{9044DDA5-46C3-4D59-89D8-A67B54D8B407}"/>
          </ac:spMkLst>
        </pc:spChg>
        <pc:spChg chg="del mod">
          <ac:chgData name="Walid Ben Romdhane" userId="6fe82dfa42338168" providerId="LiveId" clId="{E72666A0-950D-449F-A17C-796EE64FDA89}" dt="2022-01-27T10:41:15.387" v="7177" actId="478"/>
          <ac:spMkLst>
            <pc:docMk/>
            <pc:sldMk cId="4046900695" sldId="675"/>
            <ac:spMk id="19" creationId="{63446174-9BDF-47A3-9FEC-D7FEABCE4BB1}"/>
          </ac:spMkLst>
        </pc:spChg>
        <pc:spChg chg="add mod">
          <ac:chgData name="Walid Ben Romdhane" userId="6fe82dfa42338168" providerId="LiveId" clId="{E72666A0-950D-449F-A17C-796EE64FDA89}" dt="2022-01-27T10:50:15.911" v="7359" actId="1036"/>
          <ac:spMkLst>
            <pc:docMk/>
            <pc:sldMk cId="4046900695" sldId="675"/>
            <ac:spMk id="21" creationId="{328B231A-293C-409E-B61A-7CCAEED0D2DE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24" creationId="{FF05FD71-9DFE-4F95-A7CF-26861882EB07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25" creationId="{FFCD6597-1EAD-4468-AA85-14C9671A00D3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26" creationId="{7757AAD5-82FF-45AB-BF06-EAF0392BBE3B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27" creationId="{AD3FBB7F-E119-4697-8E13-896D2DA03A2A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28" creationId="{473D6DF1-9B34-4511-995B-7C8DB5DBB908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30" creationId="{51233579-BC90-4509-9860-142321A52E7B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31" creationId="{2A364DDF-53B7-4D72-B01C-7ED52CF868F1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32" creationId="{B80D6FB5-629B-49FC-B500-17F5CA86EE03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33" creationId="{46AD17D0-0FC2-4172-ABCC-0EC140D3C097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34" creationId="{44EC222A-93D6-43E2-B315-9826C4E31E6A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35" creationId="{199B20E5-3669-4EFF-B6D8-6942F30A72F3}"/>
          </ac:spMkLst>
        </pc:spChg>
        <pc:spChg chg="mod">
          <ac:chgData name="Walid Ben Romdhane" userId="6fe82dfa42338168" providerId="LiveId" clId="{E72666A0-950D-449F-A17C-796EE64FDA89}" dt="2022-01-27T10:41:12.470" v="7176" actId="12788"/>
          <ac:spMkLst>
            <pc:docMk/>
            <pc:sldMk cId="4046900695" sldId="675"/>
            <ac:spMk id="45" creationId="{7B9140EC-59D9-4266-928A-7364C7057C2A}"/>
          </ac:spMkLst>
        </pc:spChg>
        <pc:spChg chg="del">
          <ac:chgData name="Walid Ben Romdhane" userId="6fe82dfa42338168" providerId="LiveId" clId="{E72666A0-950D-449F-A17C-796EE64FDA89}" dt="2022-01-27T10:41:15.387" v="7177" actId="478"/>
          <ac:spMkLst>
            <pc:docMk/>
            <pc:sldMk cId="4046900695" sldId="675"/>
            <ac:spMk id="46" creationId="{C2CC6990-E6C3-4053-BFA5-E0E670406AB6}"/>
          </ac:spMkLst>
        </pc:spChg>
        <pc:spChg chg="del">
          <ac:chgData name="Walid Ben Romdhane" userId="6fe82dfa42338168" providerId="LiveId" clId="{E72666A0-950D-449F-A17C-796EE64FDA89}" dt="2022-01-27T10:41:15.387" v="7177" actId="478"/>
          <ac:spMkLst>
            <pc:docMk/>
            <pc:sldMk cId="4046900695" sldId="675"/>
            <ac:spMk id="47" creationId="{92D5EAB8-5A6D-4B3C-9000-F5CFD61BD773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48" creationId="{E8B1D3E0-C584-4CA3-AB52-40AA62B77CC0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49" creationId="{FBF58228-7924-4D86-AE04-D8EC73989361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50" creationId="{B94B3DE4-C755-4DC1-BA76-7B1F804800FD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51" creationId="{D9A2A913-40E0-4FD8-AEAC-DC911C7E0742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53" creationId="{AB4D8E34-34FD-4F63-BC1A-F50D826199D8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56" creationId="{7C2C0FB1-AD3E-4B92-B25D-C9D0D7C92084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59" creationId="{19B2B0F0-1669-4FE0-BCA9-00FCE6B00168}"/>
          </ac:spMkLst>
        </pc:spChg>
        <pc:grpChg chg="add del mod">
          <ac:chgData name="Walid Ben Romdhane" userId="6fe82dfa42338168" providerId="LiveId" clId="{E72666A0-950D-449F-A17C-796EE64FDA89}" dt="2022-01-27T10:58:12.129" v="7398" actId="478"/>
          <ac:grpSpMkLst>
            <pc:docMk/>
            <pc:sldMk cId="4046900695" sldId="675"/>
            <ac:grpSpMk id="23" creationId="{58B1D308-E45B-404E-811F-953C945B2CBE}"/>
          </ac:grpSpMkLst>
        </pc:grpChg>
        <pc:grpChg chg="add del mod">
          <ac:chgData name="Walid Ben Romdhane" userId="6fe82dfa42338168" providerId="LiveId" clId="{E72666A0-950D-449F-A17C-796EE64FDA89}" dt="2022-01-27T10:58:12.129" v="7398" actId="478"/>
          <ac:grpSpMkLst>
            <pc:docMk/>
            <pc:sldMk cId="4046900695" sldId="675"/>
            <ac:grpSpMk id="29" creationId="{2A110D7A-477E-4F01-BBEE-70555ECA9E2F}"/>
          </ac:grpSpMkLst>
        </pc:grpChg>
        <pc:grpChg chg="del">
          <ac:chgData name="Walid Ben Romdhane" userId="6fe82dfa42338168" providerId="LiveId" clId="{E72666A0-950D-449F-A17C-796EE64FDA89}" dt="2022-01-27T10:41:15.387" v="7177" actId="478"/>
          <ac:grpSpMkLst>
            <pc:docMk/>
            <pc:sldMk cId="4046900695" sldId="675"/>
            <ac:grpSpMk id="37" creationId="{5D380BE1-0557-4D95-8C8D-D2366219C414}"/>
          </ac:grpSpMkLst>
        </pc:grpChg>
        <pc:grpChg chg="add del mod">
          <ac:chgData name="Walid Ben Romdhane" userId="6fe82dfa42338168" providerId="LiveId" clId="{E72666A0-950D-449F-A17C-796EE64FDA89}" dt="2022-01-27T10:58:12.129" v="7398" actId="478"/>
          <ac:grpSpMkLst>
            <pc:docMk/>
            <pc:sldMk cId="4046900695" sldId="675"/>
            <ac:grpSpMk id="52" creationId="{2BE3BD3E-CA2F-4C41-9B0E-61DF8AE3CCB4}"/>
          </ac:grpSpMkLst>
        </pc:grpChg>
        <pc:grpChg chg="add del mod">
          <ac:chgData name="Walid Ben Romdhane" userId="6fe82dfa42338168" providerId="LiveId" clId="{E72666A0-950D-449F-A17C-796EE64FDA89}" dt="2022-01-27T10:58:12.129" v="7398" actId="478"/>
          <ac:grpSpMkLst>
            <pc:docMk/>
            <pc:sldMk cId="4046900695" sldId="675"/>
            <ac:grpSpMk id="55" creationId="{8798A9D6-C318-4D82-B968-56DDA4096EE6}"/>
          </ac:grpSpMkLst>
        </pc:grpChg>
        <pc:grpChg chg="add del mod">
          <ac:chgData name="Walid Ben Romdhane" userId="6fe82dfa42338168" providerId="LiveId" clId="{E72666A0-950D-449F-A17C-796EE64FDA89}" dt="2022-01-27T10:58:12.129" v="7398" actId="478"/>
          <ac:grpSpMkLst>
            <pc:docMk/>
            <pc:sldMk cId="4046900695" sldId="675"/>
            <ac:grpSpMk id="58" creationId="{B8D7BEA2-C9AA-416D-90A0-9D6286E79DD2}"/>
          </ac:grpSpMkLst>
        </pc:grpChg>
        <pc:graphicFrameChg chg="add mod modGraphic">
          <ac:chgData name="Walid Ben Romdhane" userId="6fe82dfa42338168" providerId="LiveId" clId="{E72666A0-950D-449F-A17C-796EE64FDA89}" dt="2022-01-31T11:03:11.539" v="8413" actId="6549"/>
          <ac:graphicFrameMkLst>
            <pc:docMk/>
            <pc:sldMk cId="4046900695" sldId="675"/>
            <ac:graphicFrameMk id="2" creationId="{6A32BCD8-3E6C-4834-9DAC-C0204A5CF939}"/>
          </ac:graphicFrameMkLst>
        </pc:graphicFrameChg>
        <pc:picChg chg="mod">
          <ac:chgData name="Walid Ben Romdhane" userId="6fe82dfa42338168" providerId="LiveId" clId="{E72666A0-950D-449F-A17C-796EE64FDA89}" dt="2022-01-27T10:53:15.874" v="7377"/>
          <ac:picMkLst>
            <pc:docMk/>
            <pc:sldMk cId="4046900695" sldId="675"/>
            <ac:picMk id="54" creationId="{2B94B106-E7A6-4AD1-9E3C-30C80580F132}"/>
          </ac:picMkLst>
        </pc:picChg>
        <pc:picChg chg="mod">
          <ac:chgData name="Walid Ben Romdhane" userId="6fe82dfa42338168" providerId="LiveId" clId="{E72666A0-950D-449F-A17C-796EE64FDA89}" dt="2022-01-27T10:53:15.874" v="7377"/>
          <ac:picMkLst>
            <pc:docMk/>
            <pc:sldMk cId="4046900695" sldId="675"/>
            <ac:picMk id="57" creationId="{AFFD7ABB-E9F2-4A23-8F0F-77C072345B6A}"/>
          </ac:picMkLst>
        </pc:picChg>
        <pc:picChg chg="mod">
          <ac:chgData name="Walid Ben Romdhane" userId="6fe82dfa42338168" providerId="LiveId" clId="{E72666A0-950D-449F-A17C-796EE64FDA89}" dt="2022-01-27T10:53:15.874" v="7377"/>
          <ac:picMkLst>
            <pc:docMk/>
            <pc:sldMk cId="4046900695" sldId="675"/>
            <ac:picMk id="60" creationId="{92D70715-478C-4708-B840-08ED9FF45B33}"/>
          </ac:picMkLst>
        </pc:picChg>
        <pc:cxnChg chg="del">
          <ac:chgData name="Walid Ben Romdhane" userId="6fe82dfa42338168" providerId="LiveId" clId="{E72666A0-950D-449F-A17C-796EE64FDA89}" dt="2022-01-27T10:41:15.387" v="7177" actId="478"/>
          <ac:cxnSpMkLst>
            <pc:docMk/>
            <pc:sldMk cId="4046900695" sldId="675"/>
            <ac:cxnSpMk id="36" creationId="{3B925711-74C2-4018-9EA5-EF1F1E14C3E5}"/>
          </ac:cxnSpMkLst>
        </pc:cxnChg>
      </pc:sldChg>
      <pc:sldChg chg="modSp add del mod modTransition modAnim">
        <pc:chgData name="Walid Ben Romdhane" userId="6fe82dfa42338168" providerId="LiveId" clId="{E72666A0-950D-449F-A17C-796EE64FDA89}" dt="2022-01-31T10:36:19.296" v="8402"/>
        <pc:sldMkLst>
          <pc:docMk/>
          <pc:sldMk cId="1467576499" sldId="676"/>
        </pc:sldMkLst>
        <pc:spChg chg="mod">
          <ac:chgData name="Walid Ben Romdhane" userId="6fe82dfa42338168" providerId="LiveId" clId="{E72666A0-950D-449F-A17C-796EE64FDA89}" dt="2022-01-31T10:36:19.296" v="8402"/>
          <ac:spMkLst>
            <pc:docMk/>
            <pc:sldMk cId="1467576499" sldId="676"/>
            <ac:spMk id="8" creationId="{FA7BA2F9-1BF9-4A33-BEBC-68BC0A324CDB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1467576499" sldId="676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7:00:34.510" v="4728" actId="1076"/>
          <ac:spMkLst>
            <pc:docMk/>
            <pc:sldMk cId="1467576499" sldId="676"/>
            <ac:spMk id="16" creationId="{06BB75F4-278B-456F-B13C-9DFBABCB611E}"/>
          </ac:spMkLst>
        </pc:spChg>
        <pc:spChg chg="mod">
          <ac:chgData name="Walid Ben Romdhane" userId="6fe82dfa42338168" providerId="LiveId" clId="{E72666A0-950D-449F-A17C-796EE64FDA89}" dt="2022-01-24T17:01:54.548" v="4742" actId="962"/>
          <ac:spMkLst>
            <pc:docMk/>
            <pc:sldMk cId="1467576499" sldId="676"/>
            <ac:spMk id="22" creationId="{B948A274-BD85-4FBC-B26D-A41ABA725CEF}"/>
          </ac:spMkLst>
        </pc:spChg>
      </pc:sldChg>
      <pc:sldChg chg="addSp delSp modSp add mod ord modAnim">
        <pc:chgData name="Walid Ben Romdhane" userId="6fe82dfa42338168" providerId="LiveId" clId="{E72666A0-950D-449F-A17C-796EE64FDA89}" dt="2022-01-31T14:56:51.922" v="8467"/>
        <pc:sldMkLst>
          <pc:docMk/>
          <pc:sldMk cId="2273020624" sldId="677"/>
        </pc:sldMkLst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2273020624" sldId="677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7:22:25.629" v="5021" actId="1038"/>
          <ac:spMkLst>
            <pc:docMk/>
            <pc:sldMk cId="2273020624" sldId="677"/>
            <ac:spMk id="26" creationId="{D40592D5-2A03-41D2-A014-F7CF7AEF1829}"/>
          </ac:spMkLst>
        </pc:spChg>
        <pc:spChg chg="mod">
          <ac:chgData name="Walid Ben Romdhane" userId="6fe82dfa42338168" providerId="LiveId" clId="{E72666A0-950D-449F-A17C-796EE64FDA89}" dt="2022-01-24T17:22:25.629" v="5021" actId="1038"/>
          <ac:spMkLst>
            <pc:docMk/>
            <pc:sldMk cId="2273020624" sldId="677"/>
            <ac:spMk id="27" creationId="{7DC69663-440F-4194-8CFF-9B72EF96BDF5}"/>
          </ac:spMkLst>
        </pc:spChg>
        <pc:spChg chg="add del">
          <ac:chgData name="Walid Ben Romdhane" userId="6fe82dfa42338168" providerId="LiveId" clId="{E72666A0-950D-449F-A17C-796EE64FDA89}" dt="2022-01-24T17:22:36.214" v="5025" actId="478"/>
          <ac:spMkLst>
            <pc:docMk/>
            <pc:sldMk cId="2273020624" sldId="677"/>
            <ac:spMk id="31" creationId="{7F115AEB-309D-45C0-98A5-2660E8842046}"/>
          </ac:spMkLst>
        </pc:spChg>
        <pc:spChg chg="add del">
          <ac:chgData name="Walid Ben Romdhane" userId="6fe82dfa42338168" providerId="LiveId" clId="{E72666A0-950D-449F-A17C-796EE64FDA89}" dt="2022-01-24T17:22:36.214" v="5025" actId="478"/>
          <ac:spMkLst>
            <pc:docMk/>
            <pc:sldMk cId="2273020624" sldId="677"/>
            <ac:spMk id="34" creationId="{1FD143B8-AD4B-4870-A169-F3D80CA247C5}"/>
          </ac:spMkLst>
        </pc:spChg>
      </pc:sldChg>
      <pc:sldChg chg="modSp add mod ord modAnim">
        <pc:chgData name="Walid Ben Romdhane" userId="6fe82dfa42338168" providerId="LiveId" clId="{E72666A0-950D-449F-A17C-796EE64FDA89}" dt="2022-01-31T14:56:51.922" v="8467"/>
        <pc:sldMkLst>
          <pc:docMk/>
          <pc:sldMk cId="1929659124" sldId="678"/>
        </pc:sldMkLst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1929659124" sldId="678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7:23:57.569" v="5093" actId="1037"/>
          <ac:spMkLst>
            <pc:docMk/>
            <pc:sldMk cId="1929659124" sldId="678"/>
            <ac:spMk id="31" creationId="{7F115AEB-309D-45C0-98A5-2660E8842046}"/>
          </ac:spMkLst>
        </pc:spChg>
        <pc:spChg chg="mod">
          <ac:chgData name="Walid Ben Romdhane" userId="6fe82dfa42338168" providerId="LiveId" clId="{E72666A0-950D-449F-A17C-796EE64FDA89}" dt="2022-01-24T17:23:57.569" v="5093" actId="1037"/>
          <ac:spMkLst>
            <pc:docMk/>
            <pc:sldMk cId="1929659124" sldId="678"/>
            <ac:spMk id="34" creationId="{1FD143B8-AD4B-4870-A169-F3D80CA247C5}"/>
          </ac:spMkLst>
        </pc:spChg>
      </pc:sldChg>
      <pc:sldChg chg="modSp add mod ord modAnim">
        <pc:chgData name="Walid Ben Romdhane" userId="6fe82dfa42338168" providerId="LiveId" clId="{E72666A0-950D-449F-A17C-796EE64FDA89}" dt="2022-01-31T14:56:51.922" v="8467"/>
        <pc:sldMkLst>
          <pc:docMk/>
          <pc:sldMk cId="2003297211" sldId="679"/>
        </pc:sldMkLst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2003297211" sldId="679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7:24:09.880" v="5126" actId="1037"/>
          <ac:spMkLst>
            <pc:docMk/>
            <pc:sldMk cId="2003297211" sldId="679"/>
            <ac:spMk id="31" creationId="{7F115AEB-309D-45C0-98A5-2660E8842046}"/>
          </ac:spMkLst>
        </pc:spChg>
        <pc:spChg chg="mod">
          <ac:chgData name="Walid Ben Romdhane" userId="6fe82dfa42338168" providerId="LiveId" clId="{E72666A0-950D-449F-A17C-796EE64FDA89}" dt="2022-01-24T17:24:09.880" v="5126" actId="1037"/>
          <ac:spMkLst>
            <pc:docMk/>
            <pc:sldMk cId="2003297211" sldId="679"/>
            <ac:spMk id="34" creationId="{1FD143B8-AD4B-4870-A169-F3D80CA247C5}"/>
          </ac:spMkLst>
        </pc:spChg>
      </pc:sldChg>
      <pc:sldChg chg="addSp delSp modSp add mod modClrScheme chgLayout">
        <pc:chgData name="Walid Ben Romdhane" userId="6fe82dfa42338168" providerId="LiveId" clId="{E72666A0-950D-449F-A17C-796EE64FDA89}" dt="2022-01-25T10:18:25.269" v="6221" actId="478"/>
        <pc:sldMkLst>
          <pc:docMk/>
          <pc:sldMk cId="2548777083" sldId="680"/>
        </pc:sldMkLst>
        <pc:spChg chg="add mod ord">
          <ac:chgData name="Walid Ben Romdhane" userId="6fe82dfa42338168" providerId="LiveId" clId="{E72666A0-950D-449F-A17C-796EE64FDA89}" dt="2022-01-25T10:18:11.894" v="6215"/>
          <ac:spMkLst>
            <pc:docMk/>
            <pc:sldMk cId="2548777083" sldId="680"/>
            <ac:spMk id="2" creationId="{7D5A6B1F-4744-4E6F-BBE3-773352D67630}"/>
          </ac:spMkLst>
        </pc:spChg>
        <pc:spChg chg="del">
          <ac:chgData name="Walid Ben Romdhane" userId="6fe82dfa42338168" providerId="LiveId" clId="{E72666A0-950D-449F-A17C-796EE64FDA89}" dt="2022-01-25T10:18:25.269" v="6221" actId="478"/>
          <ac:spMkLst>
            <pc:docMk/>
            <pc:sldMk cId="2548777083" sldId="680"/>
            <ac:spMk id="3" creationId="{45B107C9-65EE-4D12-ACD5-33E4A7A03DD3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2548777083" sldId="680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5T08:57:10.079" v="5278" actId="20577"/>
          <ac:spMkLst>
            <pc:docMk/>
            <pc:sldMk cId="2548777083" sldId="680"/>
            <ac:spMk id="63" creationId="{0CD542DC-70EF-44D3-9CE2-B43586735889}"/>
          </ac:spMkLst>
        </pc:spChg>
      </pc:sldChg>
      <pc:sldChg chg="addSp delSp modSp add mod ord modClrScheme modAnim chgLayout">
        <pc:chgData name="Walid Ben Romdhane" userId="6fe82dfa42338168" providerId="LiveId" clId="{E72666A0-950D-449F-A17C-796EE64FDA89}" dt="2022-01-25T10:18:26.343" v="6222" actId="478"/>
        <pc:sldMkLst>
          <pc:docMk/>
          <pc:sldMk cId="4182270507" sldId="681"/>
        </pc:sldMkLst>
        <pc:spChg chg="add mod ord">
          <ac:chgData name="Walid Ben Romdhane" userId="6fe82dfa42338168" providerId="LiveId" clId="{E72666A0-950D-449F-A17C-796EE64FDA89}" dt="2022-01-25T10:18:11.049" v="6214"/>
          <ac:spMkLst>
            <pc:docMk/>
            <pc:sldMk cId="4182270507" sldId="681"/>
            <ac:spMk id="2" creationId="{BE1B76E5-C133-48F3-B08C-BF57B17225AE}"/>
          </ac:spMkLst>
        </pc:spChg>
        <pc:spChg chg="del">
          <ac:chgData name="Walid Ben Romdhane" userId="6fe82dfa42338168" providerId="LiveId" clId="{E72666A0-950D-449F-A17C-796EE64FDA89}" dt="2022-01-25T10:18:26.343" v="6222" actId="478"/>
          <ac:spMkLst>
            <pc:docMk/>
            <pc:sldMk cId="4182270507" sldId="681"/>
            <ac:spMk id="3" creationId="{45B107C9-65EE-4D12-ACD5-33E4A7A03DD3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4182270507" sldId="681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5T08:57:21.457" v="5284" actId="20577"/>
          <ac:spMkLst>
            <pc:docMk/>
            <pc:sldMk cId="4182270507" sldId="681"/>
            <ac:spMk id="63" creationId="{0CD542DC-70EF-44D3-9CE2-B43586735889}"/>
          </ac:spMkLst>
        </pc:spChg>
      </pc:sldChg>
      <pc:sldChg chg="addSp delSp modSp add mod ord modClrScheme delAnim modAnim chgLayout">
        <pc:chgData name="Walid Ben Romdhane" userId="6fe82dfa42338168" providerId="LiveId" clId="{E72666A0-950D-449F-A17C-796EE64FDA89}" dt="2022-03-29T16:21:17.912" v="9794"/>
        <pc:sldMkLst>
          <pc:docMk/>
          <pc:sldMk cId="2033945902" sldId="682"/>
        </pc:sldMkLst>
        <pc:spChg chg="add mod ord">
          <ac:chgData name="Walid Ben Romdhane" userId="6fe82dfa42338168" providerId="LiveId" clId="{E72666A0-950D-449F-A17C-796EE64FDA89}" dt="2022-01-25T10:18:02.228" v="6204"/>
          <ac:spMkLst>
            <pc:docMk/>
            <pc:sldMk cId="2033945902" sldId="682"/>
            <ac:spMk id="2" creationId="{9042B9EF-85A4-41D8-B110-9F0681D5F4AA}"/>
          </ac:spMkLst>
        </pc:spChg>
        <pc:spChg chg="del">
          <ac:chgData name="Walid Ben Romdhane" userId="6fe82dfa42338168" providerId="LiveId" clId="{E72666A0-950D-449F-A17C-796EE64FDA89}" dt="2022-03-29T16:20:40.610" v="9793" actId="478"/>
          <ac:spMkLst>
            <pc:docMk/>
            <pc:sldMk cId="2033945902" sldId="682"/>
            <ac:spMk id="8" creationId="{7B6FFEC9-8570-4F72-B14F-8D879216542F}"/>
          </ac:spMkLst>
        </pc:spChg>
        <pc:spChg chg="del">
          <ac:chgData name="Walid Ben Romdhane" userId="6fe82dfa42338168" providerId="LiveId" clId="{E72666A0-950D-449F-A17C-796EE64FDA89}" dt="2022-01-25T09:18:45.003" v="5487" actId="478"/>
          <ac:spMkLst>
            <pc:docMk/>
            <pc:sldMk cId="2033945902" sldId="682"/>
            <ac:spMk id="10" creationId="{4FEDDB3A-3222-436B-9B8B-18FC987B6C8D}"/>
          </ac:spMkLst>
        </pc:spChg>
        <pc:spChg chg="del">
          <ac:chgData name="Walid Ben Romdhane" userId="6fe82dfa42338168" providerId="LiveId" clId="{E72666A0-950D-449F-A17C-796EE64FDA89}" dt="2022-01-25T09:18:45.003" v="5487" actId="478"/>
          <ac:spMkLst>
            <pc:docMk/>
            <pc:sldMk cId="2033945902" sldId="682"/>
            <ac:spMk id="11" creationId="{BDE3FAB5-EDC6-4CB7-868D-8A912E92922B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2033945902" sldId="682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25T09:18:45.003" v="5487" actId="478"/>
          <ac:spMkLst>
            <pc:docMk/>
            <pc:sldMk cId="2033945902" sldId="682"/>
            <ac:spMk id="14" creationId="{00F0D58E-B2FA-46A2-8ED7-B8094F97E64A}"/>
          </ac:spMkLst>
        </pc:spChg>
        <pc:spChg chg="del">
          <ac:chgData name="Walid Ben Romdhane" userId="6fe82dfa42338168" providerId="LiveId" clId="{E72666A0-950D-449F-A17C-796EE64FDA89}" dt="2022-01-25T10:18:35.739" v="6232" actId="478"/>
          <ac:spMkLst>
            <pc:docMk/>
            <pc:sldMk cId="2033945902" sldId="682"/>
            <ac:spMk id="18" creationId="{0AE7C32C-2F30-4DAE-9846-AE58F6D245F2}"/>
          </ac:spMkLst>
        </pc:spChg>
        <pc:spChg chg="add mod">
          <ac:chgData name="Walid Ben Romdhane" userId="6fe82dfa42338168" providerId="LiveId" clId="{E72666A0-950D-449F-A17C-796EE64FDA89}" dt="2022-02-01T09:29:49.403" v="9107"/>
          <ac:spMkLst>
            <pc:docMk/>
            <pc:sldMk cId="2033945902" sldId="682"/>
            <ac:spMk id="18" creationId="{882933EA-4C3B-4200-8C08-FC3516094B54}"/>
          </ac:spMkLst>
        </pc:spChg>
        <pc:spChg chg="add mod">
          <ac:chgData name="Walid Ben Romdhane" userId="6fe82dfa42338168" providerId="LiveId" clId="{E72666A0-950D-449F-A17C-796EE64FDA89}" dt="2022-02-01T09:29:49.403" v="9107"/>
          <ac:spMkLst>
            <pc:docMk/>
            <pc:sldMk cId="2033945902" sldId="682"/>
            <ac:spMk id="19" creationId="{BEA8DC1D-145F-4877-9CD8-C9B7994307F5}"/>
          </ac:spMkLst>
        </pc:spChg>
        <pc:spChg chg="add mod">
          <ac:chgData name="Walid Ben Romdhane" userId="6fe82dfa42338168" providerId="LiveId" clId="{E72666A0-950D-449F-A17C-796EE64FDA89}" dt="2022-02-01T09:29:49.403" v="9107"/>
          <ac:spMkLst>
            <pc:docMk/>
            <pc:sldMk cId="2033945902" sldId="682"/>
            <ac:spMk id="21" creationId="{07B35166-AA9B-46A7-8A52-573F9464A455}"/>
          </ac:spMkLst>
        </pc:spChg>
        <pc:spChg chg="del mod">
          <ac:chgData name="Walid Ben Romdhane" userId="6fe82dfa42338168" providerId="LiveId" clId="{E72666A0-950D-449F-A17C-796EE64FDA89}" dt="2022-02-01T09:29:48.746" v="9106" actId="478"/>
          <ac:spMkLst>
            <pc:docMk/>
            <pc:sldMk cId="2033945902" sldId="682"/>
            <ac:spMk id="31" creationId="{617F66FE-5D78-4C67-BFD2-B83B38F21358}"/>
          </ac:spMkLst>
        </pc:spChg>
        <pc:spChg chg="del mod">
          <ac:chgData name="Walid Ben Romdhane" userId="6fe82dfa42338168" providerId="LiveId" clId="{E72666A0-950D-449F-A17C-796EE64FDA89}" dt="2022-02-01T09:29:48.746" v="9106" actId="478"/>
          <ac:spMkLst>
            <pc:docMk/>
            <pc:sldMk cId="2033945902" sldId="682"/>
            <ac:spMk id="34" creationId="{6E7ABA93-F909-4D8D-9C92-ECF978D210F7}"/>
          </ac:spMkLst>
        </pc:spChg>
        <pc:spChg chg="del mod">
          <ac:chgData name="Walid Ben Romdhane" userId="6fe82dfa42338168" providerId="LiveId" clId="{E72666A0-950D-449F-A17C-796EE64FDA89}" dt="2022-02-01T09:29:48.746" v="9106" actId="478"/>
          <ac:spMkLst>
            <pc:docMk/>
            <pc:sldMk cId="2033945902" sldId="682"/>
            <ac:spMk id="35" creationId="{19E76FF3-87DD-4A9D-ADD6-628A53F5C060}"/>
          </ac:spMkLst>
        </pc:spChg>
        <pc:spChg chg="mod">
          <ac:chgData name="Walid Ben Romdhane" userId="6fe82dfa42338168" providerId="LiveId" clId="{E72666A0-950D-449F-A17C-796EE64FDA89}" dt="2022-02-01T09:29:09.621" v="9102" actId="20577"/>
          <ac:spMkLst>
            <pc:docMk/>
            <pc:sldMk cId="2033945902" sldId="682"/>
            <ac:spMk id="36" creationId="{BE497704-B4AE-4CF5-84C8-A0395157FA82}"/>
          </ac:spMkLst>
        </pc:spChg>
        <pc:spChg chg="del">
          <ac:chgData name="Walid Ben Romdhane" userId="6fe82dfa42338168" providerId="LiveId" clId="{E72666A0-950D-449F-A17C-796EE64FDA89}" dt="2022-01-25T09:18:45.003" v="5487" actId="478"/>
          <ac:spMkLst>
            <pc:docMk/>
            <pc:sldMk cId="2033945902" sldId="682"/>
            <ac:spMk id="38" creationId="{89089B0B-7BF5-4E7F-9100-28E0E6BAE7B8}"/>
          </ac:spMkLst>
        </pc:spChg>
        <pc:spChg chg="del">
          <ac:chgData name="Walid Ben Romdhane" userId="6fe82dfa42338168" providerId="LiveId" clId="{E72666A0-950D-449F-A17C-796EE64FDA89}" dt="2022-03-29T16:20:40.610" v="9793" actId="478"/>
          <ac:spMkLst>
            <pc:docMk/>
            <pc:sldMk cId="2033945902" sldId="682"/>
            <ac:spMk id="39" creationId="{8F38EF43-43E2-49F3-9C60-8EAFC3CE6519}"/>
          </ac:spMkLst>
        </pc:spChg>
        <pc:spChg chg="del">
          <ac:chgData name="Walid Ben Romdhane" userId="6fe82dfa42338168" providerId="LiveId" clId="{E72666A0-950D-449F-A17C-796EE64FDA89}" dt="2022-01-25T09:18:45.003" v="5487" actId="478"/>
          <ac:spMkLst>
            <pc:docMk/>
            <pc:sldMk cId="2033945902" sldId="682"/>
            <ac:spMk id="40" creationId="{9B8A2062-CE0D-407C-8FA6-0D0507092041}"/>
          </ac:spMkLst>
        </pc:spChg>
        <pc:spChg chg="del">
          <ac:chgData name="Walid Ben Romdhane" userId="6fe82dfa42338168" providerId="LiveId" clId="{E72666A0-950D-449F-A17C-796EE64FDA89}" dt="2022-01-25T09:18:45.003" v="5487" actId="478"/>
          <ac:spMkLst>
            <pc:docMk/>
            <pc:sldMk cId="2033945902" sldId="682"/>
            <ac:spMk id="41" creationId="{AF1780AD-C576-401F-8E65-1F9ABE1A205E}"/>
          </ac:spMkLst>
        </pc:spChg>
        <pc:spChg chg="del">
          <ac:chgData name="Walid Ben Romdhane" userId="6fe82dfa42338168" providerId="LiveId" clId="{E72666A0-950D-449F-A17C-796EE64FDA89}" dt="2022-03-29T16:20:40.610" v="9793" actId="478"/>
          <ac:spMkLst>
            <pc:docMk/>
            <pc:sldMk cId="2033945902" sldId="682"/>
            <ac:spMk id="42" creationId="{70AD4AA9-AC94-4D7D-839B-3872878161D3}"/>
          </ac:spMkLst>
        </pc:spChg>
        <pc:spChg chg="del">
          <ac:chgData name="Walid Ben Romdhane" userId="6fe82dfa42338168" providerId="LiveId" clId="{E72666A0-950D-449F-A17C-796EE64FDA89}" dt="2022-01-25T09:18:45.003" v="5487" actId="478"/>
          <ac:spMkLst>
            <pc:docMk/>
            <pc:sldMk cId="2033945902" sldId="682"/>
            <ac:spMk id="43" creationId="{8C8DBE92-A5ED-4838-AAEF-3741FE399D1B}"/>
          </ac:spMkLst>
        </pc:spChg>
        <pc:spChg chg="del">
          <ac:chgData name="Walid Ben Romdhane" userId="6fe82dfa42338168" providerId="LiveId" clId="{E72666A0-950D-449F-A17C-796EE64FDA89}" dt="2022-01-25T09:18:45.003" v="5487" actId="478"/>
          <ac:spMkLst>
            <pc:docMk/>
            <pc:sldMk cId="2033945902" sldId="682"/>
            <ac:spMk id="44" creationId="{0CE0B0C1-090F-4FAE-9915-D7F460A56DC5}"/>
          </ac:spMkLst>
        </pc:spChg>
        <pc:grpChg chg="del">
          <ac:chgData name="Walid Ben Romdhane" userId="6fe82dfa42338168" providerId="LiveId" clId="{E72666A0-950D-449F-A17C-796EE64FDA89}" dt="2022-01-25T09:18:45.003" v="5487" actId="478"/>
          <ac:grpSpMkLst>
            <pc:docMk/>
            <pc:sldMk cId="2033945902" sldId="682"/>
            <ac:grpSpMk id="24" creationId="{B1139624-E3FD-4B6E-94E6-7FED5EDBFE16}"/>
          </ac:grpSpMkLst>
        </pc:grpChg>
        <pc:grpChg chg="del">
          <ac:chgData name="Walid Ben Romdhane" userId="6fe82dfa42338168" providerId="LiveId" clId="{E72666A0-950D-449F-A17C-796EE64FDA89}" dt="2022-01-25T09:18:45.003" v="5487" actId="478"/>
          <ac:grpSpMkLst>
            <pc:docMk/>
            <pc:sldMk cId="2033945902" sldId="682"/>
            <ac:grpSpMk id="27" creationId="{FC934C54-8548-4C11-83E4-844F2F311B67}"/>
          </ac:grpSpMkLst>
        </pc:grpChg>
        <pc:cxnChg chg="add mod">
          <ac:chgData name="Walid Ben Romdhane" userId="6fe82dfa42338168" providerId="LiveId" clId="{E72666A0-950D-449F-A17C-796EE64FDA89}" dt="2022-02-01T09:29:49.403" v="9107"/>
          <ac:cxnSpMkLst>
            <pc:docMk/>
            <pc:sldMk cId="2033945902" sldId="682"/>
            <ac:cxnSpMk id="15" creationId="{1F73D3F0-5A4B-46E7-A75A-30C6FA57B874}"/>
          </ac:cxnSpMkLst>
        </pc:cxnChg>
        <pc:cxnChg chg="add mod">
          <ac:chgData name="Walid Ben Romdhane" userId="6fe82dfa42338168" providerId="LiveId" clId="{E72666A0-950D-449F-A17C-796EE64FDA89}" dt="2022-02-01T09:29:49.403" v="9107"/>
          <ac:cxnSpMkLst>
            <pc:docMk/>
            <pc:sldMk cId="2033945902" sldId="682"/>
            <ac:cxnSpMk id="16" creationId="{188704B4-D1AC-4910-8AA2-83B5A7453B06}"/>
          </ac:cxnSpMkLst>
        </pc:cxnChg>
        <pc:cxnChg chg="add mod">
          <ac:chgData name="Walid Ben Romdhane" userId="6fe82dfa42338168" providerId="LiveId" clId="{E72666A0-950D-449F-A17C-796EE64FDA89}" dt="2022-02-01T09:29:49.403" v="9107"/>
          <ac:cxnSpMkLst>
            <pc:docMk/>
            <pc:sldMk cId="2033945902" sldId="682"/>
            <ac:cxnSpMk id="17" creationId="{0C68DF66-A2DE-4191-B4E5-AD96340A2229}"/>
          </ac:cxnSpMkLst>
        </pc:cxnChg>
        <pc:cxnChg chg="del mod">
          <ac:chgData name="Walid Ben Romdhane" userId="6fe82dfa42338168" providerId="LiveId" clId="{E72666A0-950D-449F-A17C-796EE64FDA89}" dt="2022-02-01T09:29:48.746" v="9106" actId="478"/>
          <ac:cxnSpMkLst>
            <pc:docMk/>
            <pc:sldMk cId="2033945902" sldId="682"/>
            <ac:cxnSpMk id="20" creationId="{DCE9729F-9385-4F19-A26F-B8C2F6911126}"/>
          </ac:cxnSpMkLst>
        </pc:cxnChg>
        <pc:cxnChg chg="del mod">
          <ac:chgData name="Walid Ben Romdhane" userId="6fe82dfa42338168" providerId="LiveId" clId="{E72666A0-950D-449F-A17C-796EE64FDA89}" dt="2022-02-01T09:29:48.746" v="9106" actId="478"/>
          <ac:cxnSpMkLst>
            <pc:docMk/>
            <pc:sldMk cId="2033945902" sldId="682"/>
            <ac:cxnSpMk id="23" creationId="{B5DC9627-FFF8-4A65-BDD7-A976E3601A2A}"/>
          </ac:cxnSpMkLst>
        </pc:cxnChg>
        <pc:cxnChg chg="del mod">
          <ac:chgData name="Walid Ben Romdhane" userId="6fe82dfa42338168" providerId="LiveId" clId="{E72666A0-950D-449F-A17C-796EE64FDA89}" dt="2022-02-01T09:29:48.746" v="9106" actId="478"/>
          <ac:cxnSpMkLst>
            <pc:docMk/>
            <pc:sldMk cId="2033945902" sldId="682"/>
            <ac:cxnSpMk id="28" creationId="{DA123309-FBCE-49D5-871F-3671405AC896}"/>
          </ac:cxnSpMkLst>
        </pc:cxnChg>
      </pc:sldChg>
      <pc:sldChg chg="addSp delSp modSp add mod modTransition modClrScheme delAnim modAnim chgLayout">
        <pc:chgData name="Walid Ben Romdhane" userId="6fe82dfa42338168" providerId="LiveId" clId="{E72666A0-950D-449F-A17C-796EE64FDA89}" dt="2022-01-25T10:18:36.583" v="6233" actId="478"/>
        <pc:sldMkLst>
          <pc:docMk/>
          <pc:sldMk cId="3589698380" sldId="683"/>
        </pc:sldMkLst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3589698380" sldId="683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25T10:18:36.583" v="6233" actId="478"/>
          <ac:spMkLst>
            <pc:docMk/>
            <pc:sldMk cId="3589698380" sldId="683"/>
            <ac:spMk id="18" creationId="{0AE7C32C-2F30-4DAE-9846-AE58F6D245F2}"/>
          </ac:spMkLst>
        </pc:spChg>
        <pc:spChg chg="add mod">
          <ac:chgData name="Walid Ben Romdhane" userId="6fe82dfa42338168" providerId="LiveId" clId="{E72666A0-950D-449F-A17C-796EE64FDA89}" dt="2022-01-25T09:22:39.184" v="5546" actId="1035"/>
          <ac:spMkLst>
            <pc:docMk/>
            <pc:sldMk cId="3589698380" sldId="683"/>
            <ac:spMk id="27" creationId="{EB126DB4-9469-4F31-8ED1-B1D02F582865}"/>
          </ac:spMkLst>
        </pc:spChg>
        <pc:spChg chg="add mod">
          <ac:chgData name="Walid Ben Romdhane" userId="6fe82dfa42338168" providerId="LiveId" clId="{E72666A0-950D-449F-A17C-796EE64FDA89}" dt="2022-01-25T09:22:39.184" v="5546" actId="1035"/>
          <ac:spMkLst>
            <pc:docMk/>
            <pc:sldMk cId="3589698380" sldId="683"/>
            <ac:spMk id="29" creationId="{A6E99B13-A2CB-408E-B9EC-A91D52E24F0B}"/>
          </ac:spMkLst>
        </pc:spChg>
        <pc:spChg chg="add mod">
          <ac:chgData name="Walid Ben Romdhane" userId="6fe82dfa42338168" providerId="LiveId" clId="{E72666A0-950D-449F-A17C-796EE64FDA89}" dt="2022-01-25T09:22:39.184" v="5546" actId="1035"/>
          <ac:spMkLst>
            <pc:docMk/>
            <pc:sldMk cId="3589698380" sldId="683"/>
            <ac:spMk id="30" creationId="{91EA5E22-8DEC-4785-B2B1-BB754DF6454B}"/>
          </ac:spMkLst>
        </pc:spChg>
        <pc:spChg chg="del">
          <ac:chgData name="Walid Ben Romdhane" userId="6fe82dfa42338168" providerId="LiveId" clId="{E72666A0-950D-449F-A17C-796EE64FDA89}" dt="2022-01-25T09:19:52.957" v="5492" actId="478"/>
          <ac:spMkLst>
            <pc:docMk/>
            <pc:sldMk cId="3589698380" sldId="683"/>
            <ac:spMk id="31" creationId="{617F66FE-5D78-4C67-BFD2-B83B38F21358}"/>
          </ac:spMkLst>
        </pc:spChg>
        <pc:spChg chg="add mod">
          <ac:chgData name="Walid Ben Romdhane" userId="6fe82dfa42338168" providerId="LiveId" clId="{E72666A0-950D-449F-A17C-796EE64FDA89}" dt="2022-01-25T09:22:39.184" v="5546" actId="1035"/>
          <ac:spMkLst>
            <pc:docMk/>
            <pc:sldMk cId="3589698380" sldId="683"/>
            <ac:spMk id="32" creationId="{46877EC5-BA13-4C06-B9F5-5FDF4F621F73}"/>
          </ac:spMkLst>
        </pc:spChg>
        <pc:spChg chg="add del mod">
          <ac:chgData name="Walid Ben Romdhane" userId="6fe82dfa42338168" providerId="LiveId" clId="{E72666A0-950D-449F-A17C-796EE64FDA89}" dt="2022-01-25T09:20:16.956" v="5495" actId="478"/>
          <ac:spMkLst>
            <pc:docMk/>
            <pc:sldMk cId="3589698380" sldId="683"/>
            <ac:spMk id="33" creationId="{DFD78444-FD06-4202-8300-DDF5CBC347E8}"/>
          </ac:spMkLst>
        </pc:spChg>
        <pc:spChg chg="del">
          <ac:chgData name="Walid Ben Romdhane" userId="6fe82dfa42338168" providerId="LiveId" clId="{E72666A0-950D-449F-A17C-796EE64FDA89}" dt="2022-01-25T09:19:52.957" v="5492" actId="478"/>
          <ac:spMkLst>
            <pc:docMk/>
            <pc:sldMk cId="3589698380" sldId="683"/>
            <ac:spMk id="34" creationId="{6E7ABA93-F909-4D8D-9C92-ECF978D210F7}"/>
          </ac:spMkLst>
        </pc:spChg>
        <pc:spChg chg="del">
          <ac:chgData name="Walid Ben Romdhane" userId="6fe82dfa42338168" providerId="LiveId" clId="{E72666A0-950D-449F-A17C-796EE64FDA89}" dt="2022-01-25T09:19:52.957" v="5492" actId="478"/>
          <ac:spMkLst>
            <pc:docMk/>
            <pc:sldMk cId="3589698380" sldId="683"/>
            <ac:spMk id="35" creationId="{19E76FF3-87DD-4A9D-ADD6-628A53F5C060}"/>
          </ac:spMkLst>
        </pc:spChg>
        <pc:spChg chg="del">
          <ac:chgData name="Walid Ben Romdhane" userId="6fe82dfa42338168" providerId="LiveId" clId="{E72666A0-950D-449F-A17C-796EE64FDA89}" dt="2022-01-25T09:19:52.957" v="5492" actId="478"/>
          <ac:spMkLst>
            <pc:docMk/>
            <pc:sldMk cId="3589698380" sldId="683"/>
            <ac:spMk id="36" creationId="{BE497704-B4AE-4CF5-84C8-A0395157FA82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40" creationId="{140EC1B9-C52B-40D7-8C52-CE16536A06A4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43" creationId="{514FC2C2-4497-4598-BFC3-099433F3EE01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44" creationId="{8C36E8BB-A0C2-4574-AE07-DFA341C359D1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45" creationId="{B18B6556-5B59-4224-84AA-30AF4C822506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46" creationId="{BB34DEB6-3F65-4531-8CCF-5795D50E286F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47" creationId="{5C5414EC-B9F2-4F62-8FA6-180E43B96B97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48" creationId="{8681C55F-0E01-49BF-8798-D381B536F312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49" creationId="{A4E33B3D-C74B-406C-9E70-FAFB058D681C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50" creationId="{D4ACAEF1-42DF-4CEC-8BB7-E7A9B251750D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51" creationId="{1F4F2A9E-F4AE-4C0C-89F0-BBEB07EE1750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52" creationId="{6F6D5BB0-E873-4B60-81B6-FA312276D7E7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53" creationId="{6133B841-18DA-462E-8CF1-E6832EAB07C0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54" creationId="{A5DBA7F0-3FF1-45BB-AFBE-DCE6205E2AE8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55" creationId="{9D6B728E-48D1-418F-8322-ECA1E7646CAD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56" creationId="{421422E0-883D-4D2C-9328-1C0E3CD5C88E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57" creationId="{B8A20886-E341-41A6-ACF8-FCA883D6D742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58" creationId="{0A8C8FED-C93A-4C68-952F-789F97A7390C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59" creationId="{31353E9E-D31B-40B6-9E91-C14853BD537B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60" creationId="{14AA1578-C0C5-45EE-832D-4ED2E6BDED56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61" creationId="{3D9CDB74-E6DD-4F0B-84F6-9B8556EAD24F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62" creationId="{DE6E7BC0-7B46-4DDF-B0EF-9744A4E1B9ED}"/>
          </ac:spMkLst>
        </pc:spChg>
        <pc:spChg chg="add mod">
          <ac:chgData name="Walid Ben Romdhane" userId="6fe82dfa42338168" providerId="LiveId" clId="{E72666A0-950D-449F-A17C-796EE64FDA89}" dt="2022-01-25T09:22:39.184" v="5546" actId="1035"/>
          <ac:spMkLst>
            <pc:docMk/>
            <pc:sldMk cId="3589698380" sldId="683"/>
            <ac:spMk id="65" creationId="{17FB2393-FA2D-4C68-9E91-F3785737A8C1}"/>
          </ac:spMkLst>
        </pc:spChg>
        <pc:spChg chg="add mod">
          <ac:chgData name="Walid Ben Romdhane" userId="6fe82dfa42338168" providerId="LiveId" clId="{E72666A0-950D-449F-A17C-796EE64FDA89}" dt="2022-01-25T09:22:39.184" v="5546" actId="1035"/>
          <ac:spMkLst>
            <pc:docMk/>
            <pc:sldMk cId="3589698380" sldId="683"/>
            <ac:spMk id="66" creationId="{8CB4D0AD-49AE-42B0-8389-75A5D66D2E62}"/>
          </ac:spMkLst>
        </pc:spChg>
        <pc:spChg chg="add mod">
          <ac:chgData name="Walid Ben Romdhane" userId="6fe82dfa42338168" providerId="LiveId" clId="{E72666A0-950D-449F-A17C-796EE64FDA89}" dt="2022-01-25T09:22:39.184" v="5546" actId="1035"/>
          <ac:spMkLst>
            <pc:docMk/>
            <pc:sldMk cId="3589698380" sldId="683"/>
            <ac:spMk id="67" creationId="{9F615BCD-1975-4944-AE09-2444AF617B9E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70" creationId="{9043A0F6-A189-4D66-9D54-067E4F14FDFA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72" creationId="{A28F4585-3476-4B21-913F-FFC09FAD84EB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73" creationId="{9D1A71E9-BD1B-4225-8525-61867DB1C2A1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74" creationId="{2BFEA844-CC7D-4EBC-9E4C-0AC898400DFE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75" creationId="{589E0F89-4ED4-4E04-B047-4977DCE5E29F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76" creationId="{7D9F6324-A9B7-4FDA-923A-B79CCD0DBEC7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77" creationId="{A5526A9B-3116-4A36-B02B-58FC9A9C9B9F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78" creationId="{CD71002F-747B-4F69-B83B-85A0A344751A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79" creationId="{54C7D3C0-1D91-419A-A224-F4CB44443D56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80" creationId="{DBA28AD2-9DFA-4BC0-A9A0-DF1A649CECA8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81" creationId="{00876EAB-3C1A-46EF-BC10-EA40F598A8EE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82" creationId="{C22B500B-3C2F-47AC-ACC4-EFE229B6F69B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83" creationId="{EA3C08F2-8AAC-4E3C-BD92-CB6CE17DF3FB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84" creationId="{51DBFF39-E3BC-47EA-BDDD-BA1AE71A0086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85" creationId="{D7765232-3B13-40BF-B3A1-273C01B7D355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86" creationId="{77DB5F90-E8FD-42FD-BB2C-BBAC97A1D3EF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87" creationId="{94F3F4C9-AE93-4483-B056-404FB555168D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88" creationId="{EEC997A4-EAA6-437A-B013-033FB53045A6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89" creationId="{94A5B35B-B19E-446E-A205-DF7DAE647A35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90" creationId="{388758B6-2C1B-4F3A-97C2-62CEBA62D9D2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91" creationId="{A381BFE3-78E4-4805-AF08-C3F88C02EA38}"/>
          </ac:spMkLst>
        </pc:spChg>
        <pc:spChg chg="add mod">
          <ac:chgData name="Walid Ben Romdhane" userId="6fe82dfa42338168" providerId="LiveId" clId="{E72666A0-950D-449F-A17C-796EE64FDA89}" dt="2022-01-25T09:22:39.184" v="5546" actId="1035"/>
          <ac:spMkLst>
            <pc:docMk/>
            <pc:sldMk cId="3589698380" sldId="683"/>
            <ac:spMk id="94" creationId="{58A1D376-D875-4AB5-9DE7-85A0B9637DA8}"/>
          </ac:spMkLst>
        </pc:spChg>
        <pc:spChg chg="add del mod">
          <ac:chgData name="Walid Ben Romdhane" userId="6fe82dfa42338168" providerId="LiveId" clId="{E72666A0-950D-449F-A17C-796EE64FDA89}" dt="2022-01-25T09:26:30.552" v="5641" actId="478"/>
          <ac:spMkLst>
            <pc:docMk/>
            <pc:sldMk cId="3589698380" sldId="683"/>
            <ac:spMk id="99" creationId="{53822228-4606-448E-A545-95D61D70DA28}"/>
          </ac:spMkLst>
        </pc:spChg>
        <pc:spChg chg="add del mod">
          <ac:chgData name="Walid Ben Romdhane" userId="6fe82dfa42338168" providerId="LiveId" clId="{E72666A0-950D-449F-A17C-796EE64FDA89}" dt="2022-01-25T09:32:39.976" v="5873" actId="478"/>
          <ac:spMkLst>
            <pc:docMk/>
            <pc:sldMk cId="3589698380" sldId="683"/>
            <ac:spMk id="100" creationId="{EF00FC34-6050-4AFA-BAE4-13D369FC5A0D}"/>
          </ac:spMkLst>
        </pc:spChg>
        <pc:spChg chg="add del mod">
          <ac:chgData name="Walid Ben Romdhane" userId="6fe82dfa42338168" providerId="LiveId" clId="{E72666A0-950D-449F-A17C-796EE64FDA89}" dt="2022-01-25T09:32:42.366" v="5876" actId="478"/>
          <ac:spMkLst>
            <pc:docMk/>
            <pc:sldMk cId="3589698380" sldId="683"/>
            <ac:spMk id="101" creationId="{A97DAA02-25B6-4567-A20E-DA59B2E9950C}"/>
          </ac:spMkLst>
        </pc:spChg>
        <pc:spChg chg="add mod ord">
          <ac:chgData name="Walid Ben Romdhane" userId="6fe82dfa42338168" providerId="LiveId" clId="{E72666A0-950D-449F-A17C-796EE64FDA89}" dt="2022-01-25T10:18:01.401" v="6203"/>
          <ac:spMkLst>
            <pc:docMk/>
            <pc:sldMk cId="3589698380" sldId="683"/>
            <ac:spMk id="107" creationId="{C2328304-C413-476A-88F4-5565884FBAAA}"/>
          </ac:spMkLst>
        </pc:spChg>
        <pc:grpChg chg="add mod">
          <ac:chgData name="Walid Ben Romdhane" userId="6fe82dfa42338168" providerId="LiveId" clId="{E72666A0-950D-449F-A17C-796EE64FDA89}" dt="2022-01-25T09:22:39.184" v="5546" actId="1035"/>
          <ac:grpSpMkLst>
            <pc:docMk/>
            <pc:sldMk cId="3589698380" sldId="683"/>
            <ac:grpSpMk id="16" creationId="{44D2610F-CB47-41DA-9BED-B79DB8CE4A19}"/>
          </ac:grpSpMkLst>
        </pc:grpChg>
        <pc:grpChg chg="add del mod">
          <ac:chgData name="Walid Ben Romdhane" userId="6fe82dfa42338168" providerId="LiveId" clId="{E72666A0-950D-449F-A17C-796EE64FDA89}" dt="2022-01-25T09:21:09.917" v="5506" actId="478"/>
          <ac:grpSpMkLst>
            <pc:docMk/>
            <pc:sldMk cId="3589698380" sldId="683"/>
            <ac:grpSpMk id="38" creationId="{210F36D7-645F-47F1-BE94-D605DF126809}"/>
          </ac:grpSpMkLst>
        </pc:grpChg>
        <pc:grpChg chg="mod">
          <ac:chgData name="Walid Ben Romdhane" userId="6fe82dfa42338168" providerId="LiveId" clId="{E72666A0-950D-449F-A17C-796EE64FDA89}" dt="2022-01-25T09:19:54.517" v="5493"/>
          <ac:grpSpMkLst>
            <pc:docMk/>
            <pc:sldMk cId="3589698380" sldId="683"/>
            <ac:grpSpMk id="41" creationId="{76A076B0-2AE7-4AE1-B46B-ECDC49F7E7DF}"/>
          </ac:grpSpMkLst>
        </pc:grpChg>
        <pc:grpChg chg="add del mod">
          <ac:chgData name="Walid Ben Romdhane" userId="6fe82dfa42338168" providerId="LiveId" clId="{E72666A0-950D-449F-A17C-796EE64FDA89}" dt="2022-01-25T09:21:08.855" v="5505" actId="478"/>
          <ac:grpSpMkLst>
            <pc:docMk/>
            <pc:sldMk cId="3589698380" sldId="683"/>
            <ac:grpSpMk id="69" creationId="{0BF49A59-E41B-4666-BD31-F12E9CACA7CD}"/>
          </ac:grpSpMkLst>
        </pc:grpChg>
        <pc:grpChg chg="mod">
          <ac:chgData name="Walid Ben Romdhane" userId="6fe82dfa42338168" providerId="LiveId" clId="{E72666A0-950D-449F-A17C-796EE64FDA89}" dt="2022-01-25T09:20:56.923" v="5503"/>
          <ac:grpSpMkLst>
            <pc:docMk/>
            <pc:sldMk cId="3589698380" sldId="683"/>
            <ac:grpSpMk id="71" creationId="{5CF8865F-DC47-4C96-BFE3-ECC0A57A2F5F}"/>
          </ac:grpSpMkLst>
        </pc:grpChg>
        <pc:cxnChg chg="add mod">
          <ac:chgData name="Walid Ben Romdhane" userId="6fe82dfa42338168" providerId="LiveId" clId="{E72666A0-950D-449F-A17C-796EE64FDA89}" dt="2022-01-25T09:22:39.184" v="5546" actId="1035"/>
          <ac:cxnSpMkLst>
            <pc:docMk/>
            <pc:sldMk cId="3589698380" sldId="683"/>
            <ac:cxnSpMk id="15" creationId="{45403A45-C35A-4524-88CC-34CF6444DB03}"/>
          </ac:cxnSpMkLst>
        </pc:cxnChg>
        <pc:cxnChg chg="mod">
          <ac:chgData name="Walid Ben Romdhane" userId="6fe82dfa42338168" providerId="LiveId" clId="{E72666A0-950D-449F-A17C-796EE64FDA89}" dt="2022-01-25T09:19:54.517" v="5493"/>
          <ac:cxnSpMkLst>
            <pc:docMk/>
            <pc:sldMk cId="3589698380" sldId="683"/>
            <ac:cxnSpMk id="17" creationId="{E255659C-1E61-4724-A752-A8634BA78F2E}"/>
          </ac:cxnSpMkLst>
        </pc:cxnChg>
        <pc:cxnChg chg="mod">
          <ac:chgData name="Walid Ben Romdhane" userId="6fe82dfa42338168" providerId="LiveId" clId="{E72666A0-950D-449F-A17C-796EE64FDA89}" dt="2022-01-25T09:19:54.517" v="5493"/>
          <ac:cxnSpMkLst>
            <pc:docMk/>
            <pc:sldMk cId="3589698380" sldId="683"/>
            <ac:cxnSpMk id="19" creationId="{8F5BAACB-859E-445E-AC3E-3716E33BE28C}"/>
          </ac:cxnSpMkLst>
        </pc:cxnChg>
        <pc:cxnChg chg="del">
          <ac:chgData name="Walid Ben Romdhane" userId="6fe82dfa42338168" providerId="LiveId" clId="{E72666A0-950D-449F-A17C-796EE64FDA89}" dt="2022-01-25T09:19:52.957" v="5492" actId="478"/>
          <ac:cxnSpMkLst>
            <pc:docMk/>
            <pc:sldMk cId="3589698380" sldId="683"/>
            <ac:cxnSpMk id="20" creationId="{DCE9729F-9385-4F19-A26F-B8C2F6911126}"/>
          </ac:cxnSpMkLst>
        </pc:cxnChg>
        <pc:cxnChg chg="mod">
          <ac:chgData name="Walid Ben Romdhane" userId="6fe82dfa42338168" providerId="LiveId" clId="{E72666A0-950D-449F-A17C-796EE64FDA89}" dt="2022-01-25T09:19:54.517" v="5493"/>
          <ac:cxnSpMkLst>
            <pc:docMk/>
            <pc:sldMk cId="3589698380" sldId="683"/>
            <ac:cxnSpMk id="21" creationId="{64372CE9-A185-4DF5-BC7F-938147E09617}"/>
          </ac:cxnSpMkLst>
        </pc:cxnChg>
        <pc:cxnChg chg="mod">
          <ac:chgData name="Walid Ben Romdhane" userId="6fe82dfa42338168" providerId="LiveId" clId="{E72666A0-950D-449F-A17C-796EE64FDA89}" dt="2022-01-25T09:19:54.517" v="5493"/>
          <ac:cxnSpMkLst>
            <pc:docMk/>
            <pc:sldMk cId="3589698380" sldId="683"/>
            <ac:cxnSpMk id="22" creationId="{79DEC6EC-F36E-4433-9B1B-EA17BBED7366}"/>
          </ac:cxnSpMkLst>
        </pc:cxnChg>
        <pc:cxnChg chg="del">
          <ac:chgData name="Walid Ben Romdhane" userId="6fe82dfa42338168" providerId="LiveId" clId="{E72666A0-950D-449F-A17C-796EE64FDA89}" dt="2022-01-25T09:19:52.957" v="5492" actId="478"/>
          <ac:cxnSpMkLst>
            <pc:docMk/>
            <pc:sldMk cId="3589698380" sldId="683"/>
            <ac:cxnSpMk id="23" creationId="{B5DC9627-FFF8-4A65-BDD7-A976E3601A2A}"/>
          </ac:cxnSpMkLst>
        </pc:cxnChg>
        <pc:cxnChg chg="mod">
          <ac:chgData name="Walid Ben Romdhane" userId="6fe82dfa42338168" providerId="LiveId" clId="{E72666A0-950D-449F-A17C-796EE64FDA89}" dt="2022-01-25T09:19:54.517" v="5493"/>
          <ac:cxnSpMkLst>
            <pc:docMk/>
            <pc:sldMk cId="3589698380" sldId="683"/>
            <ac:cxnSpMk id="24" creationId="{ED329DA3-1B40-46E5-855F-54BA095B0DF7}"/>
          </ac:cxnSpMkLst>
        </pc:cxnChg>
        <pc:cxnChg chg="mod">
          <ac:chgData name="Walid Ben Romdhane" userId="6fe82dfa42338168" providerId="LiveId" clId="{E72666A0-950D-449F-A17C-796EE64FDA89}" dt="2022-01-25T09:19:54.517" v="5493"/>
          <ac:cxnSpMkLst>
            <pc:docMk/>
            <pc:sldMk cId="3589698380" sldId="683"/>
            <ac:cxnSpMk id="25" creationId="{8D059A0A-67CC-499D-B904-F6281E4AF510}"/>
          </ac:cxnSpMkLst>
        </pc:cxnChg>
        <pc:cxnChg chg="mod">
          <ac:chgData name="Walid Ben Romdhane" userId="6fe82dfa42338168" providerId="LiveId" clId="{E72666A0-950D-449F-A17C-796EE64FDA89}" dt="2022-01-25T09:19:54.517" v="5493"/>
          <ac:cxnSpMkLst>
            <pc:docMk/>
            <pc:sldMk cId="3589698380" sldId="683"/>
            <ac:cxnSpMk id="26" creationId="{76FAF556-6DA2-488E-AFF8-0748673E00B8}"/>
          </ac:cxnSpMkLst>
        </pc:cxnChg>
        <pc:cxnChg chg="del">
          <ac:chgData name="Walid Ben Romdhane" userId="6fe82dfa42338168" providerId="LiveId" clId="{E72666A0-950D-449F-A17C-796EE64FDA89}" dt="2022-01-25T09:19:52.957" v="5492" actId="478"/>
          <ac:cxnSpMkLst>
            <pc:docMk/>
            <pc:sldMk cId="3589698380" sldId="683"/>
            <ac:cxnSpMk id="28" creationId="{DA123309-FBCE-49D5-871F-3671405AC896}"/>
          </ac:cxnSpMkLst>
        </pc:cxnChg>
        <pc:cxnChg chg="add del mod ord">
          <ac:chgData name="Walid Ben Romdhane" userId="6fe82dfa42338168" providerId="LiveId" clId="{E72666A0-950D-449F-A17C-796EE64FDA89}" dt="2022-01-25T09:32:52.267" v="5879" actId="478"/>
          <ac:cxnSpMkLst>
            <pc:docMk/>
            <pc:sldMk cId="3589698380" sldId="683"/>
            <ac:cxnSpMk id="63" creationId="{2203B8B2-3716-4A60-ADEE-47F7509FC4B2}"/>
          </ac:cxnSpMkLst>
        </pc:cxnChg>
        <pc:cxnChg chg="add del mod">
          <ac:chgData name="Walid Ben Romdhane" userId="6fe82dfa42338168" providerId="LiveId" clId="{E72666A0-950D-449F-A17C-796EE64FDA89}" dt="2022-01-25T09:33:06.127" v="5883" actId="478"/>
          <ac:cxnSpMkLst>
            <pc:docMk/>
            <pc:sldMk cId="3589698380" sldId="683"/>
            <ac:cxnSpMk id="64" creationId="{F5623A20-6F51-4EE5-BB9D-2E7A596994ED}"/>
          </ac:cxnSpMkLst>
        </pc:cxnChg>
        <pc:cxnChg chg="add mod">
          <ac:chgData name="Walid Ben Romdhane" userId="6fe82dfa42338168" providerId="LiveId" clId="{E72666A0-950D-449F-A17C-796EE64FDA89}" dt="2022-01-25T09:33:22.898" v="5890" actId="554"/>
          <ac:cxnSpMkLst>
            <pc:docMk/>
            <pc:sldMk cId="3589698380" sldId="683"/>
            <ac:cxnSpMk id="68" creationId="{D388849F-3533-478A-A461-331AE9D0BAFA}"/>
          </ac:cxnSpMkLst>
        </pc:cxnChg>
        <pc:cxnChg chg="add mod">
          <ac:chgData name="Walid Ben Romdhane" userId="6fe82dfa42338168" providerId="LiveId" clId="{E72666A0-950D-449F-A17C-796EE64FDA89}" dt="2022-01-25T09:22:39.184" v="5546" actId="1035"/>
          <ac:cxnSpMkLst>
            <pc:docMk/>
            <pc:sldMk cId="3589698380" sldId="683"/>
            <ac:cxnSpMk id="92" creationId="{EA35AF60-2D60-4CD1-B549-42C71E9BBF36}"/>
          </ac:cxnSpMkLst>
        </pc:cxnChg>
        <pc:cxnChg chg="add mod">
          <ac:chgData name="Walid Ben Romdhane" userId="6fe82dfa42338168" providerId="LiveId" clId="{E72666A0-950D-449F-A17C-796EE64FDA89}" dt="2022-01-25T09:22:39.184" v="5546" actId="1035"/>
          <ac:cxnSpMkLst>
            <pc:docMk/>
            <pc:sldMk cId="3589698380" sldId="683"/>
            <ac:cxnSpMk id="93" creationId="{1CC4AFE5-8DEC-474D-8C45-4560B65046D7}"/>
          </ac:cxnSpMkLst>
        </pc:cxnChg>
        <pc:cxnChg chg="add mod">
          <ac:chgData name="Walid Ben Romdhane" userId="6fe82dfa42338168" providerId="LiveId" clId="{E72666A0-950D-449F-A17C-796EE64FDA89}" dt="2022-01-25T09:22:46.672" v="5548" actId="571"/>
          <ac:cxnSpMkLst>
            <pc:docMk/>
            <pc:sldMk cId="3589698380" sldId="683"/>
            <ac:cxnSpMk id="95" creationId="{5AB4C5BF-AC8D-4B7A-AC38-01F7B17346E9}"/>
          </ac:cxnSpMkLst>
        </pc:cxnChg>
        <pc:cxnChg chg="add del mod">
          <ac:chgData name="Walid Ben Romdhane" userId="6fe82dfa42338168" providerId="LiveId" clId="{E72666A0-950D-449F-A17C-796EE64FDA89}" dt="2022-01-25T09:32:40.918" v="5874" actId="478"/>
          <ac:cxnSpMkLst>
            <pc:docMk/>
            <pc:sldMk cId="3589698380" sldId="683"/>
            <ac:cxnSpMk id="96" creationId="{D580F752-9711-460A-B992-8E5A5C89AA42}"/>
          </ac:cxnSpMkLst>
        </pc:cxnChg>
        <pc:cxnChg chg="add del mod">
          <ac:chgData name="Walid Ben Romdhane" userId="6fe82dfa42338168" providerId="LiveId" clId="{E72666A0-950D-449F-A17C-796EE64FDA89}" dt="2022-01-25T09:32:41.608" v="5875" actId="478"/>
          <ac:cxnSpMkLst>
            <pc:docMk/>
            <pc:sldMk cId="3589698380" sldId="683"/>
            <ac:cxnSpMk id="97" creationId="{4E9A5F0A-2903-4E2D-9E09-029788A21E45}"/>
          </ac:cxnSpMkLst>
        </pc:cxnChg>
        <pc:cxnChg chg="add del mod">
          <ac:chgData name="Walid Ben Romdhane" userId="6fe82dfa42338168" providerId="LiveId" clId="{E72666A0-950D-449F-A17C-796EE64FDA89}" dt="2022-01-25T09:26:29.059" v="5640" actId="478"/>
          <ac:cxnSpMkLst>
            <pc:docMk/>
            <pc:sldMk cId="3589698380" sldId="683"/>
            <ac:cxnSpMk id="98" creationId="{3DBD9421-CA96-47C1-89E7-C297BDB87AFD}"/>
          </ac:cxnSpMkLst>
        </pc:cxnChg>
        <pc:cxnChg chg="add del mod">
          <ac:chgData name="Walid Ben Romdhane" userId="6fe82dfa42338168" providerId="LiveId" clId="{E72666A0-950D-449F-A17C-796EE64FDA89}" dt="2022-01-25T09:29:01.116" v="5697" actId="21"/>
          <ac:cxnSpMkLst>
            <pc:docMk/>
            <pc:sldMk cId="3589698380" sldId="683"/>
            <ac:cxnSpMk id="104" creationId="{B180C1AB-2AE5-4A5B-A6FE-F615B7D3674A}"/>
          </ac:cxnSpMkLst>
        </pc:cxnChg>
        <pc:cxnChg chg="add mod ord">
          <ac:chgData name="Walid Ben Romdhane" userId="6fe82dfa42338168" providerId="LiveId" clId="{E72666A0-950D-449F-A17C-796EE64FDA89}" dt="2022-01-25T09:33:22.898" v="5890" actId="554"/>
          <ac:cxnSpMkLst>
            <pc:docMk/>
            <pc:sldMk cId="3589698380" sldId="683"/>
            <ac:cxnSpMk id="105" creationId="{0B751787-B895-4F0F-9E48-DBD045797A9D}"/>
          </ac:cxnSpMkLst>
        </pc:cxnChg>
        <pc:cxnChg chg="add mod">
          <ac:chgData name="Walid Ben Romdhane" userId="6fe82dfa42338168" providerId="LiveId" clId="{E72666A0-950D-449F-A17C-796EE64FDA89}" dt="2022-01-25T09:33:22.898" v="5890" actId="554"/>
          <ac:cxnSpMkLst>
            <pc:docMk/>
            <pc:sldMk cId="3589698380" sldId="683"/>
            <ac:cxnSpMk id="106" creationId="{56735326-4C86-4DEC-8065-0886FFC1274A}"/>
          </ac:cxnSpMkLst>
        </pc:cxnChg>
      </pc:sldChg>
      <pc:sldChg chg="addSp delSp modSp add mod modClrScheme modAnim chgLayout">
        <pc:chgData name="Walid Ben Romdhane" userId="6fe82dfa42338168" providerId="LiveId" clId="{E72666A0-950D-449F-A17C-796EE64FDA89}" dt="2022-01-25T10:18:38.351" v="6235" actId="478"/>
        <pc:sldMkLst>
          <pc:docMk/>
          <pc:sldMk cId="11417054" sldId="684"/>
        </pc:sldMkLst>
        <pc:spChg chg="add mod ord">
          <ac:chgData name="Walid Ben Romdhane" userId="6fe82dfa42338168" providerId="LiveId" clId="{E72666A0-950D-449F-A17C-796EE64FDA89}" dt="2022-01-25T10:17:59.506" v="6201"/>
          <ac:spMkLst>
            <pc:docMk/>
            <pc:sldMk cId="11417054" sldId="684"/>
            <ac:spMk id="3" creationId="{2090EFDD-03D6-4CB9-A822-510223FEE131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11417054" sldId="684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25T10:18:38.351" v="6235" actId="478"/>
          <ac:spMkLst>
            <pc:docMk/>
            <pc:sldMk cId="11417054" sldId="684"/>
            <ac:spMk id="18" creationId="{0AE7C32C-2F30-4DAE-9846-AE58F6D245F2}"/>
          </ac:spMkLst>
        </pc:spChg>
        <pc:spChg chg="add mod">
          <ac:chgData name="Walid Ben Romdhane" userId="6fe82dfa42338168" providerId="LiveId" clId="{E72666A0-950D-449F-A17C-796EE64FDA89}" dt="2022-01-25T09:32:23.408" v="5872" actId="1076"/>
          <ac:spMkLst>
            <pc:docMk/>
            <pc:sldMk cId="11417054" sldId="684"/>
            <ac:spMk id="41" creationId="{2401082F-B1E5-48C8-88E7-B5D8918B9C68}"/>
          </ac:spMkLst>
        </pc:spChg>
        <pc:spChg chg="del">
          <ac:chgData name="Walid Ben Romdhane" userId="6fe82dfa42338168" providerId="LiveId" clId="{E72666A0-950D-449F-A17C-796EE64FDA89}" dt="2022-01-25T09:28:19.215" v="5653" actId="478"/>
          <ac:spMkLst>
            <pc:docMk/>
            <pc:sldMk cId="11417054" sldId="684"/>
            <ac:spMk id="65" creationId="{17FB2393-FA2D-4C68-9E91-F3785737A8C1}"/>
          </ac:spMkLst>
        </pc:spChg>
        <pc:spChg chg="del">
          <ac:chgData name="Walid Ben Romdhane" userId="6fe82dfa42338168" providerId="LiveId" clId="{E72666A0-950D-449F-A17C-796EE64FDA89}" dt="2022-01-25T09:28:16.335" v="5651" actId="478"/>
          <ac:spMkLst>
            <pc:docMk/>
            <pc:sldMk cId="11417054" sldId="684"/>
            <ac:spMk id="94" creationId="{58A1D376-D875-4AB5-9DE7-85A0B9637DA8}"/>
          </ac:spMkLst>
        </pc:spChg>
        <pc:spChg chg="mod">
          <ac:chgData name="Walid Ben Romdhane" userId="6fe82dfa42338168" providerId="LiveId" clId="{E72666A0-950D-449F-A17C-796EE64FDA89}" dt="2022-01-25T09:30:36.473" v="5736" actId="1036"/>
          <ac:spMkLst>
            <pc:docMk/>
            <pc:sldMk cId="11417054" sldId="684"/>
            <ac:spMk id="99" creationId="{53822228-4606-448E-A545-95D61D70DA28}"/>
          </ac:spMkLst>
        </pc:spChg>
        <pc:spChg chg="mod">
          <ac:chgData name="Walid Ben Romdhane" userId="6fe82dfa42338168" providerId="LiveId" clId="{E72666A0-950D-449F-A17C-796EE64FDA89}" dt="2022-01-25T09:32:17.962" v="5871" actId="1038"/>
          <ac:spMkLst>
            <pc:docMk/>
            <pc:sldMk cId="11417054" sldId="684"/>
            <ac:spMk id="100" creationId="{EF00FC34-6050-4AFA-BAE4-13D369FC5A0D}"/>
          </ac:spMkLst>
        </pc:spChg>
        <pc:cxnChg chg="add mod">
          <ac:chgData name="Walid Ben Romdhane" userId="6fe82dfa42338168" providerId="LiveId" clId="{E72666A0-950D-449F-A17C-796EE64FDA89}" dt="2022-01-25T09:28:11.564" v="5648"/>
          <ac:cxnSpMkLst>
            <pc:docMk/>
            <pc:sldMk cId="11417054" sldId="684"/>
            <ac:cxnSpMk id="36" creationId="{F19A6F19-C515-4ABA-8233-37293A53BD01}"/>
          </ac:cxnSpMkLst>
        </pc:cxnChg>
        <pc:cxnChg chg="add mod">
          <ac:chgData name="Walid Ben Romdhane" userId="6fe82dfa42338168" providerId="LiveId" clId="{E72666A0-950D-449F-A17C-796EE64FDA89}" dt="2022-01-25T09:28:11.564" v="5648"/>
          <ac:cxnSpMkLst>
            <pc:docMk/>
            <pc:sldMk cId="11417054" sldId="684"/>
            <ac:cxnSpMk id="38" creationId="{CD1F8EA7-7EF3-4E46-97CA-7B60CEF8F979}"/>
          </ac:cxnSpMkLst>
        </pc:cxnChg>
        <pc:cxnChg chg="add mod">
          <ac:chgData name="Walid Ben Romdhane" userId="6fe82dfa42338168" providerId="LiveId" clId="{E72666A0-950D-449F-A17C-796EE64FDA89}" dt="2022-01-25T09:30:36.473" v="5736" actId="1036"/>
          <ac:cxnSpMkLst>
            <pc:docMk/>
            <pc:sldMk cId="11417054" sldId="684"/>
            <ac:cxnSpMk id="40" creationId="{7026B4AE-4D6B-403C-BE48-523AE92850BB}"/>
          </ac:cxnSpMkLst>
        </pc:cxnChg>
        <pc:cxnChg chg="add mod">
          <ac:chgData name="Walid Ben Romdhane" userId="6fe82dfa42338168" providerId="LiveId" clId="{E72666A0-950D-449F-A17C-796EE64FDA89}" dt="2022-01-25T09:31:59.927" v="5782" actId="554"/>
          <ac:cxnSpMkLst>
            <pc:docMk/>
            <pc:sldMk cId="11417054" sldId="684"/>
            <ac:cxnSpMk id="43" creationId="{050E8C21-BAF7-4541-82ED-AE14DF21788D}"/>
          </ac:cxnSpMkLst>
        </pc:cxnChg>
        <pc:cxnChg chg="del">
          <ac:chgData name="Walid Ben Romdhane" userId="6fe82dfa42338168" providerId="LiveId" clId="{E72666A0-950D-449F-A17C-796EE64FDA89}" dt="2022-01-25T09:28:17.742" v="5652" actId="478"/>
          <ac:cxnSpMkLst>
            <pc:docMk/>
            <pc:sldMk cId="11417054" sldId="684"/>
            <ac:cxnSpMk id="63" creationId="{2203B8B2-3716-4A60-ADEE-47F7509FC4B2}"/>
          </ac:cxnSpMkLst>
        </pc:cxnChg>
        <pc:cxnChg chg="del">
          <ac:chgData name="Walid Ben Romdhane" userId="6fe82dfa42338168" providerId="LiveId" clId="{E72666A0-950D-449F-A17C-796EE64FDA89}" dt="2022-01-25T09:28:10.678" v="5647" actId="478"/>
          <ac:cxnSpMkLst>
            <pc:docMk/>
            <pc:sldMk cId="11417054" sldId="684"/>
            <ac:cxnSpMk id="64" creationId="{F5623A20-6F51-4EE5-BB9D-2E7A596994ED}"/>
          </ac:cxnSpMkLst>
        </pc:cxnChg>
        <pc:cxnChg chg="del">
          <ac:chgData name="Walid Ben Romdhane" userId="6fe82dfa42338168" providerId="LiveId" clId="{E72666A0-950D-449F-A17C-796EE64FDA89}" dt="2022-01-25T09:28:09.543" v="5646" actId="478"/>
          <ac:cxnSpMkLst>
            <pc:docMk/>
            <pc:sldMk cId="11417054" sldId="684"/>
            <ac:cxnSpMk id="68" creationId="{D388849F-3533-478A-A461-331AE9D0BAFA}"/>
          </ac:cxnSpMkLst>
        </pc:cxnChg>
        <pc:cxnChg chg="del">
          <ac:chgData name="Walid Ben Romdhane" userId="6fe82dfa42338168" providerId="LiveId" clId="{E72666A0-950D-449F-A17C-796EE64FDA89}" dt="2022-01-25T09:28:14.948" v="5650" actId="478"/>
          <ac:cxnSpMkLst>
            <pc:docMk/>
            <pc:sldMk cId="11417054" sldId="684"/>
            <ac:cxnSpMk id="92" creationId="{EA35AF60-2D60-4CD1-B549-42C71E9BBF36}"/>
          </ac:cxnSpMkLst>
        </pc:cxnChg>
        <pc:cxnChg chg="del">
          <ac:chgData name="Walid Ben Romdhane" userId="6fe82dfa42338168" providerId="LiveId" clId="{E72666A0-950D-449F-A17C-796EE64FDA89}" dt="2022-01-25T09:28:14.346" v="5649" actId="478"/>
          <ac:cxnSpMkLst>
            <pc:docMk/>
            <pc:sldMk cId="11417054" sldId="684"/>
            <ac:cxnSpMk id="93" creationId="{1CC4AFE5-8DEC-474D-8C45-4560B65046D7}"/>
          </ac:cxnSpMkLst>
        </pc:cxnChg>
        <pc:cxnChg chg="mod">
          <ac:chgData name="Walid Ben Romdhane" userId="6fe82dfa42338168" providerId="LiveId" clId="{E72666A0-950D-449F-A17C-796EE64FDA89}" dt="2022-01-25T09:32:06.005" v="5812" actId="1036"/>
          <ac:cxnSpMkLst>
            <pc:docMk/>
            <pc:sldMk cId="11417054" sldId="684"/>
            <ac:cxnSpMk id="96" creationId="{D580F752-9711-460A-B992-8E5A5C89AA42}"/>
          </ac:cxnSpMkLst>
        </pc:cxnChg>
        <pc:cxnChg chg="mod">
          <ac:chgData name="Walid Ben Romdhane" userId="6fe82dfa42338168" providerId="LiveId" clId="{E72666A0-950D-449F-A17C-796EE64FDA89}" dt="2022-01-25T09:31:59.927" v="5782" actId="554"/>
          <ac:cxnSpMkLst>
            <pc:docMk/>
            <pc:sldMk cId="11417054" sldId="684"/>
            <ac:cxnSpMk id="97" creationId="{4E9A5F0A-2903-4E2D-9E09-029788A21E45}"/>
          </ac:cxnSpMkLst>
        </pc:cxnChg>
        <pc:cxnChg chg="del mod">
          <ac:chgData name="Walid Ben Romdhane" userId="6fe82dfa42338168" providerId="LiveId" clId="{E72666A0-950D-449F-A17C-796EE64FDA89}" dt="2022-01-25T09:28:51.561" v="5684" actId="21"/>
          <ac:cxnSpMkLst>
            <pc:docMk/>
            <pc:sldMk cId="11417054" sldId="684"/>
            <ac:cxnSpMk id="98" creationId="{3DBD9421-CA96-47C1-89E7-C297BDB87AFD}"/>
          </ac:cxnSpMkLst>
        </pc:cxnChg>
      </pc:sldChg>
      <pc:sldChg chg="addSp delSp modSp add mod ord modTransition modClrScheme chgLayout">
        <pc:chgData name="Walid Ben Romdhane" userId="6fe82dfa42338168" providerId="LiveId" clId="{E72666A0-950D-449F-A17C-796EE64FDA89}" dt="2022-01-25T10:18:37.536" v="6234" actId="478"/>
        <pc:sldMkLst>
          <pc:docMk/>
          <pc:sldMk cId="1458115151" sldId="685"/>
        </pc:sldMkLst>
        <pc:spChg chg="add mod ord">
          <ac:chgData name="Walid Ben Romdhane" userId="6fe82dfa42338168" providerId="LiveId" clId="{E72666A0-950D-449F-A17C-796EE64FDA89}" dt="2022-01-25T10:18:00.481" v="6202"/>
          <ac:spMkLst>
            <pc:docMk/>
            <pc:sldMk cId="1458115151" sldId="685"/>
            <ac:spMk id="2" creationId="{BD8EC048-8879-4738-BF8B-ABE76CA594A6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1458115151" sldId="685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25T10:18:37.536" v="6234" actId="478"/>
          <ac:spMkLst>
            <pc:docMk/>
            <pc:sldMk cId="1458115151" sldId="685"/>
            <ac:spMk id="18" creationId="{0AE7C32C-2F30-4DAE-9846-AE58F6D245F2}"/>
          </ac:spMkLst>
        </pc:spChg>
        <pc:spChg chg="mod">
          <ac:chgData name="Walid Ben Romdhane" userId="6fe82dfa42338168" providerId="LiveId" clId="{E72666A0-950D-449F-A17C-796EE64FDA89}" dt="2022-01-25T09:35:13.233" v="5921" actId="1035"/>
          <ac:spMkLst>
            <pc:docMk/>
            <pc:sldMk cId="1458115151" sldId="685"/>
            <ac:spMk id="99" creationId="{53822228-4606-448E-A545-95D61D70DA28}"/>
          </ac:spMkLst>
        </pc:spChg>
        <pc:spChg chg="del">
          <ac:chgData name="Walid Ben Romdhane" userId="6fe82dfa42338168" providerId="LiveId" clId="{E72666A0-950D-449F-A17C-796EE64FDA89}" dt="2022-01-25T09:29:56.921" v="5701" actId="478"/>
          <ac:spMkLst>
            <pc:docMk/>
            <pc:sldMk cId="1458115151" sldId="685"/>
            <ac:spMk id="100" creationId="{EF00FC34-6050-4AFA-BAE4-13D369FC5A0D}"/>
          </ac:spMkLst>
        </pc:spChg>
        <pc:spChg chg="del">
          <ac:chgData name="Walid Ben Romdhane" userId="6fe82dfa42338168" providerId="LiveId" clId="{E72666A0-950D-449F-A17C-796EE64FDA89}" dt="2022-01-25T09:29:55.827" v="5700" actId="478"/>
          <ac:spMkLst>
            <pc:docMk/>
            <pc:sldMk cId="1458115151" sldId="685"/>
            <ac:spMk id="101" creationId="{A97DAA02-25B6-4567-A20E-DA59B2E9950C}"/>
          </ac:spMkLst>
        </pc:spChg>
        <pc:cxnChg chg="mod">
          <ac:chgData name="Walid Ben Romdhane" userId="6fe82dfa42338168" providerId="LiveId" clId="{E72666A0-950D-449F-A17C-796EE64FDA89}" dt="2022-01-25T09:35:13.382" v="5922" actId="1035"/>
          <ac:cxnSpMkLst>
            <pc:docMk/>
            <pc:sldMk cId="1458115151" sldId="685"/>
            <ac:cxnSpMk id="40" creationId="{7026B4AE-4D6B-403C-BE48-523AE92850BB}"/>
          </ac:cxnSpMkLst>
        </pc:cxnChg>
        <pc:cxnChg chg="del">
          <ac:chgData name="Walid Ben Romdhane" userId="6fe82dfa42338168" providerId="LiveId" clId="{E72666A0-950D-449F-A17C-796EE64FDA89}" dt="2022-01-25T09:29:58.139" v="5702" actId="478"/>
          <ac:cxnSpMkLst>
            <pc:docMk/>
            <pc:sldMk cId="1458115151" sldId="685"/>
            <ac:cxnSpMk id="96" creationId="{D580F752-9711-460A-B992-8E5A5C89AA42}"/>
          </ac:cxnSpMkLst>
        </pc:cxnChg>
        <pc:cxnChg chg="del">
          <ac:chgData name="Walid Ben Romdhane" userId="6fe82dfa42338168" providerId="LiveId" clId="{E72666A0-950D-449F-A17C-796EE64FDA89}" dt="2022-01-25T09:29:55.827" v="5700" actId="478"/>
          <ac:cxnSpMkLst>
            <pc:docMk/>
            <pc:sldMk cId="1458115151" sldId="685"/>
            <ac:cxnSpMk id="97" creationId="{4E9A5F0A-2903-4E2D-9E09-029788A21E45}"/>
          </ac:cxnSpMkLst>
        </pc:cxnChg>
      </pc:sldChg>
      <pc:sldChg chg="addSp delSp modSp add mod ord modClrScheme addAnim delAnim modAnim chgLayout">
        <pc:chgData name="Walid Ben Romdhane" userId="6fe82dfa42338168" providerId="LiveId" clId="{E72666A0-950D-449F-A17C-796EE64FDA89}" dt="2022-01-25T10:18:39.236" v="6236" actId="478"/>
        <pc:sldMkLst>
          <pc:docMk/>
          <pc:sldMk cId="3571498739" sldId="686"/>
        </pc:sldMkLst>
        <pc:spChg chg="add mod ord">
          <ac:chgData name="Walid Ben Romdhane" userId="6fe82dfa42338168" providerId="LiveId" clId="{E72666A0-950D-449F-A17C-796EE64FDA89}" dt="2022-01-25T10:17:58.048" v="6200"/>
          <ac:spMkLst>
            <pc:docMk/>
            <pc:sldMk cId="3571498739" sldId="686"/>
            <ac:spMk id="3" creationId="{6BE827D8-0423-49CE-9630-F4387024DCBE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3571498739" sldId="686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25T09:37:49.748" v="5943" actId="478"/>
          <ac:spMkLst>
            <pc:docMk/>
            <pc:sldMk cId="3571498739" sldId="686"/>
            <ac:spMk id="14" creationId="{00F0D58E-B2FA-46A2-8ED7-B8094F97E64A}"/>
          </ac:spMkLst>
        </pc:spChg>
        <pc:spChg chg="del">
          <ac:chgData name="Walid Ben Romdhane" userId="6fe82dfa42338168" providerId="LiveId" clId="{E72666A0-950D-449F-A17C-796EE64FDA89}" dt="2022-01-25T10:18:39.236" v="6236" actId="478"/>
          <ac:spMkLst>
            <pc:docMk/>
            <pc:sldMk cId="3571498739" sldId="686"/>
            <ac:spMk id="18" creationId="{0AE7C32C-2F30-4DAE-9846-AE58F6D245F2}"/>
          </ac:spMkLst>
        </pc:spChg>
        <pc:spChg chg="del">
          <ac:chgData name="Walid Ben Romdhane" userId="6fe82dfa42338168" providerId="LiveId" clId="{E72666A0-950D-449F-A17C-796EE64FDA89}" dt="2022-01-25T09:37:49.748" v="5943" actId="478"/>
          <ac:spMkLst>
            <pc:docMk/>
            <pc:sldMk cId="3571498739" sldId="686"/>
            <ac:spMk id="41" creationId="{AF1780AD-C576-401F-8E65-1F9ABE1A205E}"/>
          </ac:spMkLst>
        </pc:spChg>
        <pc:spChg chg="del">
          <ac:chgData name="Walid Ben Romdhane" userId="6fe82dfa42338168" providerId="LiveId" clId="{E72666A0-950D-449F-A17C-796EE64FDA89}" dt="2022-01-25T09:37:49.748" v="5943" actId="478"/>
          <ac:spMkLst>
            <pc:docMk/>
            <pc:sldMk cId="3571498739" sldId="686"/>
            <ac:spMk id="44" creationId="{0CE0B0C1-090F-4FAE-9915-D7F460A56DC5}"/>
          </ac:spMkLst>
        </pc:spChg>
        <pc:grpChg chg="add del mod">
          <ac:chgData name="Walid Ben Romdhane" userId="6fe82dfa42338168" providerId="LiveId" clId="{E72666A0-950D-449F-A17C-796EE64FDA89}" dt="2022-01-25T09:38:27.405" v="5947" actId="478"/>
          <ac:grpSpMkLst>
            <pc:docMk/>
            <pc:sldMk cId="3571498739" sldId="686"/>
            <ac:grpSpMk id="2" creationId="{E2B5F368-2F1F-4D81-A843-BF80326ECC33}"/>
          </ac:grpSpMkLst>
        </pc:grpChg>
        <pc:grpChg chg="del">
          <ac:chgData name="Walid Ben Romdhane" userId="6fe82dfa42338168" providerId="LiveId" clId="{E72666A0-950D-449F-A17C-796EE64FDA89}" dt="2022-01-25T09:37:49.748" v="5943" actId="478"/>
          <ac:grpSpMkLst>
            <pc:docMk/>
            <pc:sldMk cId="3571498739" sldId="686"/>
            <ac:grpSpMk id="27" creationId="{FC934C54-8548-4C11-83E4-844F2F311B67}"/>
          </ac:grpSpMkLst>
        </pc:grpChg>
      </pc:sldChg>
      <pc:sldChg chg="addSp delSp modSp add mod modClrScheme modAnim chgLayout">
        <pc:chgData name="Walid Ben Romdhane" userId="6fe82dfa42338168" providerId="LiveId" clId="{E72666A0-950D-449F-A17C-796EE64FDA89}" dt="2022-01-25T10:18:27.357" v="6223" actId="478"/>
        <pc:sldMkLst>
          <pc:docMk/>
          <pc:sldMk cId="319077241" sldId="687"/>
        </pc:sldMkLst>
        <pc:spChg chg="add mod ord">
          <ac:chgData name="Walid Ben Romdhane" userId="6fe82dfa42338168" providerId="LiveId" clId="{E72666A0-950D-449F-A17C-796EE64FDA89}" dt="2022-01-25T10:18:10.172" v="6213"/>
          <ac:spMkLst>
            <pc:docMk/>
            <pc:sldMk cId="319077241" sldId="687"/>
            <ac:spMk id="2" creationId="{80582BC5-0665-42DA-870C-D6116CC7FE80}"/>
          </ac:spMkLst>
        </pc:spChg>
        <pc:spChg chg="del">
          <ac:chgData name="Walid Ben Romdhane" userId="6fe82dfa42338168" providerId="LiveId" clId="{E72666A0-950D-449F-A17C-796EE64FDA89}" dt="2022-01-25T10:18:27.357" v="6223" actId="478"/>
          <ac:spMkLst>
            <pc:docMk/>
            <pc:sldMk cId="319077241" sldId="687"/>
            <ac:spMk id="3" creationId="{45B107C9-65EE-4D12-ACD5-33E4A7A03DD3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319077241" sldId="687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25T09:47:01.591" v="6080" actId="478"/>
          <ac:spMkLst>
            <pc:docMk/>
            <pc:sldMk cId="319077241" sldId="687"/>
            <ac:spMk id="30" creationId="{51EBCD6E-EF04-4FF9-B764-1E89DAA66279}"/>
          </ac:spMkLst>
        </pc:spChg>
        <pc:spChg chg="del">
          <ac:chgData name="Walid Ben Romdhane" userId="6fe82dfa42338168" providerId="LiveId" clId="{E72666A0-950D-449F-A17C-796EE64FDA89}" dt="2022-01-25T09:47:11.486" v="6083" actId="478"/>
          <ac:spMkLst>
            <pc:docMk/>
            <pc:sldMk cId="319077241" sldId="687"/>
            <ac:spMk id="31" creationId="{9DF9DFCF-83F8-4BC2-929A-EAC96A3CF460}"/>
          </ac:spMkLst>
        </pc:spChg>
        <pc:spChg chg="mod">
          <ac:chgData name="Walid Ben Romdhane" userId="6fe82dfa42338168" providerId="LiveId" clId="{E72666A0-950D-449F-A17C-796EE64FDA89}" dt="2022-01-25T09:47:29.151" v="6090" actId="1076"/>
          <ac:spMkLst>
            <pc:docMk/>
            <pc:sldMk cId="319077241" sldId="687"/>
            <ac:spMk id="63" creationId="{0CD542DC-70EF-44D3-9CE2-B43586735889}"/>
          </ac:spMkLst>
        </pc:spChg>
        <pc:spChg chg="add mod">
          <ac:chgData name="Walid Ben Romdhane" userId="6fe82dfa42338168" providerId="LiveId" clId="{E72666A0-950D-449F-A17C-796EE64FDA89}" dt="2022-01-25T09:47:20.775" v="6086" actId="1076"/>
          <ac:spMkLst>
            <pc:docMk/>
            <pc:sldMk cId="319077241" sldId="687"/>
            <ac:spMk id="64" creationId="{CA6B662C-D7DE-4DF0-B302-01B94317C80E}"/>
          </ac:spMkLst>
        </pc:spChg>
        <pc:spChg chg="add mod">
          <ac:chgData name="Walid Ben Romdhane" userId="6fe82dfa42338168" providerId="LiveId" clId="{E72666A0-950D-449F-A17C-796EE64FDA89}" dt="2022-01-25T09:47:49.342" v="6105" actId="1035"/>
          <ac:spMkLst>
            <pc:docMk/>
            <pc:sldMk cId="319077241" sldId="687"/>
            <ac:spMk id="65" creationId="{9683FBD7-CAEA-4C74-8950-A3D6311BD2FB}"/>
          </ac:spMkLst>
        </pc:spChg>
      </pc:sldChg>
      <pc:sldChg chg="add del">
        <pc:chgData name="Walid Ben Romdhane" userId="6fe82dfa42338168" providerId="LiveId" clId="{E72666A0-950D-449F-A17C-796EE64FDA89}" dt="2022-01-25T09:46:34.544" v="6076" actId="2890"/>
        <pc:sldMkLst>
          <pc:docMk/>
          <pc:sldMk cId="2251193051" sldId="687"/>
        </pc:sldMkLst>
      </pc:sldChg>
      <pc:sldChg chg="addSp delSp modSp add del mod addAnim delAnim modAnim">
        <pc:chgData name="Walid Ben Romdhane" userId="6fe82dfa42338168" providerId="LiveId" clId="{E72666A0-950D-449F-A17C-796EE64FDA89}" dt="2022-01-27T15:15:39.059" v="8039" actId="47"/>
        <pc:sldMkLst>
          <pc:docMk/>
          <pc:sldMk cId="531559065" sldId="688"/>
        </pc:sldMkLst>
        <pc:spChg chg="del">
          <ac:chgData name="Walid Ben Romdhane" userId="6fe82dfa42338168" providerId="LiveId" clId="{E72666A0-950D-449F-A17C-796EE64FDA89}" dt="2022-01-27T11:36:01.240" v="7776" actId="478"/>
          <ac:spMkLst>
            <pc:docMk/>
            <pc:sldMk cId="531559065" sldId="688"/>
            <ac:spMk id="2" creationId="{57F3D8A3-FCC9-42DE-9C82-A3029F8B43F1}"/>
          </ac:spMkLst>
        </pc:spChg>
        <pc:spChg chg="add del mod">
          <ac:chgData name="Walid Ben Romdhane" userId="6fe82dfa42338168" providerId="LiveId" clId="{E72666A0-950D-449F-A17C-796EE64FDA89}" dt="2022-01-27T11:36:01.905" v="7777" actId="478"/>
          <ac:spMkLst>
            <pc:docMk/>
            <pc:sldMk cId="531559065" sldId="688"/>
            <ac:spMk id="4" creationId="{FFF7D5F4-D808-4A84-B80D-7F7184CF7D91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11" creationId="{7453935C-6647-4591-AD0D-C8D6F52AF1A4}"/>
          </ac:spMkLst>
        </pc:spChg>
        <pc:spChg chg="mod">
          <ac:chgData name="Walid Ben Romdhane" userId="6fe82dfa42338168" providerId="LiveId" clId="{E72666A0-950D-449F-A17C-796EE64FDA89}" dt="2022-01-27T14:49:38.468" v="7794" actId="20577"/>
          <ac:spMkLst>
            <pc:docMk/>
            <pc:sldMk cId="531559065" sldId="688"/>
            <ac:spMk id="12" creationId="{32E7B61B-245C-401C-A796-CC5953580D05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13" creationId="{706487A6-8672-4FE7-AFDE-2A96A5381699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14" creationId="{A1E4D9DB-4B68-4EA7-8E32-3007A5D1529F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15" creationId="{96AB9784-77AB-45D0-8B07-2FFD80886796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16" creationId="{89AD62C6-B003-4967-9CBE-73927DE5A09F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17" creationId="{201CB5CC-627E-498C-B758-D56925A90716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18" creationId="{7729A3A4-5497-4D1B-8BDF-6466A75BA12E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19" creationId="{64DF3B75-EC30-4205-A6C5-4F011631329D}"/>
          </ac:spMkLst>
        </pc:spChg>
        <pc:spChg chg="add del">
          <ac:chgData name="Walid Ben Romdhane" userId="6fe82dfa42338168" providerId="LiveId" clId="{E72666A0-950D-449F-A17C-796EE64FDA89}" dt="2022-01-25T10:21:18.298" v="6282" actId="478"/>
          <ac:spMkLst>
            <pc:docMk/>
            <pc:sldMk cId="531559065" sldId="688"/>
            <ac:spMk id="19" creationId="{C9EB6B56-8516-4014-98C4-AF1A7F6D5BF4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20" creationId="{8FFE6837-2D7E-48CB-BD05-4639F8D9C778}"/>
          </ac:spMkLst>
        </pc:spChg>
        <pc:spChg chg="add del">
          <ac:chgData name="Walid Ben Romdhane" userId="6fe82dfa42338168" providerId="LiveId" clId="{E72666A0-950D-449F-A17C-796EE64FDA89}" dt="2022-01-25T10:21:18.298" v="6282" actId="478"/>
          <ac:spMkLst>
            <pc:docMk/>
            <pc:sldMk cId="531559065" sldId="688"/>
            <ac:spMk id="20" creationId="{90B2569D-2851-4D7E-B090-93B77E66C835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21" creationId="{19360DAF-5C21-4AF5-8D6B-C564AA93AD34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22" creationId="{21C1DD91-B97F-4C4D-9BCB-D6BAB5C7BD77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23" creationId="{A5CAE951-09CF-4FED-A798-9C6A1B4A93D0}"/>
          </ac:spMkLst>
        </pc:spChg>
        <pc:spChg chg="add del">
          <ac:chgData name="Walid Ben Romdhane" userId="6fe82dfa42338168" providerId="LiveId" clId="{E72666A0-950D-449F-A17C-796EE64FDA89}" dt="2022-01-25T10:21:18.298" v="6282" actId="478"/>
          <ac:spMkLst>
            <pc:docMk/>
            <pc:sldMk cId="531559065" sldId="688"/>
            <ac:spMk id="24" creationId="{86CBF4B7-7DDA-4682-80E7-A04D47E1976B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24" creationId="{968145AD-0F0B-4044-8ED8-3B5047B5E7D6}"/>
          </ac:spMkLst>
        </pc:spChg>
        <pc:spChg chg="add del mod">
          <ac:chgData name="Walid Ben Romdhane" userId="6fe82dfa42338168" providerId="LiveId" clId="{E72666A0-950D-449F-A17C-796EE64FDA89}" dt="2022-01-27T14:51:15.209" v="7800" actId="21"/>
          <ac:spMkLst>
            <pc:docMk/>
            <pc:sldMk cId="531559065" sldId="688"/>
            <ac:spMk id="25" creationId="{153BE723-AAD3-4BA2-B00B-E8852452FBA2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26" creationId="{4031D6F0-F202-4A58-9762-C6716B2DD74D}"/>
          </ac:spMkLst>
        </pc:spChg>
        <pc:spChg chg="add del">
          <ac:chgData name="Walid Ben Romdhane" userId="6fe82dfa42338168" providerId="LiveId" clId="{E72666A0-950D-449F-A17C-796EE64FDA89}" dt="2022-01-25T10:21:18.298" v="6282" actId="478"/>
          <ac:spMkLst>
            <pc:docMk/>
            <pc:sldMk cId="531559065" sldId="688"/>
            <ac:spMk id="26" creationId="{899BAFAB-BC25-4E69-A933-0257E198590C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27" creationId="{4E36BDA3-8149-4EF9-86E1-03A32577D861}"/>
          </ac:spMkLst>
        </pc:spChg>
        <pc:spChg chg="add del">
          <ac:chgData name="Walid Ben Romdhane" userId="6fe82dfa42338168" providerId="LiveId" clId="{E72666A0-950D-449F-A17C-796EE64FDA89}" dt="2022-01-25T10:21:18.298" v="6282" actId="478"/>
          <ac:spMkLst>
            <pc:docMk/>
            <pc:sldMk cId="531559065" sldId="688"/>
            <ac:spMk id="27" creationId="{BCA6BD3F-CD3B-4BBD-91BD-AA960B494EC9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28" creationId="{B99F1BF8-1A02-4358-93A1-C22A740A7F50}"/>
          </ac:spMkLst>
        </pc:spChg>
        <pc:spChg chg="add del">
          <ac:chgData name="Walid Ben Romdhane" userId="6fe82dfa42338168" providerId="LiveId" clId="{E72666A0-950D-449F-A17C-796EE64FDA89}" dt="2022-01-25T10:21:18.298" v="6282" actId="478"/>
          <ac:spMkLst>
            <pc:docMk/>
            <pc:sldMk cId="531559065" sldId="688"/>
            <ac:spMk id="28" creationId="{D6617024-12C0-4A65-AEFE-A84521D92E71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29" creationId="{6A5D734A-242B-4603-9293-61FD9244DB28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30" creationId="{9E90506F-F37C-43E4-A374-2547FF654517}"/>
          </ac:spMkLst>
        </pc:spChg>
        <pc:spChg chg="add del">
          <ac:chgData name="Walid Ben Romdhane" userId="6fe82dfa42338168" providerId="LiveId" clId="{E72666A0-950D-449F-A17C-796EE64FDA89}" dt="2022-01-25T10:21:18.298" v="6282" actId="478"/>
          <ac:spMkLst>
            <pc:docMk/>
            <pc:sldMk cId="531559065" sldId="688"/>
            <ac:spMk id="30" creationId="{C8032249-81E4-499E-B40C-43B0609D5DDD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31" creationId="{FEBC2327-AAF6-4755-BEAB-0EEFC235446F}"/>
          </ac:spMkLst>
        </pc:spChg>
        <pc:spChg chg="add del">
          <ac:chgData name="Walid Ben Romdhane" userId="6fe82dfa42338168" providerId="LiveId" clId="{E72666A0-950D-449F-A17C-796EE64FDA89}" dt="2022-01-25T10:21:18.298" v="6282" actId="478"/>
          <ac:spMkLst>
            <pc:docMk/>
            <pc:sldMk cId="531559065" sldId="688"/>
            <ac:spMk id="32" creationId="{3837BADE-4099-4F54-BB3D-E06D1E010CB2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32" creationId="{90463C88-4AD7-4EB3-B350-0D328958C422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33" creationId="{05820A0B-AFDE-4648-B028-960DEB89DA7B}"/>
          </ac:spMkLst>
        </pc:spChg>
        <pc:spChg chg="add del">
          <ac:chgData name="Walid Ben Romdhane" userId="6fe82dfa42338168" providerId="LiveId" clId="{E72666A0-950D-449F-A17C-796EE64FDA89}" dt="2022-01-25T10:21:18.298" v="6282" actId="478"/>
          <ac:spMkLst>
            <pc:docMk/>
            <pc:sldMk cId="531559065" sldId="688"/>
            <ac:spMk id="34" creationId="{E59FE98E-717C-43AE-B553-2BEF5F7C6F0E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34" creationId="{E915373E-CA53-41A1-A5F4-F3F27C215261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35" creationId="{11FC5EA8-9676-4ECD-B847-EA9D15A12EC2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36" creationId="{8EC85897-A739-4C60-8C0F-66C5AF43E998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37" creationId="{F842E330-4B0F-4B75-A563-6A07868855A7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38" creationId="{8D61CEF2-FC39-480A-ADF4-D4F5E15E4CCA}"/>
          </ac:spMkLst>
        </pc:spChg>
        <pc:spChg chg="add mod">
          <ac:chgData name="Walid Ben Romdhane" userId="6fe82dfa42338168" providerId="LiveId" clId="{E72666A0-950D-449F-A17C-796EE64FDA89}" dt="2022-01-27T15:14:09.034" v="8031" actId="1038"/>
          <ac:spMkLst>
            <pc:docMk/>
            <pc:sldMk cId="531559065" sldId="688"/>
            <ac:spMk id="40" creationId="{68DB7DA7-4750-4804-A64B-459A590C09E5}"/>
          </ac:spMkLst>
        </pc:spChg>
        <pc:spChg chg="add mod">
          <ac:chgData name="Walid Ben Romdhane" userId="6fe82dfa42338168" providerId="LiveId" clId="{E72666A0-950D-449F-A17C-796EE64FDA89}" dt="2022-01-27T15:14:09.034" v="8031" actId="1038"/>
          <ac:spMkLst>
            <pc:docMk/>
            <pc:sldMk cId="531559065" sldId="688"/>
            <ac:spMk id="41" creationId="{CEE00F15-3C9B-4B8F-A8E4-7FE07D7DFBAF}"/>
          </ac:spMkLst>
        </pc:spChg>
        <pc:spChg chg="add mod">
          <ac:chgData name="Walid Ben Romdhane" userId="6fe82dfa42338168" providerId="LiveId" clId="{E72666A0-950D-449F-A17C-796EE64FDA89}" dt="2022-01-27T15:14:09.034" v="8031" actId="1038"/>
          <ac:spMkLst>
            <pc:docMk/>
            <pc:sldMk cId="531559065" sldId="688"/>
            <ac:spMk id="42" creationId="{C5FE561A-79B5-4E28-91AD-672774B5CAFC}"/>
          </ac:spMkLst>
        </pc:spChg>
        <pc:spChg chg="add mod">
          <ac:chgData name="Walid Ben Romdhane" userId="6fe82dfa42338168" providerId="LiveId" clId="{E72666A0-950D-449F-A17C-796EE64FDA89}" dt="2022-01-27T15:14:09.034" v="8031" actId="1038"/>
          <ac:spMkLst>
            <pc:docMk/>
            <pc:sldMk cId="531559065" sldId="688"/>
            <ac:spMk id="43" creationId="{1382F3AA-D7A4-4324-B051-A5A1ED62FBF4}"/>
          </ac:spMkLst>
        </pc:spChg>
        <pc:spChg chg="add mod">
          <ac:chgData name="Walid Ben Romdhane" userId="6fe82dfa42338168" providerId="LiveId" clId="{E72666A0-950D-449F-A17C-796EE64FDA89}" dt="2022-01-27T15:14:09.034" v="8031" actId="1038"/>
          <ac:spMkLst>
            <pc:docMk/>
            <pc:sldMk cId="531559065" sldId="688"/>
            <ac:spMk id="44" creationId="{A01E3F3B-CE2B-4AD7-8533-10ABAAF963C3}"/>
          </ac:spMkLst>
        </pc:spChg>
        <pc:spChg chg="add mod">
          <ac:chgData name="Walid Ben Romdhane" userId="6fe82dfa42338168" providerId="LiveId" clId="{E72666A0-950D-449F-A17C-796EE64FDA89}" dt="2022-01-27T15:14:09.034" v="8031" actId="1038"/>
          <ac:spMkLst>
            <pc:docMk/>
            <pc:sldMk cId="531559065" sldId="688"/>
            <ac:spMk id="45" creationId="{A9A98520-1832-40D8-99FC-DC274AA9F6A2}"/>
          </ac:spMkLst>
        </pc:spChg>
        <pc:spChg chg="add mod">
          <ac:chgData name="Walid Ben Romdhane" userId="6fe82dfa42338168" providerId="LiveId" clId="{E72666A0-950D-449F-A17C-796EE64FDA89}" dt="2022-01-27T15:14:09.034" v="8031" actId="1038"/>
          <ac:spMkLst>
            <pc:docMk/>
            <pc:sldMk cId="531559065" sldId="688"/>
            <ac:spMk id="46" creationId="{CFE45FD0-EC01-4BE2-B849-0DD07EA084D6}"/>
          </ac:spMkLst>
        </pc:spChg>
        <pc:spChg chg="add mod">
          <ac:chgData name="Walid Ben Romdhane" userId="6fe82dfa42338168" providerId="LiveId" clId="{E72666A0-950D-449F-A17C-796EE64FDA89}" dt="2022-01-27T15:14:09.034" v="8031" actId="1038"/>
          <ac:spMkLst>
            <pc:docMk/>
            <pc:sldMk cId="531559065" sldId="688"/>
            <ac:spMk id="47" creationId="{420E5487-4577-415D-8A65-6DDAACBD7B96}"/>
          </ac:spMkLst>
        </pc:spChg>
        <pc:spChg chg="add mod">
          <ac:chgData name="Walid Ben Romdhane" userId="6fe82dfa42338168" providerId="LiveId" clId="{E72666A0-950D-449F-A17C-796EE64FDA89}" dt="2022-01-27T15:14:09.034" v="8031" actId="1038"/>
          <ac:spMkLst>
            <pc:docMk/>
            <pc:sldMk cId="531559065" sldId="688"/>
            <ac:spMk id="48" creationId="{417A9977-465C-49F0-AD9B-7ACFA6C153C4}"/>
          </ac:spMkLst>
        </pc:spChg>
        <pc:spChg chg="mod">
          <ac:chgData name="Walid Ben Romdhane" userId="6fe82dfa42338168" providerId="LiveId" clId="{E72666A0-950D-449F-A17C-796EE64FDA89}" dt="2022-01-27T14:54:59.338" v="7843"/>
          <ac:spMkLst>
            <pc:docMk/>
            <pc:sldMk cId="531559065" sldId="688"/>
            <ac:spMk id="53" creationId="{7E99548A-ED89-4577-93D4-29DB29829F56}"/>
          </ac:spMkLst>
        </pc:spChg>
        <pc:spChg chg="mod">
          <ac:chgData name="Walid Ben Romdhane" userId="6fe82dfa42338168" providerId="LiveId" clId="{E72666A0-950D-449F-A17C-796EE64FDA89}" dt="2022-01-27T14:54:59.338" v="7843"/>
          <ac:spMkLst>
            <pc:docMk/>
            <pc:sldMk cId="531559065" sldId="688"/>
            <ac:spMk id="54" creationId="{F109D1FE-EE02-4F99-BC83-4976BFA2A764}"/>
          </ac:spMkLst>
        </pc:spChg>
        <pc:spChg chg="mod">
          <ac:chgData name="Walid Ben Romdhane" userId="6fe82dfa42338168" providerId="LiveId" clId="{E72666A0-950D-449F-A17C-796EE64FDA89}" dt="2022-01-27T14:54:59.338" v="7843"/>
          <ac:spMkLst>
            <pc:docMk/>
            <pc:sldMk cId="531559065" sldId="688"/>
            <ac:spMk id="55" creationId="{A3ED4A7E-C5F6-4AAA-A24C-B96C6605D99D}"/>
          </ac:spMkLst>
        </pc:spChg>
        <pc:spChg chg="mod">
          <ac:chgData name="Walid Ben Romdhane" userId="6fe82dfa42338168" providerId="LiveId" clId="{E72666A0-950D-449F-A17C-796EE64FDA89}" dt="2022-01-27T14:54:59.338" v="7843"/>
          <ac:spMkLst>
            <pc:docMk/>
            <pc:sldMk cId="531559065" sldId="688"/>
            <ac:spMk id="56" creationId="{6EFB3A05-D354-40D5-8653-7643688B283D}"/>
          </ac:spMkLst>
        </pc:spChg>
        <pc:spChg chg="add del mod">
          <ac:chgData name="Walid Ben Romdhane" userId="6fe82dfa42338168" providerId="LiveId" clId="{E72666A0-950D-449F-A17C-796EE64FDA89}" dt="2022-01-27T15:10:53.839" v="7884" actId="478"/>
          <ac:spMkLst>
            <pc:docMk/>
            <pc:sldMk cId="531559065" sldId="688"/>
            <ac:spMk id="57" creationId="{5F3C148C-97F4-4313-A0C5-41CC4FB09D08}"/>
          </ac:spMkLst>
        </pc:spChg>
        <pc:spChg chg="add del mod">
          <ac:chgData name="Walid Ben Romdhane" userId="6fe82dfa42338168" providerId="LiveId" clId="{E72666A0-950D-449F-A17C-796EE64FDA89}" dt="2022-01-27T15:14:01.391" v="7988" actId="478"/>
          <ac:spMkLst>
            <pc:docMk/>
            <pc:sldMk cId="531559065" sldId="688"/>
            <ac:spMk id="58" creationId="{C127C2B1-B19A-45F4-BE86-B96E23617288}"/>
          </ac:spMkLst>
        </pc:spChg>
        <pc:spChg chg="add mod">
          <ac:chgData name="Walid Ben Romdhane" userId="6fe82dfa42338168" providerId="LiveId" clId="{E72666A0-950D-449F-A17C-796EE64FDA89}" dt="2022-01-27T15:14:09.034" v="8031" actId="1038"/>
          <ac:spMkLst>
            <pc:docMk/>
            <pc:sldMk cId="531559065" sldId="688"/>
            <ac:spMk id="67" creationId="{EE529E27-6967-44AD-8B0F-F271865D3F17}"/>
          </ac:spMkLst>
        </pc:spChg>
        <pc:spChg chg="add mod">
          <ac:chgData name="Walid Ben Romdhane" userId="6fe82dfa42338168" providerId="LiveId" clId="{E72666A0-950D-449F-A17C-796EE64FDA89}" dt="2022-01-27T15:14:09.034" v="8031" actId="1038"/>
          <ac:spMkLst>
            <pc:docMk/>
            <pc:sldMk cId="531559065" sldId="688"/>
            <ac:spMk id="68" creationId="{D3435433-D56B-4675-B42B-E8CC1D2A02C5}"/>
          </ac:spMkLst>
        </pc:spChg>
        <pc:grpChg chg="add del mod">
          <ac:chgData name="Walid Ben Romdhane" userId="6fe82dfa42338168" providerId="LiveId" clId="{E72666A0-950D-449F-A17C-796EE64FDA89}" dt="2022-01-27T15:11:36.131" v="7933" actId="165"/>
          <ac:grpSpMkLst>
            <pc:docMk/>
            <pc:sldMk cId="531559065" sldId="688"/>
            <ac:grpSpMk id="9" creationId="{2E5395FF-E784-4B9B-8CA0-808F01EFCA88}"/>
          </ac:grpSpMkLst>
        </pc:grpChg>
        <pc:grpChg chg="add mod">
          <ac:chgData name="Walid Ben Romdhane" userId="6fe82dfa42338168" providerId="LiveId" clId="{E72666A0-950D-449F-A17C-796EE64FDA89}" dt="2022-01-27T15:14:09.034" v="8031" actId="1038"/>
          <ac:grpSpMkLst>
            <pc:docMk/>
            <pc:sldMk cId="531559065" sldId="688"/>
            <ac:grpSpMk id="52" creationId="{68BE52E0-682B-4C17-97E8-366623460288}"/>
          </ac:grpSpMkLst>
        </pc:grpChg>
        <pc:graphicFrameChg chg="add del modGraphic">
          <ac:chgData name="Walid Ben Romdhane" userId="6fe82dfa42338168" providerId="LiveId" clId="{E72666A0-950D-449F-A17C-796EE64FDA89}" dt="2022-01-27T14:52:35.846" v="7814" actId="478"/>
          <ac:graphicFrameMkLst>
            <pc:docMk/>
            <pc:sldMk cId="531559065" sldId="688"/>
            <ac:graphicFrameMk id="6" creationId="{1D676467-3C4E-4237-A9AA-5ABD443618C5}"/>
          </ac:graphicFrameMkLst>
        </pc:graphicFrameChg>
        <pc:graphicFrameChg chg="add del modGraphic">
          <ac:chgData name="Walid Ben Romdhane" userId="6fe82dfa42338168" providerId="LiveId" clId="{E72666A0-950D-449F-A17C-796EE64FDA89}" dt="2022-01-27T14:53:14.459" v="7836" actId="478"/>
          <ac:graphicFrameMkLst>
            <pc:docMk/>
            <pc:sldMk cId="531559065" sldId="688"/>
            <ac:graphicFrameMk id="8" creationId="{99DB03A0-A3FF-4411-BEAC-5AE5F0206663}"/>
          </ac:graphicFrameMkLst>
        </pc:graphicFrameChg>
        <pc:picChg chg="add del">
          <ac:chgData name="Walid Ben Romdhane" userId="6fe82dfa42338168" providerId="LiveId" clId="{E72666A0-950D-449F-A17C-796EE64FDA89}" dt="2022-01-25T10:21:18.298" v="6282" actId="478"/>
          <ac:picMkLst>
            <pc:docMk/>
            <pc:sldMk cId="531559065" sldId="688"/>
            <ac:picMk id="18" creationId="{6249091F-433A-48B4-96DF-9361EE98FA36}"/>
          </ac:picMkLst>
        </pc:picChg>
        <pc:picChg chg="add del">
          <ac:chgData name="Walid Ben Romdhane" userId="6fe82dfa42338168" providerId="LiveId" clId="{E72666A0-950D-449F-A17C-796EE64FDA89}" dt="2022-01-25T10:21:18.298" v="6282" actId="478"/>
          <ac:picMkLst>
            <pc:docMk/>
            <pc:sldMk cId="531559065" sldId="688"/>
            <ac:picMk id="33" creationId="{47D19476-AEF2-4E0C-80C2-3E2181EAF8FE}"/>
          </ac:picMkLst>
        </pc:picChg>
        <pc:picChg chg="add del mod">
          <ac:chgData name="Walid Ben Romdhane" userId="6fe82dfa42338168" providerId="LiveId" clId="{E72666A0-950D-449F-A17C-796EE64FDA89}" dt="2022-01-27T15:10:04.043" v="7883" actId="478"/>
          <ac:picMkLst>
            <pc:docMk/>
            <pc:sldMk cId="531559065" sldId="688"/>
            <ac:picMk id="49" creationId="{7DAADFAD-F3E0-4490-8EDB-80887EE39B7F}"/>
          </ac:picMkLst>
        </pc:picChg>
        <pc:picChg chg="add del mod">
          <ac:chgData name="Walid Ben Romdhane" userId="6fe82dfa42338168" providerId="LiveId" clId="{E72666A0-950D-449F-A17C-796EE64FDA89}" dt="2022-01-27T15:10:04.043" v="7883" actId="478"/>
          <ac:picMkLst>
            <pc:docMk/>
            <pc:sldMk cId="531559065" sldId="688"/>
            <ac:picMk id="50" creationId="{0EE3BFB7-B3FD-4BEB-AACA-5808CB921AE5}"/>
          </ac:picMkLst>
        </pc:picChg>
        <pc:picChg chg="add del mod">
          <ac:chgData name="Walid Ben Romdhane" userId="6fe82dfa42338168" providerId="LiveId" clId="{E72666A0-950D-449F-A17C-796EE64FDA89}" dt="2022-01-27T15:10:04.043" v="7883" actId="478"/>
          <ac:picMkLst>
            <pc:docMk/>
            <pc:sldMk cId="531559065" sldId="688"/>
            <ac:picMk id="51" creationId="{89358892-4795-4A52-A271-3D77B4999892}"/>
          </ac:picMkLst>
        </pc:picChg>
        <pc:picChg chg="add del mod">
          <ac:chgData name="Walid Ben Romdhane" userId="6fe82dfa42338168" providerId="LiveId" clId="{E72666A0-950D-449F-A17C-796EE64FDA89}" dt="2022-01-27T15:11:01.023" v="7885" actId="478"/>
          <ac:picMkLst>
            <pc:docMk/>
            <pc:sldMk cId="531559065" sldId="688"/>
            <ac:picMk id="63" creationId="{A1CEBB80-C6F4-4081-8AC9-4653CECF1FD7}"/>
          </ac:picMkLst>
        </pc:picChg>
        <pc:picChg chg="add del mod">
          <ac:chgData name="Walid Ben Romdhane" userId="6fe82dfa42338168" providerId="LiveId" clId="{E72666A0-950D-449F-A17C-796EE64FDA89}" dt="2022-01-27T15:11:01.377" v="7886" actId="478"/>
          <ac:picMkLst>
            <pc:docMk/>
            <pc:sldMk cId="531559065" sldId="688"/>
            <ac:picMk id="64" creationId="{CC6A55FF-0541-4DDF-8FFC-214CB3284860}"/>
          </ac:picMkLst>
        </pc:picChg>
        <pc:picChg chg="add del mod">
          <ac:chgData name="Walid Ben Romdhane" userId="6fe82dfa42338168" providerId="LiveId" clId="{E72666A0-950D-449F-A17C-796EE64FDA89}" dt="2022-01-27T15:11:01.843" v="7887" actId="478"/>
          <ac:picMkLst>
            <pc:docMk/>
            <pc:sldMk cId="531559065" sldId="688"/>
            <ac:picMk id="65" creationId="{BA303331-4B54-4C4B-8345-6A527F87127C}"/>
          </ac:picMkLst>
        </pc:picChg>
        <pc:picChg chg="add del mod">
          <ac:chgData name="Walid Ben Romdhane" userId="6fe82dfa42338168" providerId="LiveId" clId="{E72666A0-950D-449F-A17C-796EE64FDA89}" dt="2022-01-27T15:11:02.927" v="7888" actId="478"/>
          <ac:picMkLst>
            <pc:docMk/>
            <pc:sldMk cId="531559065" sldId="688"/>
            <ac:picMk id="66" creationId="{0DC2AE4D-662F-4221-931E-DBE3A4750A54}"/>
          </ac:picMkLst>
        </pc:picChg>
        <pc:cxnChg chg="add del">
          <ac:chgData name="Walid Ben Romdhane" userId="6fe82dfa42338168" providerId="LiveId" clId="{E72666A0-950D-449F-A17C-796EE64FDA89}" dt="2022-01-25T10:21:18.298" v="6282" actId="478"/>
          <ac:cxnSpMkLst>
            <pc:docMk/>
            <pc:sldMk cId="531559065" sldId="688"/>
            <ac:cxnSpMk id="15" creationId="{A52037D8-0FAF-4BB4-B7A2-22DBA3B83C87}"/>
          </ac:cxnSpMkLst>
        </pc:cxnChg>
        <pc:cxnChg chg="add del">
          <ac:chgData name="Walid Ben Romdhane" userId="6fe82dfa42338168" providerId="LiveId" clId="{E72666A0-950D-449F-A17C-796EE64FDA89}" dt="2022-01-25T10:21:18.298" v="6282" actId="478"/>
          <ac:cxnSpMkLst>
            <pc:docMk/>
            <pc:sldMk cId="531559065" sldId="688"/>
            <ac:cxnSpMk id="22" creationId="{889E955F-9582-40D5-8D51-03ED610CA385}"/>
          </ac:cxnSpMkLst>
        </pc:cxnChg>
        <pc:cxnChg chg="add del">
          <ac:chgData name="Walid Ben Romdhane" userId="6fe82dfa42338168" providerId="LiveId" clId="{E72666A0-950D-449F-A17C-796EE64FDA89}" dt="2022-01-25T10:21:18.298" v="6282" actId="478"/>
          <ac:cxnSpMkLst>
            <pc:docMk/>
            <pc:sldMk cId="531559065" sldId="688"/>
            <ac:cxnSpMk id="29" creationId="{C3DB57E9-E592-4C93-9601-F497010BA1C5}"/>
          </ac:cxnSpMkLst>
        </pc:cxnChg>
        <pc:cxnChg chg="add del mod">
          <ac:chgData name="Walid Ben Romdhane" userId="6fe82dfa42338168" providerId="LiveId" clId="{E72666A0-950D-449F-A17C-796EE64FDA89}" dt="2022-01-27T14:54:42.340" v="7842"/>
          <ac:cxnSpMkLst>
            <pc:docMk/>
            <pc:sldMk cId="531559065" sldId="688"/>
            <ac:cxnSpMk id="39" creationId="{0D2BD62E-C2A3-415F-97E8-492102F6C1A0}"/>
          </ac:cxnSpMkLst>
        </pc:cxnChg>
        <pc:cxnChg chg="add del mod ord topLvl">
          <ac:chgData name="Walid Ben Romdhane" userId="6fe82dfa42338168" providerId="LiveId" clId="{E72666A0-950D-449F-A17C-796EE64FDA89}" dt="2022-01-27T15:13:58.980" v="7987" actId="478"/>
          <ac:cxnSpMkLst>
            <pc:docMk/>
            <pc:sldMk cId="531559065" sldId="688"/>
            <ac:cxnSpMk id="59" creationId="{0815D851-75B2-467F-9DF7-680CA501D988}"/>
          </ac:cxnSpMkLst>
        </pc:cxnChg>
        <pc:cxnChg chg="add del mod ord topLvl">
          <ac:chgData name="Walid Ben Romdhane" userId="6fe82dfa42338168" providerId="LiveId" clId="{E72666A0-950D-449F-A17C-796EE64FDA89}" dt="2022-01-27T15:13:58.980" v="7987" actId="478"/>
          <ac:cxnSpMkLst>
            <pc:docMk/>
            <pc:sldMk cId="531559065" sldId="688"/>
            <ac:cxnSpMk id="60" creationId="{579001CE-D40E-42A6-A0EB-4B63CE70C70A}"/>
          </ac:cxnSpMkLst>
        </pc:cxnChg>
        <pc:cxnChg chg="add del mod ord topLvl">
          <ac:chgData name="Walid Ben Romdhane" userId="6fe82dfa42338168" providerId="LiveId" clId="{E72666A0-950D-449F-A17C-796EE64FDA89}" dt="2022-01-27T15:13:58.980" v="7987" actId="478"/>
          <ac:cxnSpMkLst>
            <pc:docMk/>
            <pc:sldMk cId="531559065" sldId="688"/>
            <ac:cxnSpMk id="61" creationId="{A350F853-834F-47F6-85FA-621EBC4A4BBB}"/>
          </ac:cxnSpMkLst>
        </pc:cxnChg>
        <pc:cxnChg chg="add del mod ord topLvl">
          <ac:chgData name="Walid Ben Romdhane" userId="6fe82dfa42338168" providerId="LiveId" clId="{E72666A0-950D-449F-A17C-796EE64FDA89}" dt="2022-01-27T15:13:58.980" v="7987" actId="478"/>
          <ac:cxnSpMkLst>
            <pc:docMk/>
            <pc:sldMk cId="531559065" sldId="688"/>
            <ac:cxnSpMk id="62" creationId="{177366B6-E27E-495F-A708-29A58BFE7CA9}"/>
          </ac:cxnSpMkLst>
        </pc:cxnChg>
      </pc:sldChg>
      <pc:sldChg chg="new del">
        <pc:chgData name="Walid Ben Romdhane" userId="6fe82dfa42338168" providerId="LiveId" clId="{E72666A0-950D-449F-A17C-796EE64FDA89}" dt="2022-01-25T10:20:59.752" v="6278" actId="680"/>
        <pc:sldMkLst>
          <pc:docMk/>
          <pc:sldMk cId="1835365284" sldId="688"/>
        </pc:sldMkLst>
      </pc:sldChg>
      <pc:sldChg chg="addSp delSp modSp add del mod delAnim modAnim">
        <pc:chgData name="Walid Ben Romdhane" userId="6fe82dfa42338168" providerId="LiveId" clId="{E72666A0-950D-449F-A17C-796EE64FDA89}" dt="2022-01-27T11:01:45.726" v="7437" actId="47"/>
        <pc:sldMkLst>
          <pc:docMk/>
          <pc:sldMk cId="3474329495" sldId="689"/>
        </pc:sldMkLst>
        <pc:spChg chg="mod">
          <ac:chgData name="Walid Ben Romdhane" userId="6fe82dfa42338168" providerId="LiveId" clId="{E72666A0-950D-449F-A17C-796EE64FDA89}" dt="2022-01-25T10:27:49.671" v="6414"/>
          <ac:spMkLst>
            <pc:docMk/>
            <pc:sldMk cId="3474329495" sldId="689"/>
            <ac:spMk id="2" creationId="{55EE1082-6F83-440D-BCCF-C4C79153A8AA}"/>
          </ac:spMkLst>
        </pc:spChg>
        <pc:spChg chg="del">
          <ac:chgData name="Walid Ben Romdhane" userId="6fe82dfa42338168" providerId="LiveId" clId="{E72666A0-950D-449F-A17C-796EE64FDA89}" dt="2022-01-26T15:26:25.525" v="6575" actId="478"/>
          <ac:spMkLst>
            <pc:docMk/>
            <pc:sldMk cId="3474329495" sldId="689"/>
            <ac:spMk id="8" creationId="{D3124430-B12C-4419-82F1-8EE8505AF2E4}"/>
          </ac:spMkLst>
        </pc:spChg>
        <pc:spChg chg="add mod">
          <ac:chgData name="Walid Ben Romdhane" userId="6fe82dfa42338168" providerId="LiveId" clId="{E72666A0-950D-449F-A17C-796EE64FDA89}" dt="2022-01-26T15:28:30.529" v="6594" actId="20577"/>
          <ac:spMkLst>
            <pc:docMk/>
            <pc:sldMk cId="3474329495" sldId="689"/>
            <ac:spMk id="10" creationId="{AC1FF952-9700-4716-B631-617807B914F3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3474329495" sldId="689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26T15:26:25.525" v="6575" actId="478"/>
          <ac:spMkLst>
            <pc:docMk/>
            <pc:sldMk cId="3474329495" sldId="689"/>
            <ac:spMk id="21" creationId="{D03C5084-B010-430C-90EA-6797B0C5D9DC}"/>
          </ac:spMkLst>
        </pc:spChg>
        <pc:spChg chg="del">
          <ac:chgData name="Walid Ben Romdhane" userId="6fe82dfa42338168" providerId="LiveId" clId="{E72666A0-950D-449F-A17C-796EE64FDA89}" dt="2022-01-26T15:26:25.525" v="6575" actId="478"/>
          <ac:spMkLst>
            <pc:docMk/>
            <pc:sldMk cId="3474329495" sldId="689"/>
            <ac:spMk id="24" creationId="{4206A397-739D-4CF5-9D24-22A6DFEB46CA}"/>
          </ac:spMkLst>
        </pc:spChg>
        <pc:spChg chg="del mod">
          <ac:chgData name="Walid Ben Romdhane" userId="6fe82dfa42338168" providerId="LiveId" clId="{E72666A0-950D-449F-A17C-796EE64FDA89}" dt="2022-01-26T15:26:25.525" v="6575" actId="478"/>
          <ac:spMkLst>
            <pc:docMk/>
            <pc:sldMk cId="3474329495" sldId="689"/>
            <ac:spMk id="25" creationId="{61EEC19C-ED1C-4004-9A24-E9261B482BDF}"/>
          </ac:spMkLst>
        </pc:spChg>
        <pc:spChg chg="del">
          <ac:chgData name="Walid Ben Romdhane" userId="6fe82dfa42338168" providerId="LiveId" clId="{E72666A0-950D-449F-A17C-796EE64FDA89}" dt="2022-01-26T15:26:25.525" v="6575" actId="478"/>
          <ac:spMkLst>
            <pc:docMk/>
            <pc:sldMk cId="3474329495" sldId="689"/>
            <ac:spMk id="27" creationId="{AD84157A-EBCD-4783-942E-B25C6FCD874D}"/>
          </ac:spMkLst>
        </pc:spChg>
        <pc:picChg chg="del">
          <ac:chgData name="Walid Ben Romdhane" userId="6fe82dfa42338168" providerId="LiveId" clId="{E72666A0-950D-449F-A17C-796EE64FDA89}" dt="2022-01-26T15:26:25.525" v="6575" actId="478"/>
          <ac:picMkLst>
            <pc:docMk/>
            <pc:sldMk cId="3474329495" sldId="689"/>
            <ac:picMk id="26" creationId="{346220CC-44B8-4053-8E61-23044D29F515}"/>
          </ac:picMkLst>
        </pc:picChg>
      </pc:sldChg>
      <pc:sldChg chg="addSp delSp modSp add mod modTransition delAnim modAnim">
        <pc:chgData name="Walid Ben Romdhane" userId="6fe82dfa42338168" providerId="LiveId" clId="{E72666A0-950D-449F-A17C-796EE64FDA89}" dt="2022-01-27T11:29:01.422" v="7756"/>
        <pc:sldMkLst>
          <pc:docMk/>
          <pc:sldMk cId="3703814423" sldId="690"/>
        </pc:sldMkLst>
        <pc:spChg chg="del mod">
          <ac:chgData name="Walid Ben Romdhane" userId="6fe82dfa42338168" providerId="LiveId" clId="{E72666A0-950D-449F-A17C-796EE64FDA89}" dt="2022-01-27T11:21:18.237" v="7683" actId="478"/>
          <ac:spMkLst>
            <pc:docMk/>
            <pc:sldMk cId="3703814423" sldId="690"/>
            <ac:spMk id="2" creationId="{55EE1082-6F83-440D-BCCF-C4C79153A8AA}"/>
          </ac:spMkLst>
        </pc:spChg>
        <pc:spChg chg="add del mod">
          <ac:chgData name="Walid Ben Romdhane" userId="6fe82dfa42338168" providerId="LiveId" clId="{E72666A0-950D-449F-A17C-796EE64FDA89}" dt="2022-01-27T11:21:19.117" v="7684" actId="478"/>
          <ac:spMkLst>
            <pc:docMk/>
            <pc:sldMk cId="3703814423" sldId="690"/>
            <ac:spMk id="5" creationId="{02747747-446A-438D-BE2F-167AC789B39B}"/>
          </ac:spMkLst>
        </pc:spChg>
        <pc:spChg chg="del">
          <ac:chgData name="Walid Ben Romdhane" userId="6fe82dfa42338168" providerId="LiveId" clId="{E72666A0-950D-449F-A17C-796EE64FDA89}" dt="2022-01-26T09:41:05.080" v="6460" actId="478"/>
          <ac:spMkLst>
            <pc:docMk/>
            <pc:sldMk cId="3703814423" sldId="690"/>
            <ac:spMk id="8" creationId="{D3124430-B12C-4419-82F1-8EE8505AF2E4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3703814423" sldId="690"/>
            <ac:spMk id="12" creationId="{32E7B61B-245C-401C-A796-CC5953580D05}"/>
          </ac:spMkLst>
        </pc:spChg>
        <pc:spChg chg="add mod topLvl">
          <ac:chgData name="Walid Ben Romdhane" userId="6fe82dfa42338168" providerId="LiveId" clId="{E72666A0-950D-449F-A17C-796EE64FDA89}" dt="2022-01-26T15:29:21.695" v="6623" actId="164"/>
          <ac:spMkLst>
            <pc:docMk/>
            <pc:sldMk cId="3703814423" sldId="690"/>
            <ac:spMk id="15" creationId="{AB7579D6-8E9C-4FE1-AC93-6482B4843E99}"/>
          </ac:spMkLst>
        </pc:spChg>
        <pc:spChg chg="add del mod">
          <ac:chgData name="Walid Ben Romdhane" userId="6fe82dfa42338168" providerId="LiveId" clId="{E72666A0-950D-449F-A17C-796EE64FDA89}" dt="2022-01-26T09:46:58.735" v="6556" actId="478"/>
          <ac:spMkLst>
            <pc:docMk/>
            <pc:sldMk cId="3703814423" sldId="690"/>
            <ac:spMk id="19" creationId="{F31A34DD-8812-437F-9898-71A374BF962D}"/>
          </ac:spMkLst>
        </pc:spChg>
        <pc:spChg chg="del">
          <ac:chgData name="Walid Ben Romdhane" userId="6fe82dfa42338168" providerId="LiveId" clId="{E72666A0-950D-449F-A17C-796EE64FDA89}" dt="2022-01-26T09:41:07.193" v="6461" actId="478"/>
          <ac:spMkLst>
            <pc:docMk/>
            <pc:sldMk cId="3703814423" sldId="690"/>
            <ac:spMk id="21" creationId="{D03C5084-B010-430C-90EA-6797B0C5D9DC}"/>
          </ac:spMkLst>
        </pc:spChg>
        <pc:spChg chg="add mod topLvl">
          <ac:chgData name="Walid Ben Romdhane" userId="6fe82dfa42338168" providerId="LiveId" clId="{E72666A0-950D-449F-A17C-796EE64FDA89}" dt="2022-01-26T15:29:21.695" v="6623" actId="164"/>
          <ac:spMkLst>
            <pc:docMk/>
            <pc:sldMk cId="3703814423" sldId="690"/>
            <ac:spMk id="22" creationId="{E98F9CD3-0253-4D3B-8851-6E0C43F8E440}"/>
          </ac:spMkLst>
        </pc:spChg>
        <pc:spChg chg="add mod topLvl">
          <ac:chgData name="Walid Ben Romdhane" userId="6fe82dfa42338168" providerId="LiveId" clId="{E72666A0-950D-449F-A17C-796EE64FDA89}" dt="2022-01-26T15:29:21.695" v="6623" actId="164"/>
          <ac:spMkLst>
            <pc:docMk/>
            <pc:sldMk cId="3703814423" sldId="690"/>
            <ac:spMk id="23" creationId="{ED9FBD13-066A-403F-A8FC-A0CDCD25B113}"/>
          </ac:spMkLst>
        </pc:spChg>
        <pc:spChg chg="del">
          <ac:chgData name="Walid Ben Romdhane" userId="6fe82dfa42338168" providerId="LiveId" clId="{E72666A0-950D-449F-A17C-796EE64FDA89}" dt="2022-01-26T09:41:07.193" v="6461" actId="478"/>
          <ac:spMkLst>
            <pc:docMk/>
            <pc:sldMk cId="3703814423" sldId="690"/>
            <ac:spMk id="24" creationId="{4206A397-739D-4CF5-9D24-22A6DFEB46CA}"/>
          </ac:spMkLst>
        </pc:spChg>
        <pc:spChg chg="del">
          <ac:chgData name="Walid Ben Romdhane" userId="6fe82dfa42338168" providerId="LiveId" clId="{E72666A0-950D-449F-A17C-796EE64FDA89}" dt="2022-01-26T09:41:05.080" v="6460" actId="478"/>
          <ac:spMkLst>
            <pc:docMk/>
            <pc:sldMk cId="3703814423" sldId="690"/>
            <ac:spMk id="25" creationId="{61EEC19C-ED1C-4004-9A24-E9261B482BDF}"/>
          </ac:spMkLst>
        </pc:spChg>
        <pc:spChg chg="del">
          <ac:chgData name="Walid Ben Romdhane" userId="6fe82dfa42338168" providerId="LiveId" clId="{E72666A0-950D-449F-A17C-796EE64FDA89}" dt="2022-01-26T09:41:07.193" v="6461" actId="478"/>
          <ac:spMkLst>
            <pc:docMk/>
            <pc:sldMk cId="3703814423" sldId="690"/>
            <ac:spMk id="27" creationId="{AD84157A-EBCD-4783-942E-B25C6FCD874D}"/>
          </ac:spMkLst>
        </pc:spChg>
        <pc:spChg chg="del mod topLvl">
          <ac:chgData name="Walid Ben Romdhane" userId="6fe82dfa42338168" providerId="LiveId" clId="{E72666A0-950D-449F-A17C-796EE64FDA89}" dt="2022-01-26T15:32:35.057" v="6655" actId="478"/>
          <ac:spMkLst>
            <pc:docMk/>
            <pc:sldMk cId="3703814423" sldId="690"/>
            <ac:spMk id="29" creationId="{531EDF68-CA6C-46E4-BAC8-FD4DC8AF07CB}"/>
          </ac:spMkLst>
        </pc:spChg>
        <pc:spChg chg="del mod topLvl">
          <ac:chgData name="Walid Ben Romdhane" userId="6fe82dfa42338168" providerId="LiveId" clId="{E72666A0-950D-449F-A17C-796EE64FDA89}" dt="2022-01-26T15:32:34.510" v="6654" actId="478"/>
          <ac:spMkLst>
            <pc:docMk/>
            <pc:sldMk cId="3703814423" sldId="690"/>
            <ac:spMk id="30" creationId="{C0CDA1C2-4CB1-4977-9570-A314335273BB}"/>
          </ac:spMkLst>
        </pc:spChg>
        <pc:spChg chg="del mod topLvl">
          <ac:chgData name="Walid Ben Romdhane" userId="6fe82dfa42338168" providerId="LiveId" clId="{E72666A0-950D-449F-A17C-796EE64FDA89}" dt="2022-01-26T09:43:13.206" v="6505" actId="478"/>
          <ac:spMkLst>
            <pc:docMk/>
            <pc:sldMk cId="3703814423" sldId="690"/>
            <ac:spMk id="31" creationId="{8A2C24A2-2D56-4930-B8EC-57735A684E2E}"/>
          </ac:spMkLst>
        </pc:spChg>
        <pc:spChg chg="add mod">
          <ac:chgData name="Walid Ben Romdhane" userId="6fe82dfa42338168" providerId="LiveId" clId="{E72666A0-950D-449F-A17C-796EE64FDA89}" dt="2022-01-26T09:47:19.281" v="6564" actId="1582"/>
          <ac:spMkLst>
            <pc:docMk/>
            <pc:sldMk cId="3703814423" sldId="690"/>
            <ac:spMk id="32" creationId="{FAF5185F-0643-4F5E-A063-C5617DE78024}"/>
          </ac:spMkLst>
        </pc:spChg>
        <pc:spChg chg="add mod">
          <ac:chgData name="Walid Ben Romdhane" userId="6fe82dfa42338168" providerId="LiveId" clId="{E72666A0-950D-449F-A17C-796EE64FDA89}" dt="2022-01-26T09:47:19.281" v="6564" actId="1582"/>
          <ac:spMkLst>
            <pc:docMk/>
            <pc:sldMk cId="3703814423" sldId="690"/>
            <ac:spMk id="33" creationId="{49D7FC97-90B5-4722-8198-385C2F4628B9}"/>
          </ac:spMkLst>
        </pc:spChg>
        <pc:spChg chg="add mod">
          <ac:chgData name="Walid Ben Romdhane" userId="6fe82dfa42338168" providerId="LiveId" clId="{E72666A0-950D-449F-A17C-796EE64FDA89}" dt="2022-01-26T09:47:13.032" v="6560" actId="1582"/>
          <ac:spMkLst>
            <pc:docMk/>
            <pc:sldMk cId="3703814423" sldId="690"/>
            <ac:spMk id="34" creationId="{2510D9B7-DE92-46AC-94E8-62F4EF7C47D7}"/>
          </ac:spMkLst>
        </pc:spChg>
        <pc:spChg chg="add mod">
          <ac:chgData name="Walid Ben Romdhane" userId="6fe82dfa42338168" providerId="LiveId" clId="{E72666A0-950D-449F-A17C-796EE64FDA89}" dt="2022-01-26T09:47:13.032" v="6560" actId="1582"/>
          <ac:spMkLst>
            <pc:docMk/>
            <pc:sldMk cId="3703814423" sldId="690"/>
            <ac:spMk id="35" creationId="{D326C51E-FA34-449F-BB68-825EC7701524}"/>
          </ac:spMkLst>
        </pc:spChg>
        <pc:spChg chg="add mod">
          <ac:chgData name="Walid Ben Romdhane" userId="6fe82dfa42338168" providerId="LiveId" clId="{E72666A0-950D-449F-A17C-796EE64FDA89}" dt="2022-01-26T09:47:13.032" v="6560" actId="1582"/>
          <ac:spMkLst>
            <pc:docMk/>
            <pc:sldMk cId="3703814423" sldId="690"/>
            <ac:spMk id="36" creationId="{D63B5751-BAAF-46DF-A2F2-B1E6A9DDB35D}"/>
          </ac:spMkLst>
        </pc:spChg>
        <pc:spChg chg="add del mod">
          <ac:chgData name="Walid Ben Romdhane" userId="6fe82dfa42338168" providerId="LiveId" clId="{E72666A0-950D-449F-A17C-796EE64FDA89}" dt="2022-01-26T09:46:57.544" v="6555" actId="21"/>
          <ac:spMkLst>
            <pc:docMk/>
            <pc:sldMk cId="3703814423" sldId="690"/>
            <ac:spMk id="37" creationId="{91C072D4-AF71-47A2-ADE5-3B6CAA273188}"/>
          </ac:spMkLst>
        </pc:spChg>
        <pc:spChg chg="add del mod ord">
          <ac:chgData name="Walid Ben Romdhane" userId="6fe82dfa42338168" providerId="LiveId" clId="{E72666A0-950D-449F-A17C-796EE64FDA89}" dt="2022-01-26T15:35:37.071" v="6688" actId="478"/>
          <ac:spMkLst>
            <pc:docMk/>
            <pc:sldMk cId="3703814423" sldId="690"/>
            <ac:spMk id="38" creationId="{FB260731-4E7C-4A6F-9244-71B9EEF9DF79}"/>
          </ac:spMkLst>
        </pc:spChg>
        <pc:spChg chg="mod topLvl">
          <ac:chgData name="Walid Ben Romdhane" userId="6fe82dfa42338168" providerId="LiveId" clId="{E72666A0-950D-449F-A17C-796EE64FDA89}" dt="2022-01-26T15:34:44.911" v="6675" actId="165"/>
          <ac:spMkLst>
            <pc:docMk/>
            <pc:sldMk cId="3703814423" sldId="690"/>
            <ac:spMk id="41" creationId="{01B772F1-EEA1-481C-9CD2-E9643417771F}"/>
          </ac:spMkLst>
        </pc:spChg>
        <pc:spChg chg="mod topLvl">
          <ac:chgData name="Walid Ben Romdhane" userId="6fe82dfa42338168" providerId="LiveId" clId="{E72666A0-950D-449F-A17C-796EE64FDA89}" dt="2022-01-26T15:34:44.911" v="6675" actId="165"/>
          <ac:spMkLst>
            <pc:docMk/>
            <pc:sldMk cId="3703814423" sldId="690"/>
            <ac:spMk id="42" creationId="{61B935C3-BC83-4486-9AD7-47D0AA6467D0}"/>
          </ac:spMkLst>
        </pc:spChg>
        <pc:spChg chg="mod topLvl">
          <ac:chgData name="Walid Ben Romdhane" userId="6fe82dfa42338168" providerId="LiveId" clId="{E72666A0-950D-449F-A17C-796EE64FDA89}" dt="2022-01-26T15:34:44.911" v="6675" actId="165"/>
          <ac:spMkLst>
            <pc:docMk/>
            <pc:sldMk cId="3703814423" sldId="690"/>
            <ac:spMk id="43" creationId="{CF454C87-EDE4-4A54-B703-E49BFECC6E1A}"/>
          </ac:spMkLst>
        </pc:spChg>
        <pc:spChg chg="mod topLvl">
          <ac:chgData name="Walid Ben Romdhane" userId="6fe82dfa42338168" providerId="LiveId" clId="{E72666A0-950D-449F-A17C-796EE64FDA89}" dt="2022-01-26T15:34:49.789" v="6676" actId="165"/>
          <ac:spMkLst>
            <pc:docMk/>
            <pc:sldMk cId="3703814423" sldId="690"/>
            <ac:spMk id="45" creationId="{DC415A16-3B52-4C21-8FA5-581648C4B0DA}"/>
          </ac:spMkLst>
        </pc:spChg>
        <pc:spChg chg="mod topLvl">
          <ac:chgData name="Walid Ben Romdhane" userId="6fe82dfa42338168" providerId="LiveId" clId="{E72666A0-950D-449F-A17C-796EE64FDA89}" dt="2022-01-26T15:34:49.789" v="6676" actId="165"/>
          <ac:spMkLst>
            <pc:docMk/>
            <pc:sldMk cId="3703814423" sldId="690"/>
            <ac:spMk id="46" creationId="{5A7640E4-7C82-42CD-8261-8BB1238617C8}"/>
          </ac:spMkLst>
        </pc:spChg>
        <pc:spChg chg="mod topLvl">
          <ac:chgData name="Walid Ben Romdhane" userId="6fe82dfa42338168" providerId="LiveId" clId="{E72666A0-950D-449F-A17C-796EE64FDA89}" dt="2022-01-26T15:35:00.168" v="6680" actId="165"/>
          <ac:spMkLst>
            <pc:docMk/>
            <pc:sldMk cId="3703814423" sldId="690"/>
            <ac:spMk id="48" creationId="{CC366984-9665-45F7-8E56-47C9E47E6B96}"/>
          </ac:spMkLst>
        </pc:spChg>
        <pc:spChg chg="mod topLvl">
          <ac:chgData name="Walid Ben Romdhane" userId="6fe82dfa42338168" providerId="LiveId" clId="{E72666A0-950D-449F-A17C-796EE64FDA89}" dt="2022-01-26T15:35:00.168" v="6680" actId="165"/>
          <ac:spMkLst>
            <pc:docMk/>
            <pc:sldMk cId="3703814423" sldId="690"/>
            <ac:spMk id="49" creationId="{1D716FFE-DC0E-4825-A366-5315FA32842E}"/>
          </ac:spMkLst>
        </pc:spChg>
        <pc:spChg chg="mod">
          <ac:chgData name="Walid Ben Romdhane" userId="6fe82dfa42338168" providerId="LiveId" clId="{E72666A0-950D-449F-A17C-796EE64FDA89}" dt="2022-01-26T15:32:37.769" v="6658"/>
          <ac:spMkLst>
            <pc:docMk/>
            <pc:sldMk cId="3703814423" sldId="690"/>
            <ac:spMk id="51" creationId="{421A36E8-2AF4-4B28-BB44-D2E660B50B4F}"/>
          </ac:spMkLst>
        </pc:spChg>
        <pc:spChg chg="mod">
          <ac:chgData name="Walid Ben Romdhane" userId="6fe82dfa42338168" providerId="LiveId" clId="{E72666A0-950D-449F-A17C-796EE64FDA89}" dt="2022-01-26T15:32:37.769" v="6658"/>
          <ac:spMkLst>
            <pc:docMk/>
            <pc:sldMk cId="3703814423" sldId="690"/>
            <ac:spMk id="52" creationId="{5552A8E5-B759-47CB-80E9-A1C623236750}"/>
          </ac:spMkLst>
        </pc:spChg>
        <pc:spChg chg="del mod">
          <ac:chgData name="Walid Ben Romdhane" userId="6fe82dfa42338168" providerId="LiveId" clId="{E72666A0-950D-449F-A17C-796EE64FDA89}" dt="2022-01-26T15:32:52.002" v="6664" actId="478"/>
          <ac:spMkLst>
            <pc:docMk/>
            <pc:sldMk cId="3703814423" sldId="690"/>
            <ac:spMk id="53" creationId="{1D0F6F70-3D1B-4684-B60D-5199320C6942}"/>
          </ac:spMkLst>
        </pc:spChg>
        <pc:spChg chg="mod topLvl">
          <ac:chgData name="Walid Ben Romdhane" userId="6fe82dfa42338168" providerId="LiveId" clId="{E72666A0-950D-449F-A17C-796EE64FDA89}" dt="2022-01-26T15:34:52.117" v="6677" actId="165"/>
          <ac:spMkLst>
            <pc:docMk/>
            <pc:sldMk cId="3703814423" sldId="690"/>
            <ac:spMk id="55" creationId="{54794B1A-6457-4E43-82AF-F6A3F9A22034}"/>
          </ac:spMkLst>
        </pc:spChg>
        <pc:spChg chg="mod topLvl">
          <ac:chgData name="Walid Ben Romdhane" userId="6fe82dfa42338168" providerId="LiveId" clId="{E72666A0-950D-449F-A17C-796EE64FDA89}" dt="2022-01-26T15:34:52.117" v="6677" actId="165"/>
          <ac:spMkLst>
            <pc:docMk/>
            <pc:sldMk cId="3703814423" sldId="690"/>
            <ac:spMk id="56" creationId="{9E602F05-BCB4-4666-BDA1-0A1D41EB9E3B}"/>
          </ac:spMkLst>
        </pc:spChg>
        <pc:spChg chg="del mod topLvl">
          <ac:chgData name="Walid Ben Romdhane" userId="6fe82dfa42338168" providerId="LiveId" clId="{E72666A0-950D-449F-A17C-796EE64FDA89}" dt="2022-01-26T15:34:58.191" v="6679" actId="478"/>
          <ac:spMkLst>
            <pc:docMk/>
            <pc:sldMk cId="3703814423" sldId="690"/>
            <ac:spMk id="57" creationId="{CCC86D0A-F34C-493E-9B69-662F54942399}"/>
          </ac:spMkLst>
        </pc:spChg>
        <pc:spChg chg="add mod ord">
          <ac:chgData name="Walid Ben Romdhane" userId="6fe82dfa42338168" providerId="LiveId" clId="{E72666A0-950D-449F-A17C-796EE64FDA89}" dt="2022-01-26T15:37:46.335" v="6705" actId="167"/>
          <ac:spMkLst>
            <pc:docMk/>
            <pc:sldMk cId="3703814423" sldId="690"/>
            <ac:spMk id="58" creationId="{1393BAC6-9100-4807-99D7-C31EF61DF236}"/>
          </ac:spMkLst>
        </pc:spChg>
        <pc:spChg chg="add mod ord">
          <ac:chgData name="Walid Ben Romdhane" userId="6fe82dfa42338168" providerId="LiveId" clId="{E72666A0-950D-449F-A17C-796EE64FDA89}" dt="2022-01-26T15:38:09.056" v="6715"/>
          <ac:spMkLst>
            <pc:docMk/>
            <pc:sldMk cId="3703814423" sldId="690"/>
            <ac:spMk id="59" creationId="{AFCD2668-9F65-4BDF-9A55-68FB294ADAD8}"/>
          </ac:spMkLst>
        </pc:spChg>
        <pc:spChg chg="add mod ord">
          <ac:chgData name="Walid Ben Romdhane" userId="6fe82dfa42338168" providerId="LiveId" clId="{E72666A0-950D-449F-A17C-796EE64FDA89}" dt="2022-01-26T15:38:08.582" v="6714"/>
          <ac:spMkLst>
            <pc:docMk/>
            <pc:sldMk cId="3703814423" sldId="690"/>
            <ac:spMk id="60" creationId="{F7DD6A9F-CC45-4CA8-9739-37509B376F50}"/>
          </ac:spMkLst>
        </pc:spChg>
        <pc:spChg chg="add mod ord">
          <ac:chgData name="Walid Ben Romdhane" userId="6fe82dfa42338168" providerId="LiveId" clId="{E72666A0-950D-449F-A17C-796EE64FDA89}" dt="2022-01-26T15:38:08.113" v="6713"/>
          <ac:spMkLst>
            <pc:docMk/>
            <pc:sldMk cId="3703814423" sldId="690"/>
            <ac:spMk id="61" creationId="{7E3D0DC2-AF73-4262-9849-85AE27022C01}"/>
          </ac:spMkLst>
        </pc:spChg>
        <pc:spChg chg="add mod ord">
          <ac:chgData name="Walid Ben Romdhane" userId="6fe82dfa42338168" providerId="LiveId" clId="{E72666A0-950D-449F-A17C-796EE64FDA89}" dt="2022-01-26T15:38:06.708" v="6712" actId="167"/>
          <ac:spMkLst>
            <pc:docMk/>
            <pc:sldMk cId="3703814423" sldId="690"/>
            <ac:spMk id="62" creationId="{08CBBB32-1EC8-4327-9629-1CE37D3D9A2B}"/>
          </ac:spMkLst>
        </pc:spChg>
        <pc:grpChg chg="add del mod">
          <ac:chgData name="Walid Ben Romdhane" userId="6fe82dfa42338168" providerId="LiveId" clId="{E72666A0-950D-449F-A17C-796EE64FDA89}" dt="2022-01-26T09:42:51.541" v="6497" actId="165"/>
          <ac:grpSpMkLst>
            <pc:docMk/>
            <pc:sldMk cId="3703814423" sldId="690"/>
            <ac:grpSpMk id="16" creationId="{905AF742-0B13-425B-BBCF-4F317875530C}"/>
          </ac:grpSpMkLst>
        </pc:grpChg>
        <pc:grpChg chg="add del mod">
          <ac:chgData name="Walid Ben Romdhane" userId="6fe82dfa42338168" providerId="LiveId" clId="{E72666A0-950D-449F-A17C-796EE64FDA89}" dt="2022-01-26T15:32:36.292" v="6656" actId="478"/>
          <ac:grpSpMkLst>
            <pc:docMk/>
            <pc:sldMk cId="3703814423" sldId="690"/>
            <ac:grpSpMk id="17" creationId="{94DA3AD7-5930-49D4-993E-048F862C0ED8}"/>
          </ac:grpSpMkLst>
        </pc:grpChg>
        <pc:grpChg chg="add del mod">
          <ac:chgData name="Walid Ben Romdhane" userId="6fe82dfa42338168" providerId="LiveId" clId="{E72666A0-950D-449F-A17C-796EE64FDA89}" dt="2022-01-26T15:32:36.818" v="6657" actId="478"/>
          <ac:grpSpMkLst>
            <pc:docMk/>
            <pc:sldMk cId="3703814423" sldId="690"/>
            <ac:grpSpMk id="18" creationId="{36D86B64-7521-4E54-814F-74A14600F22C}"/>
          </ac:grpSpMkLst>
        </pc:grpChg>
        <pc:grpChg chg="add del mod">
          <ac:chgData name="Walid Ben Romdhane" userId="6fe82dfa42338168" providerId="LiveId" clId="{E72666A0-950D-449F-A17C-796EE64FDA89}" dt="2022-01-26T15:32:33.882" v="6653" actId="478"/>
          <ac:grpSpMkLst>
            <pc:docMk/>
            <pc:sldMk cId="3703814423" sldId="690"/>
            <ac:grpSpMk id="20" creationId="{CFF6A043-22F8-4263-AC19-98195AAF8A0D}"/>
          </ac:grpSpMkLst>
        </pc:grpChg>
        <pc:grpChg chg="add del mod">
          <ac:chgData name="Walid Ben Romdhane" userId="6fe82dfa42338168" providerId="LiveId" clId="{E72666A0-950D-449F-A17C-796EE64FDA89}" dt="2022-01-26T09:43:11.753" v="6504" actId="165"/>
          <ac:grpSpMkLst>
            <pc:docMk/>
            <pc:sldMk cId="3703814423" sldId="690"/>
            <ac:grpSpMk id="28" creationId="{F8E3C8D2-E925-4B14-8488-EF0542BA3BF4}"/>
          </ac:grpSpMkLst>
        </pc:grpChg>
        <pc:grpChg chg="add mod">
          <ac:chgData name="Walid Ben Romdhane" userId="6fe82dfa42338168" providerId="LiveId" clId="{E72666A0-950D-449F-A17C-796EE64FDA89}" dt="2022-01-26T15:29:18.755" v="6619" actId="164"/>
          <ac:grpSpMkLst>
            <pc:docMk/>
            <pc:sldMk cId="3703814423" sldId="690"/>
            <ac:grpSpMk id="39" creationId="{58313267-589A-4243-860A-189D015E47BC}"/>
          </ac:grpSpMkLst>
        </pc:grpChg>
        <pc:grpChg chg="add del mod">
          <ac:chgData name="Walid Ben Romdhane" userId="6fe82dfa42338168" providerId="LiveId" clId="{E72666A0-950D-449F-A17C-796EE64FDA89}" dt="2022-01-26T15:34:44.911" v="6675" actId="165"/>
          <ac:grpSpMkLst>
            <pc:docMk/>
            <pc:sldMk cId="3703814423" sldId="690"/>
            <ac:grpSpMk id="40" creationId="{0E3068D2-2A93-49FC-A306-D57B3F72F563}"/>
          </ac:grpSpMkLst>
        </pc:grpChg>
        <pc:grpChg chg="add del mod">
          <ac:chgData name="Walid Ben Romdhane" userId="6fe82dfa42338168" providerId="LiveId" clId="{E72666A0-950D-449F-A17C-796EE64FDA89}" dt="2022-01-26T15:34:49.789" v="6676" actId="165"/>
          <ac:grpSpMkLst>
            <pc:docMk/>
            <pc:sldMk cId="3703814423" sldId="690"/>
            <ac:grpSpMk id="44" creationId="{E34EFD5A-39C4-4917-A3B9-0B0243ED4DA4}"/>
          </ac:grpSpMkLst>
        </pc:grpChg>
        <pc:grpChg chg="add del mod">
          <ac:chgData name="Walid Ben Romdhane" userId="6fe82dfa42338168" providerId="LiveId" clId="{E72666A0-950D-449F-A17C-796EE64FDA89}" dt="2022-01-26T15:35:00.168" v="6680" actId="165"/>
          <ac:grpSpMkLst>
            <pc:docMk/>
            <pc:sldMk cId="3703814423" sldId="690"/>
            <ac:grpSpMk id="47" creationId="{42329C53-2E56-4C62-B9BE-DB9843F9CF41}"/>
          </ac:grpSpMkLst>
        </pc:grpChg>
        <pc:grpChg chg="add del mod">
          <ac:chgData name="Walid Ben Romdhane" userId="6fe82dfa42338168" providerId="LiveId" clId="{E72666A0-950D-449F-A17C-796EE64FDA89}" dt="2022-01-26T15:33:31.172" v="6671" actId="478"/>
          <ac:grpSpMkLst>
            <pc:docMk/>
            <pc:sldMk cId="3703814423" sldId="690"/>
            <ac:grpSpMk id="50" creationId="{53BC05D5-B779-4C3C-8064-A61C43A4901E}"/>
          </ac:grpSpMkLst>
        </pc:grpChg>
        <pc:grpChg chg="add del mod ord">
          <ac:chgData name="Walid Ben Romdhane" userId="6fe82dfa42338168" providerId="LiveId" clId="{E72666A0-950D-449F-A17C-796EE64FDA89}" dt="2022-01-26T15:34:52.117" v="6677" actId="165"/>
          <ac:grpSpMkLst>
            <pc:docMk/>
            <pc:sldMk cId="3703814423" sldId="690"/>
            <ac:grpSpMk id="54" creationId="{025D561F-445F-44FE-BEC4-8FE4BC521ADB}"/>
          </ac:grpSpMkLst>
        </pc:grpChg>
        <pc:picChg chg="add mod">
          <ac:chgData name="Walid Ben Romdhane" userId="6fe82dfa42338168" providerId="LiveId" clId="{E72666A0-950D-449F-A17C-796EE64FDA89}" dt="2022-01-26T09:44:12.315" v="6519" actId="1076"/>
          <ac:picMkLst>
            <pc:docMk/>
            <pc:sldMk cId="3703814423" sldId="690"/>
            <ac:picMk id="4" creationId="{0333C294-9F30-49AC-AE61-7A3238E7C798}"/>
          </ac:picMkLst>
        </pc:picChg>
        <pc:picChg chg="add del mod">
          <ac:chgData name="Walid Ben Romdhane" userId="6fe82dfa42338168" providerId="LiveId" clId="{E72666A0-950D-449F-A17C-796EE64FDA89}" dt="2022-01-25T13:53:17.219" v="6421" actId="478"/>
          <ac:picMkLst>
            <pc:docMk/>
            <pc:sldMk cId="3703814423" sldId="690"/>
            <ac:picMk id="4" creationId="{6BCEA3ED-7894-471E-A9D3-4F18962A4D6B}"/>
          </ac:picMkLst>
        </pc:picChg>
        <pc:picChg chg="add del mod">
          <ac:chgData name="Walid Ben Romdhane" userId="6fe82dfa42338168" providerId="LiveId" clId="{E72666A0-950D-449F-A17C-796EE64FDA89}" dt="2022-01-25T15:42:40.250" v="6440" actId="478"/>
          <ac:picMkLst>
            <pc:docMk/>
            <pc:sldMk cId="3703814423" sldId="690"/>
            <ac:picMk id="6" creationId="{175935A8-C911-4826-89D5-8B05A8BBE567}"/>
          </ac:picMkLst>
        </pc:picChg>
        <pc:picChg chg="add del mod">
          <ac:chgData name="Walid Ben Romdhane" userId="6fe82dfa42338168" providerId="LiveId" clId="{E72666A0-950D-449F-A17C-796EE64FDA89}" dt="2022-01-26T09:38:18.535" v="6450" actId="478"/>
          <ac:picMkLst>
            <pc:docMk/>
            <pc:sldMk cId="3703814423" sldId="690"/>
            <ac:picMk id="6" creationId="{82CBB57A-9932-4E30-B5FE-2BCAD1BC7016}"/>
          </ac:picMkLst>
        </pc:picChg>
        <pc:picChg chg="add mod">
          <ac:chgData name="Walid Ben Romdhane" userId="6fe82dfa42338168" providerId="LiveId" clId="{E72666A0-950D-449F-A17C-796EE64FDA89}" dt="2022-01-26T09:47:42.254" v="6570" actId="1076"/>
          <ac:picMkLst>
            <pc:docMk/>
            <pc:sldMk cId="3703814423" sldId="690"/>
            <ac:picMk id="9" creationId="{368A9CA5-B89F-49D9-B883-B25D1CFE7FEA}"/>
          </ac:picMkLst>
        </pc:picChg>
        <pc:picChg chg="add mod">
          <ac:chgData name="Walid Ben Romdhane" userId="6fe82dfa42338168" providerId="LiveId" clId="{E72666A0-950D-449F-A17C-796EE64FDA89}" dt="2022-01-26T09:44:12.315" v="6519" actId="1076"/>
          <ac:picMkLst>
            <pc:docMk/>
            <pc:sldMk cId="3703814423" sldId="690"/>
            <ac:picMk id="10" creationId="{4D203578-24BD-428E-B850-85589BD4CB5B}"/>
          </ac:picMkLst>
        </pc:picChg>
        <pc:picChg chg="add del mod">
          <ac:chgData name="Walid Ben Romdhane" userId="6fe82dfa42338168" providerId="LiveId" clId="{E72666A0-950D-449F-A17C-796EE64FDA89}" dt="2022-01-26T09:40:53.758" v="6453" actId="478"/>
          <ac:picMkLst>
            <pc:docMk/>
            <pc:sldMk cId="3703814423" sldId="690"/>
            <ac:picMk id="11" creationId="{18B78E35-B370-43C9-BB48-24C3D6D19C2A}"/>
          </ac:picMkLst>
        </pc:picChg>
        <pc:picChg chg="add mod">
          <ac:chgData name="Walid Ben Romdhane" userId="6fe82dfa42338168" providerId="LiveId" clId="{E72666A0-950D-449F-A17C-796EE64FDA89}" dt="2022-01-26T09:44:12.315" v="6519" actId="1076"/>
          <ac:picMkLst>
            <pc:docMk/>
            <pc:sldMk cId="3703814423" sldId="690"/>
            <ac:picMk id="14" creationId="{A5BCA441-FBEF-49F1-A781-E6FD9E2D6126}"/>
          </ac:picMkLst>
        </pc:picChg>
        <pc:picChg chg="del">
          <ac:chgData name="Walid Ben Romdhane" userId="6fe82dfa42338168" providerId="LiveId" clId="{E72666A0-950D-449F-A17C-796EE64FDA89}" dt="2022-01-26T09:41:05.080" v="6460" actId="478"/>
          <ac:picMkLst>
            <pc:docMk/>
            <pc:sldMk cId="3703814423" sldId="690"/>
            <ac:picMk id="26" creationId="{346220CC-44B8-4053-8E61-23044D29F515}"/>
          </ac:picMkLst>
        </pc:picChg>
        <pc:cxnChg chg="add mod">
          <ac:chgData name="Walid Ben Romdhane" userId="6fe82dfa42338168" providerId="LiveId" clId="{E72666A0-950D-449F-A17C-796EE64FDA89}" dt="2022-01-26T15:40:16.384" v="6732" actId="1076"/>
          <ac:cxnSpMkLst>
            <pc:docMk/>
            <pc:sldMk cId="3703814423" sldId="690"/>
            <ac:cxnSpMk id="63" creationId="{DB5DF35D-5725-4F0D-8FFA-D36C9C54B09E}"/>
          </ac:cxnSpMkLst>
        </pc:cxnChg>
      </pc:sldChg>
      <pc:sldChg chg="add del">
        <pc:chgData name="Walid Ben Romdhane" userId="6fe82dfa42338168" providerId="LiveId" clId="{E72666A0-950D-449F-A17C-796EE64FDA89}" dt="2022-01-26T15:29:17.017" v="6611" actId="2890"/>
        <pc:sldMkLst>
          <pc:docMk/>
          <pc:sldMk cId="1265723775" sldId="691"/>
        </pc:sldMkLst>
      </pc:sldChg>
      <pc:sldChg chg="add del">
        <pc:chgData name="Walid Ben Romdhane" userId="6fe82dfa42338168" providerId="LiveId" clId="{E72666A0-950D-449F-A17C-796EE64FDA89}" dt="2022-01-26T15:29:11.026" v="6607" actId="2890"/>
        <pc:sldMkLst>
          <pc:docMk/>
          <pc:sldMk cId="3135212285" sldId="691"/>
        </pc:sldMkLst>
      </pc:sldChg>
      <pc:sldChg chg="addSp delSp modSp add del mod">
        <pc:chgData name="Walid Ben Romdhane" userId="6fe82dfa42338168" providerId="LiveId" clId="{E72666A0-950D-449F-A17C-796EE64FDA89}" dt="2022-01-26T09:47:56.282" v="6571" actId="47"/>
        <pc:sldMkLst>
          <pc:docMk/>
          <pc:sldMk cId="3316653542" sldId="691"/>
        </pc:sldMkLst>
        <pc:spChg chg="mod">
          <ac:chgData name="Walid Ben Romdhane" userId="6fe82dfa42338168" providerId="LiveId" clId="{E72666A0-950D-449F-A17C-796EE64FDA89}" dt="2022-01-26T09:45:48.273" v="6537" actId="1076"/>
          <ac:spMkLst>
            <pc:docMk/>
            <pc:sldMk cId="3316653542" sldId="691"/>
            <ac:spMk id="2" creationId="{55EE1082-6F83-440D-BCCF-C4C79153A8AA}"/>
          </ac:spMkLst>
        </pc:spChg>
        <pc:spChg chg="add del">
          <ac:chgData name="Walid Ben Romdhane" userId="6fe82dfa42338168" providerId="LiveId" clId="{E72666A0-950D-449F-A17C-796EE64FDA89}" dt="2022-01-26T09:46:47.216" v="6546"/>
          <ac:spMkLst>
            <pc:docMk/>
            <pc:sldMk cId="3316653542" sldId="691"/>
            <ac:spMk id="3" creationId="{BC35ABDC-F0B2-488F-A7B5-F999EC053D32}"/>
          </ac:spMkLst>
        </pc:spChg>
        <pc:spChg chg="del">
          <ac:chgData name="Walid Ben Romdhane" userId="6fe82dfa42338168" providerId="LiveId" clId="{E72666A0-950D-449F-A17C-796EE64FDA89}" dt="2022-01-26T09:45:40.149" v="6532" actId="478"/>
          <ac:spMkLst>
            <pc:docMk/>
            <pc:sldMk cId="3316653542" sldId="691"/>
            <ac:spMk id="15" creationId="{AB7579D6-8E9C-4FE1-AC93-6482B4843E99}"/>
          </ac:spMkLst>
        </pc:spChg>
        <pc:spChg chg="add del mod">
          <ac:chgData name="Walid Ben Romdhane" userId="6fe82dfa42338168" providerId="LiveId" clId="{E72666A0-950D-449F-A17C-796EE64FDA89}" dt="2022-01-26T09:46:47.216" v="6546"/>
          <ac:spMkLst>
            <pc:docMk/>
            <pc:sldMk cId="3316653542" sldId="691"/>
            <ac:spMk id="19" creationId="{F31A34DD-8812-437F-9898-71A374BF962D}"/>
          </ac:spMkLst>
        </pc:spChg>
        <pc:spChg chg="del">
          <ac:chgData name="Walid Ben Romdhane" userId="6fe82dfa42338168" providerId="LiveId" clId="{E72666A0-950D-449F-A17C-796EE64FDA89}" dt="2022-01-26T09:45:40.149" v="6532" actId="478"/>
          <ac:spMkLst>
            <pc:docMk/>
            <pc:sldMk cId="3316653542" sldId="691"/>
            <ac:spMk id="22" creationId="{E98F9CD3-0253-4D3B-8851-6E0C43F8E440}"/>
          </ac:spMkLst>
        </pc:spChg>
        <pc:spChg chg="del">
          <ac:chgData name="Walid Ben Romdhane" userId="6fe82dfa42338168" providerId="LiveId" clId="{E72666A0-950D-449F-A17C-796EE64FDA89}" dt="2022-01-26T09:45:41.389" v="6533" actId="478"/>
          <ac:spMkLst>
            <pc:docMk/>
            <pc:sldMk cId="3316653542" sldId="691"/>
            <ac:spMk id="23" creationId="{ED9FBD13-066A-403F-A8FC-A0CDCD25B113}"/>
          </ac:spMkLst>
        </pc:spChg>
        <pc:spChg chg="add del mod">
          <ac:chgData name="Walid Ben Romdhane" userId="6fe82dfa42338168" providerId="LiveId" clId="{E72666A0-950D-449F-A17C-796EE64FDA89}" dt="2022-01-26T09:46:39.131" v="6545"/>
          <ac:spMkLst>
            <pc:docMk/>
            <pc:sldMk cId="3316653542" sldId="691"/>
            <ac:spMk id="24" creationId="{6235D850-51CE-487D-895F-36CC35403291}"/>
          </ac:spMkLst>
        </pc:spChg>
        <pc:spChg chg="del mod">
          <ac:chgData name="Walid Ben Romdhane" userId="6fe82dfa42338168" providerId="LiveId" clId="{E72666A0-950D-449F-A17C-796EE64FDA89}" dt="2022-01-26T09:46:49.181" v="6547" actId="478"/>
          <ac:spMkLst>
            <pc:docMk/>
            <pc:sldMk cId="3316653542" sldId="691"/>
            <ac:spMk id="25" creationId="{53896697-5A4B-47C5-B6B9-C04D63E173B6}"/>
          </ac:spMkLst>
        </pc:spChg>
        <pc:spChg chg="del mod">
          <ac:chgData name="Walid Ben Romdhane" userId="6fe82dfa42338168" providerId="LiveId" clId="{E72666A0-950D-449F-A17C-796EE64FDA89}" dt="2022-01-26T09:46:51.228" v="6550" actId="478"/>
          <ac:spMkLst>
            <pc:docMk/>
            <pc:sldMk cId="3316653542" sldId="691"/>
            <ac:spMk id="26" creationId="{47CB1B6B-B93D-4447-A8A2-D9523798D9A8}"/>
          </ac:spMkLst>
        </pc:spChg>
        <pc:spChg chg="del mod">
          <ac:chgData name="Walid Ben Romdhane" userId="6fe82dfa42338168" providerId="LiveId" clId="{E72666A0-950D-449F-A17C-796EE64FDA89}" dt="2022-01-26T09:46:50.788" v="6549" actId="478"/>
          <ac:spMkLst>
            <pc:docMk/>
            <pc:sldMk cId="3316653542" sldId="691"/>
            <ac:spMk id="27" creationId="{2DE493A8-991C-494C-A7EC-BDC99920ACE0}"/>
          </ac:spMkLst>
        </pc:spChg>
        <pc:spChg chg="del mod">
          <ac:chgData name="Walid Ben Romdhane" userId="6fe82dfa42338168" providerId="LiveId" clId="{E72666A0-950D-449F-A17C-796EE64FDA89}" dt="2022-01-26T09:46:50.340" v="6548" actId="478"/>
          <ac:spMkLst>
            <pc:docMk/>
            <pc:sldMk cId="3316653542" sldId="691"/>
            <ac:spMk id="28" creationId="{DBC5E15E-661F-4850-B176-F19225A6B6EC}"/>
          </ac:spMkLst>
        </pc:spChg>
        <pc:spChg chg="del">
          <ac:chgData name="Walid Ben Romdhane" userId="6fe82dfa42338168" providerId="LiveId" clId="{E72666A0-950D-449F-A17C-796EE64FDA89}" dt="2022-01-26T09:45:40.149" v="6532" actId="478"/>
          <ac:spMkLst>
            <pc:docMk/>
            <pc:sldMk cId="3316653542" sldId="691"/>
            <ac:spMk id="29" creationId="{531EDF68-CA6C-46E4-BAC8-FD4DC8AF07CB}"/>
          </ac:spMkLst>
        </pc:spChg>
        <pc:spChg chg="del">
          <ac:chgData name="Walid Ben Romdhane" userId="6fe82dfa42338168" providerId="LiveId" clId="{E72666A0-950D-449F-A17C-796EE64FDA89}" dt="2022-01-26T09:45:41.389" v="6533" actId="478"/>
          <ac:spMkLst>
            <pc:docMk/>
            <pc:sldMk cId="3316653542" sldId="691"/>
            <ac:spMk id="30" creationId="{C0CDA1C2-4CB1-4977-9570-A314335273BB}"/>
          </ac:spMkLst>
        </pc:spChg>
        <pc:spChg chg="del mod">
          <ac:chgData name="Walid Ben Romdhane" userId="6fe82dfa42338168" providerId="LiveId" clId="{E72666A0-950D-449F-A17C-796EE64FDA89}" dt="2022-01-26T09:46:53.529" v="6552" actId="21"/>
          <ac:spMkLst>
            <pc:docMk/>
            <pc:sldMk cId="3316653542" sldId="691"/>
            <ac:spMk id="31" creationId="{3A5FE050-DB4C-4268-9B68-61D47650F0E4}"/>
          </ac:spMkLst>
        </pc:spChg>
        <pc:grpChg chg="del">
          <ac:chgData name="Walid Ben Romdhane" userId="6fe82dfa42338168" providerId="LiveId" clId="{E72666A0-950D-449F-A17C-796EE64FDA89}" dt="2022-01-26T09:45:41.389" v="6533" actId="478"/>
          <ac:grpSpMkLst>
            <pc:docMk/>
            <pc:sldMk cId="3316653542" sldId="691"/>
            <ac:grpSpMk id="17" creationId="{94DA3AD7-5930-49D4-993E-048F862C0ED8}"/>
          </ac:grpSpMkLst>
        </pc:grpChg>
        <pc:grpChg chg="del">
          <ac:chgData name="Walid Ben Romdhane" userId="6fe82dfa42338168" providerId="LiveId" clId="{E72666A0-950D-449F-A17C-796EE64FDA89}" dt="2022-01-26T09:45:41.389" v="6533" actId="478"/>
          <ac:grpSpMkLst>
            <pc:docMk/>
            <pc:sldMk cId="3316653542" sldId="691"/>
            <ac:grpSpMk id="18" creationId="{36D86B64-7521-4E54-814F-74A14600F22C}"/>
          </ac:grpSpMkLst>
        </pc:grpChg>
        <pc:picChg chg="del">
          <ac:chgData name="Walid Ben Romdhane" userId="6fe82dfa42338168" providerId="LiveId" clId="{E72666A0-950D-449F-A17C-796EE64FDA89}" dt="2022-01-26T09:45:40.149" v="6532" actId="478"/>
          <ac:picMkLst>
            <pc:docMk/>
            <pc:sldMk cId="3316653542" sldId="691"/>
            <ac:picMk id="4" creationId="{0333C294-9F30-49AC-AE61-7A3238E7C798}"/>
          </ac:picMkLst>
        </pc:picChg>
        <pc:picChg chg="del">
          <ac:chgData name="Walid Ben Romdhane" userId="6fe82dfa42338168" providerId="LiveId" clId="{E72666A0-950D-449F-A17C-796EE64FDA89}" dt="2022-01-26T09:45:40.149" v="6532" actId="478"/>
          <ac:picMkLst>
            <pc:docMk/>
            <pc:sldMk cId="3316653542" sldId="691"/>
            <ac:picMk id="9" creationId="{368A9CA5-B89F-49D9-B883-B25D1CFE7FEA}"/>
          </ac:picMkLst>
        </pc:picChg>
        <pc:picChg chg="del">
          <ac:chgData name="Walid Ben Romdhane" userId="6fe82dfa42338168" providerId="LiveId" clId="{E72666A0-950D-449F-A17C-796EE64FDA89}" dt="2022-01-26T09:45:40.149" v="6532" actId="478"/>
          <ac:picMkLst>
            <pc:docMk/>
            <pc:sldMk cId="3316653542" sldId="691"/>
            <ac:picMk id="10" creationId="{4D203578-24BD-428E-B850-85589BD4CB5B}"/>
          </ac:picMkLst>
        </pc:picChg>
        <pc:picChg chg="del">
          <ac:chgData name="Walid Ben Romdhane" userId="6fe82dfa42338168" providerId="LiveId" clId="{E72666A0-950D-449F-A17C-796EE64FDA89}" dt="2022-01-26T09:45:40.149" v="6532" actId="478"/>
          <ac:picMkLst>
            <pc:docMk/>
            <pc:sldMk cId="3316653542" sldId="691"/>
            <ac:picMk id="14" creationId="{A5BCA441-FBEF-49F1-A781-E6FD9E2D6126}"/>
          </ac:picMkLst>
        </pc:picChg>
      </pc:sldChg>
      <pc:sldChg chg="addSp delSp modSp add mod ord delAnim modAnim">
        <pc:chgData name="Walid Ben Romdhane" userId="6fe82dfa42338168" providerId="LiveId" clId="{E72666A0-950D-449F-A17C-796EE64FDA89}" dt="2022-01-31T15:39:07.955" v="8663" actId="1076"/>
        <pc:sldMkLst>
          <pc:docMk/>
          <pc:sldMk cId="4177111340" sldId="691"/>
        </pc:sldMkLst>
        <pc:spChg chg="del">
          <ac:chgData name="Walid Ben Romdhane" userId="6fe82dfa42338168" providerId="LiveId" clId="{E72666A0-950D-449F-A17C-796EE64FDA89}" dt="2022-01-27T11:21:10.004" v="7681" actId="478"/>
          <ac:spMkLst>
            <pc:docMk/>
            <pc:sldMk cId="4177111340" sldId="691"/>
            <ac:spMk id="2" creationId="{55EE1082-6F83-440D-BCCF-C4C79153A8AA}"/>
          </ac:spMkLst>
        </pc:spChg>
        <pc:spChg chg="add del mod">
          <ac:chgData name="Walid Ben Romdhane" userId="6fe82dfa42338168" providerId="LiveId" clId="{E72666A0-950D-449F-A17C-796EE64FDA89}" dt="2022-01-27T11:21:11.151" v="7682" actId="478"/>
          <ac:spMkLst>
            <pc:docMk/>
            <pc:sldMk cId="4177111340" sldId="691"/>
            <ac:spMk id="4" creationId="{B5CC3903-4A89-4AB3-8BBD-FDA55984DB9F}"/>
          </ac:spMkLst>
        </pc:spChg>
        <pc:spChg chg="add del ord">
          <ac:chgData name="Walid Ben Romdhane" userId="6fe82dfa42338168" providerId="LiveId" clId="{E72666A0-950D-449F-A17C-796EE64FDA89}" dt="2022-01-27T11:23:43.828" v="7720"/>
          <ac:spMkLst>
            <pc:docMk/>
            <pc:sldMk cId="4177111340" sldId="691"/>
            <ac:spMk id="8" creationId="{96B1F7DD-C846-47D5-B46D-C048E178B8D0}"/>
          </ac:spMkLst>
        </pc:spChg>
        <pc:spChg chg="mod topLvl">
          <ac:chgData name="Walid Ben Romdhane" userId="6fe82dfa42338168" providerId="LiveId" clId="{E72666A0-950D-449F-A17C-796EE64FDA89}" dt="2022-01-26T15:35:06.605" v="6681" actId="165"/>
          <ac:spMkLst>
            <pc:docMk/>
            <pc:sldMk cId="4177111340" sldId="691"/>
            <ac:spMk id="15" creationId="{AB7579D6-8E9C-4FE1-AC93-6482B4843E99}"/>
          </ac:spMkLst>
        </pc:spChg>
        <pc:spChg chg="del mod">
          <ac:chgData name="Walid Ben Romdhane" userId="6fe82dfa42338168" providerId="LiveId" clId="{E72666A0-950D-449F-A17C-796EE64FDA89}" dt="2022-01-27T11:22:19.215" v="7698" actId="478"/>
          <ac:spMkLst>
            <pc:docMk/>
            <pc:sldMk cId="4177111340" sldId="691"/>
            <ac:spMk id="19" creationId="{03053D29-206B-429B-8BF6-89414230A61E}"/>
          </ac:spMkLst>
        </pc:spChg>
        <pc:spChg chg="mod topLvl">
          <ac:chgData name="Walid Ben Romdhane" userId="6fe82dfa42338168" providerId="LiveId" clId="{E72666A0-950D-449F-A17C-796EE64FDA89}" dt="2022-01-26T15:35:06.605" v="6681" actId="165"/>
          <ac:spMkLst>
            <pc:docMk/>
            <pc:sldMk cId="4177111340" sldId="691"/>
            <ac:spMk id="22" creationId="{E98F9CD3-0253-4D3B-8851-6E0C43F8E440}"/>
          </ac:spMkLst>
        </pc:spChg>
        <pc:spChg chg="mod topLvl">
          <ac:chgData name="Walid Ben Romdhane" userId="6fe82dfa42338168" providerId="LiveId" clId="{E72666A0-950D-449F-A17C-796EE64FDA89}" dt="2022-01-26T15:35:06.605" v="6681" actId="165"/>
          <ac:spMkLst>
            <pc:docMk/>
            <pc:sldMk cId="4177111340" sldId="691"/>
            <ac:spMk id="23" creationId="{ED9FBD13-066A-403F-A8FC-A0CDCD25B113}"/>
          </ac:spMkLst>
        </pc:spChg>
        <pc:spChg chg="add mod">
          <ac:chgData name="Walid Ben Romdhane" userId="6fe82dfa42338168" providerId="LiveId" clId="{E72666A0-950D-449F-A17C-796EE64FDA89}" dt="2022-01-26T15:30:26.384" v="6636" actId="208"/>
          <ac:spMkLst>
            <pc:docMk/>
            <pc:sldMk cId="4177111340" sldId="691"/>
            <ac:spMk id="24" creationId="{9F930BE2-3C21-4775-ABA3-AA741C36EAA8}"/>
          </ac:spMkLst>
        </pc:spChg>
        <pc:spChg chg="add mod">
          <ac:chgData name="Walid Ben Romdhane" userId="6fe82dfa42338168" providerId="LiveId" clId="{E72666A0-950D-449F-A17C-796EE64FDA89}" dt="2022-01-26T15:34:15.299" v="6673" actId="962"/>
          <ac:spMkLst>
            <pc:docMk/>
            <pc:sldMk cId="4177111340" sldId="691"/>
            <ac:spMk id="25" creationId="{3D449FF8-CC8C-4CB6-BCAE-CF624C39EB93}"/>
          </ac:spMkLst>
        </pc:spChg>
        <pc:spChg chg="add del mod ord">
          <ac:chgData name="Walid Ben Romdhane" userId="6fe82dfa42338168" providerId="LiveId" clId="{E72666A0-950D-449F-A17C-796EE64FDA89}" dt="2022-01-27T11:25:49.384" v="7732" actId="1582"/>
          <ac:spMkLst>
            <pc:docMk/>
            <pc:sldMk cId="4177111340" sldId="691"/>
            <ac:spMk id="26" creationId="{2145C75B-1A2F-4357-8FD7-E22B58733716}"/>
          </ac:spMkLst>
        </pc:spChg>
        <pc:spChg chg="mod topLvl">
          <ac:chgData name="Walid Ben Romdhane" userId="6fe82dfa42338168" providerId="LiveId" clId="{E72666A0-950D-449F-A17C-796EE64FDA89}" dt="2022-01-26T15:35:10.318" v="6682" actId="165"/>
          <ac:spMkLst>
            <pc:docMk/>
            <pc:sldMk cId="4177111340" sldId="691"/>
            <ac:spMk id="29" creationId="{531EDF68-CA6C-46E4-BAC8-FD4DC8AF07CB}"/>
          </ac:spMkLst>
        </pc:spChg>
        <pc:spChg chg="mod topLvl">
          <ac:chgData name="Walid Ben Romdhane" userId="6fe82dfa42338168" providerId="LiveId" clId="{E72666A0-950D-449F-A17C-796EE64FDA89}" dt="2022-01-26T15:35:10.318" v="6682" actId="165"/>
          <ac:spMkLst>
            <pc:docMk/>
            <pc:sldMk cId="4177111340" sldId="691"/>
            <ac:spMk id="30" creationId="{C0CDA1C2-4CB1-4977-9570-A314335273BB}"/>
          </ac:spMkLst>
        </pc:spChg>
        <pc:spChg chg="add mod">
          <ac:chgData name="Walid Ben Romdhane" userId="6fe82dfa42338168" providerId="LiveId" clId="{E72666A0-950D-449F-A17C-796EE64FDA89}" dt="2022-01-31T15:38:46.495" v="8656" actId="1076"/>
          <ac:spMkLst>
            <pc:docMk/>
            <pc:sldMk cId="4177111340" sldId="691"/>
            <ac:spMk id="31" creationId="{2F6A0188-0C42-4A86-A72D-AB077D81E538}"/>
          </ac:spMkLst>
        </pc:spChg>
        <pc:spChg chg="add del mod">
          <ac:chgData name="Walid Ben Romdhane" userId="6fe82dfa42338168" providerId="LiveId" clId="{E72666A0-950D-449F-A17C-796EE64FDA89}" dt="2022-01-27T11:23:43.828" v="7720"/>
          <ac:spMkLst>
            <pc:docMk/>
            <pc:sldMk cId="4177111340" sldId="691"/>
            <ac:spMk id="31" creationId="{B78D50A1-6E0D-42E6-999F-5D43409A9EB9}"/>
          </ac:spMkLst>
        </pc:spChg>
        <pc:spChg chg="mod topLvl">
          <ac:chgData name="Walid Ben Romdhane" userId="6fe82dfa42338168" providerId="LiveId" clId="{E72666A0-950D-449F-A17C-796EE64FDA89}" dt="2022-01-26T15:35:17.664" v="6686" actId="165"/>
          <ac:spMkLst>
            <pc:docMk/>
            <pc:sldMk cId="4177111340" sldId="691"/>
            <ac:spMk id="32" creationId="{FAF5185F-0643-4F5E-A063-C5617DE78024}"/>
          </ac:spMkLst>
        </pc:spChg>
        <pc:spChg chg="mod topLvl">
          <ac:chgData name="Walid Ben Romdhane" userId="6fe82dfa42338168" providerId="LiveId" clId="{E72666A0-950D-449F-A17C-796EE64FDA89}" dt="2022-01-26T15:35:17.664" v="6686" actId="165"/>
          <ac:spMkLst>
            <pc:docMk/>
            <pc:sldMk cId="4177111340" sldId="691"/>
            <ac:spMk id="33" creationId="{49D7FC97-90B5-4722-8198-385C2F4628B9}"/>
          </ac:spMkLst>
        </pc:spChg>
        <pc:spChg chg="mod topLvl">
          <ac:chgData name="Walid Ben Romdhane" userId="6fe82dfa42338168" providerId="LiveId" clId="{E72666A0-950D-449F-A17C-796EE64FDA89}" dt="2022-01-26T15:35:14.927" v="6685" actId="165"/>
          <ac:spMkLst>
            <pc:docMk/>
            <pc:sldMk cId="4177111340" sldId="691"/>
            <ac:spMk id="34" creationId="{2510D9B7-DE92-46AC-94E8-62F4EF7C47D7}"/>
          </ac:spMkLst>
        </pc:spChg>
        <pc:spChg chg="mod topLvl">
          <ac:chgData name="Walid Ben Romdhane" userId="6fe82dfa42338168" providerId="LiveId" clId="{E72666A0-950D-449F-A17C-796EE64FDA89}" dt="2022-01-26T15:35:14.927" v="6685" actId="165"/>
          <ac:spMkLst>
            <pc:docMk/>
            <pc:sldMk cId="4177111340" sldId="691"/>
            <ac:spMk id="35" creationId="{D326C51E-FA34-449F-BB68-825EC7701524}"/>
          </ac:spMkLst>
        </pc:spChg>
        <pc:spChg chg="mod topLvl">
          <ac:chgData name="Walid Ben Romdhane" userId="6fe82dfa42338168" providerId="LiveId" clId="{E72666A0-950D-449F-A17C-796EE64FDA89}" dt="2022-01-26T15:35:14.927" v="6685" actId="165"/>
          <ac:spMkLst>
            <pc:docMk/>
            <pc:sldMk cId="4177111340" sldId="691"/>
            <ac:spMk id="36" creationId="{D63B5751-BAAF-46DF-A2F2-B1E6A9DDB35D}"/>
          </ac:spMkLst>
        </pc:spChg>
        <pc:spChg chg="add mod">
          <ac:chgData name="Walid Ben Romdhane" userId="6fe82dfa42338168" providerId="LiveId" clId="{E72666A0-950D-449F-A17C-796EE64FDA89}" dt="2022-01-31T15:39:07.955" v="8663" actId="1076"/>
          <ac:spMkLst>
            <pc:docMk/>
            <pc:sldMk cId="4177111340" sldId="691"/>
            <ac:spMk id="37" creationId="{6DBC4BDB-891A-4EB2-B423-2F3B2D3DF940}"/>
          </ac:spMkLst>
        </pc:spChg>
        <pc:spChg chg="del mod">
          <ac:chgData name="Walid Ben Romdhane" userId="6fe82dfa42338168" providerId="LiveId" clId="{E72666A0-950D-449F-A17C-796EE64FDA89}" dt="2022-01-27T11:23:57.686" v="7723" actId="478"/>
          <ac:spMkLst>
            <pc:docMk/>
            <pc:sldMk cId="4177111340" sldId="691"/>
            <ac:spMk id="37" creationId="{EF845269-B8FE-4E3D-9CA4-EB57C852FEF4}"/>
          </ac:spMkLst>
        </pc:spChg>
        <pc:spChg chg="mod ord">
          <ac:chgData name="Walid Ben Romdhane" userId="6fe82dfa42338168" providerId="LiveId" clId="{E72666A0-950D-449F-A17C-796EE64FDA89}" dt="2022-01-27T11:23:49.101" v="7722" actId="167"/>
          <ac:spMkLst>
            <pc:docMk/>
            <pc:sldMk cId="4177111340" sldId="691"/>
            <ac:spMk id="38" creationId="{FB260731-4E7C-4A6F-9244-71B9EEF9DF79}"/>
          </ac:spMkLst>
        </pc:spChg>
        <pc:spChg chg="del mod">
          <ac:chgData name="Walid Ben Romdhane" userId="6fe82dfa42338168" providerId="LiveId" clId="{E72666A0-950D-449F-A17C-796EE64FDA89}" dt="2022-01-27T11:24:00.079" v="7724" actId="478"/>
          <ac:spMkLst>
            <pc:docMk/>
            <pc:sldMk cId="4177111340" sldId="691"/>
            <ac:spMk id="39" creationId="{7D1CD232-1559-492D-A4D0-F173E869008D}"/>
          </ac:spMkLst>
        </pc:spChg>
        <pc:spChg chg="add mod">
          <ac:chgData name="Walid Ben Romdhane" userId="6fe82dfa42338168" providerId="LiveId" clId="{E72666A0-950D-449F-A17C-796EE64FDA89}" dt="2022-01-31T15:39:05.979" v="8662" actId="1076"/>
          <ac:spMkLst>
            <pc:docMk/>
            <pc:sldMk cId="4177111340" sldId="691"/>
            <ac:spMk id="39" creationId="{E94ECFCB-6D18-4D97-BD3C-D744A1CF853D}"/>
          </ac:spMkLst>
        </pc:spChg>
        <pc:spChg chg="add mod">
          <ac:chgData name="Walid Ben Romdhane" userId="6fe82dfa42338168" providerId="LiveId" clId="{E72666A0-950D-449F-A17C-796EE64FDA89}" dt="2022-01-31T15:39:02.707" v="8661" actId="1076"/>
          <ac:spMkLst>
            <pc:docMk/>
            <pc:sldMk cId="4177111340" sldId="691"/>
            <ac:spMk id="40" creationId="{C2F7C757-FC8B-4E1E-A7DE-6A2AE689CF29}"/>
          </ac:spMkLst>
        </pc:spChg>
        <pc:spChg chg="del mod">
          <ac:chgData name="Walid Ben Romdhane" userId="6fe82dfa42338168" providerId="LiveId" clId="{E72666A0-950D-449F-A17C-796EE64FDA89}" dt="2022-01-27T11:24:02.298" v="7725" actId="478"/>
          <ac:spMkLst>
            <pc:docMk/>
            <pc:sldMk cId="4177111340" sldId="691"/>
            <ac:spMk id="40" creationId="{E6DC3484-34C2-4941-9F50-BAF101AC30CE}"/>
          </ac:spMkLst>
        </pc:spChg>
        <pc:spChg chg="del mod">
          <ac:chgData name="Walid Ben Romdhane" userId="6fe82dfa42338168" providerId="LiveId" clId="{E72666A0-950D-449F-A17C-796EE64FDA89}" dt="2022-01-27T11:23:47.288" v="7721" actId="478"/>
          <ac:spMkLst>
            <pc:docMk/>
            <pc:sldMk cId="4177111340" sldId="691"/>
            <ac:spMk id="41" creationId="{8D46D683-468F-4ED7-BFE1-C483E20A11F7}"/>
          </ac:spMkLst>
        </pc:spChg>
        <pc:spChg chg="mod">
          <ac:chgData name="Walid Ben Romdhane" userId="6fe82dfa42338168" providerId="LiveId" clId="{E72666A0-950D-449F-A17C-796EE64FDA89}" dt="2022-01-27T11:24:18.209" v="7728" actId="164"/>
          <ac:spMkLst>
            <pc:docMk/>
            <pc:sldMk cId="4177111340" sldId="691"/>
            <ac:spMk id="42" creationId="{BC3D1A84-691A-4A29-AD7C-798CCF45F802}"/>
          </ac:spMkLst>
        </pc:spChg>
        <pc:spChg chg="mod">
          <ac:chgData name="Walid Ben Romdhane" userId="6fe82dfa42338168" providerId="LiveId" clId="{E72666A0-950D-449F-A17C-796EE64FDA89}" dt="2022-01-27T11:24:18.209" v="7728" actId="164"/>
          <ac:spMkLst>
            <pc:docMk/>
            <pc:sldMk cId="4177111340" sldId="691"/>
            <ac:spMk id="43" creationId="{CDBA6CF4-484A-4EB8-8F04-3F766F2C94E6}"/>
          </ac:spMkLst>
        </pc:spChg>
        <pc:spChg chg="mod">
          <ac:chgData name="Walid Ben Romdhane" userId="6fe82dfa42338168" providerId="LiveId" clId="{E72666A0-950D-449F-A17C-796EE64FDA89}" dt="2022-01-27T11:24:18.209" v="7728" actId="164"/>
          <ac:spMkLst>
            <pc:docMk/>
            <pc:sldMk cId="4177111340" sldId="691"/>
            <ac:spMk id="44" creationId="{E36A9B30-211D-4221-8F75-3C05A946CC2F}"/>
          </ac:spMkLst>
        </pc:spChg>
        <pc:spChg chg="mod">
          <ac:chgData name="Walid Ben Romdhane" userId="6fe82dfa42338168" providerId="LiveId" clId="{E72666A0-950D-449F-A17C-796EE64FDA89}" dt="2022-01-27T11:24:18.209" v="7728" actId="164"/>
          <ac:spMkLst>
            <pc:docMk/>
            <pc:sldMk cId="4177111340" sldId="691"/>
            <ac:spMk id="45" creationId="{85F3E766-5C57-45BD-9D34-13C9CFC6B72E}"/>
          </ac:spMkLst>
        </pc:spChg>
        <pc:spChg chg="mod">
          <ac:chgData name="Walid Ben Romdhane" userId="6fe82dfa42338168" providerId="LiveId" clId="{E72666A0-950D-449F-A17C-796EE64FDA89}" dt="2022-01-27T11:24:18.209" v="7728" actId="164"/>
          <ac:spMkLst>
            <pc:docMk/>
            <pc:sldMk cId="4177111340" sldId="691"/>
            <ac:spMk id="46" creationId="{047B3B56-9DC4-47CC-A79B-5A57EEDFB5CD}"/>
          </ac:spMkLst>
        </pc:spChg>
        <pc:spChg chg="mod">
          <ac:chgData name="Walid Ben Romdhane" userId="6fe82dfa42338168" providerId="LiveId" clId="{E72666A0-950D-449F-A17C-796EE64FDA89}" dt="2022-01-27T11:24:18.209" v="7728" actId="164"/>
          <ac:spMkLst>
            <pc:docMk/>
            <pc:sldMk cId="4177111340" sldId="691"/>
            <ac:spMk id="47" creationId="{941062A0-56E2-4E56-9271-A849E94FF633}"/>
          </ac:spMkLst>
        </pc:spChg>
        <pc:spChg chg="mod">
          <ac:chgData name="Walid Ben Romdhane" userId="6fe82dfa42338168" providerId="LiveId" clId="{E72666A0-950D-449F-A17C-796EE64FDA89}" dt="2022-01-27T11:24:18.209" v="7728" actId="164"/>
          <ac:spMkLst>
            <pc:docMk/>
            <pc:sldMk cId="4177111340" sldId="691"/>
            <ac:spMk id="48" creationId="{26F004A9-D51D-44AD-9B16-060903334090}"/>
          </ac:spMkLst>
        </pc:spChg>
        <pc:grpChg chg="add del mod">
          <ac:chgData name="Walid Ben Romdhane" userId="6fe82dfa42338168" providerId="LiveId" clId="{E72666A0-950D-449F-A17C-796EE64FDA89}" dt="2022-01-27T11:26:19.075" v="7734" actId="478"/>
          <ac:grpSpMkLst>
            <pc:docMk/>
            <pc:sldMk cId="4177111340" sldId="691"/>
            <ac:grpSpMk id="13" creationId="{3AF24FD0-848C-4842-AE9A-432BC15C3C51}"/>
          </ac:grpSpMkLst>
        </pc:grpChg>
        <pc:grpChg chg="del mod">
          <ac:chgData name="Walid Ben Romdhane" userId="6fe82dfa42338168" providerId="LiveId" clId="{E72666A0-950D-449F-A17C-796EE64FDA89}" dt="2022-01-26T15:35:17.664" v="6686" actId="165"/>
          <ac:grpSpMkLst>
            <pc:docMk/>
            <pc:sldMk cId="4177111340" sldId="691"/>
            <ac:grpSpMk id="17" creationId="{94DA3AD7-5930-49D4-993E-048F862C0ED8}"/>
          </ac:grpSpMkLst>
        </pc:grpChg>
        <pc:grpChg chg="del mod">
          <ac:chgData name="Walid Ben Romdhane" userId="6fe82dfa42338168" providerId="LiveId" clId="{E72666A0-950D-449F-A17C-796EE64FDA89}" dt="2022-01-26T15:35:14.927" v="6685" actId="165"/>
          <ac:grpSpMkLst>
            <pc:docMk/>
            <pc:sldMk cId="4177111340" sldId="691"/>
            <ac:grpSpMk id="18" creationId="{36D86B64-7521-4E54-814F-74A14600F22C}"/>
          </ac:grpSpMkLst>
        </pc:grpChg>
        <pc:grpChg chg="del">
          <ac:chgData name="Walid Ben Romdhane" userId="6fe82dfa42338168" providerId="LiveId" clId="{E72666A0-950D-449F-A17C-796EE64FDA89}" dt="2022-01-26T15:35:06.605" v="6681" actId="165"/>
          <ac:grpSpMkLst>
            <pc:docMk/>
            <pc:sldMk cId="4177111340" sldId="691"/>
            <ac:grpSpMk id="20" creationId="{CFF6A043-22F8-4263-AC19-98195AAF8A0D}"/>
          </ac:grpSpMkLst>
        </pc:grpChg>
        <pc:grpChg chg="del">
          <ac:chgData name="Walid Ben Romdhane" userId="6fe82dfa42338168" providerId="LiveId" clId="{E72666A0-950D-449F-A17C-796EE64FDA89}" dt="2022-01-26T15:35:10.318" v="6682" actId="165"/>
          <ac:grpSpMkLst>
            <pc:docMk/>
            <pc:sldMk cId="4177111340" sldId="691"/>
            <ac:grpSpMk id="39" creationId="{58313267-589A-4243-860A-189D015E47BC}"/>
          </ac:grpSpMkLst>
        </pc:grpChg>
        <pc:picChg chg="del mod">
          <ac:chgData name="Walid Ben Romdhane" userId="6fe82dfa42338168" providerId="LiveId" clId="{E72666A0-950D-449F-A17C-796EE64FDA89}" dt="2022-01-26T15:31:29.400" v="6644" actId="478"/>
          <ac:picMkLst>
            <pc:docMk/>
            <pc:sldMk cId="4177111340" sldId="691"/>
            <ac:picMk id="4" creationId="{0333C294-9F30-49AC-AE61-7A3238E7C798}"/>
          </ac:picMkLst>
        </pc:picChg>
        <pc:picChg chg="add del mod">
          <ac:chgData name="Walid Ben Romdhane" userId="6fe82dfa42338168" providerId="LiveId" clId="{E72666A0-950D-449F-A17C-796EE64FDA89}" dt="2022-01-27T11:22:00.747" v="7689" actId="478"/>
          <ac:picMkLst>
            <pc:docMk/>
            <pc:sldMk cId="4177111340" sldId="691"/>
            <ac:picMk id="5" creationId="{E6629856-2422-49E8-8DF4-26251AFA4BDE}"/>
          </ac:picMkLst>
        </pc:picChg>
        <pc:picChg chg="add del mod">
          <ac:chgData name="Walid Ben Romdhane" userId="6fe82dfa42338168" providerId="LiveId" clId="{E72666A0-950D-449F-A17C-796EE64FDA89}" dt="2022-01-27T11:22:02.241" v="7690" actId="478"/>
          <ac:picMkLst>
            <pc:docMk/>
            <pc:sldMk cId="4177111340" sldId="691"/>
            <ac:picMk id="7" creationId="{F61CBD14-19BD-4B90-83AB-9C7EDB03F8F0}"/>
          </ac:picMkLst>
        </pc:picChg>
        <pc:picChg chg="add del mod">
          <ac:chgData name="Walid Ben Romdhane" userId="6fe82dfa42338168" providerId="LiveId" clId="{E72666A0-950D-449F-A17C-796EE64FDA89}" dt="2022-01-27T11:22:16.841" v="7697" actId="478"/>
          <ac:picMkLst>
            <pc:docMk/>
            <pc:sldMk cId="4177111340" sldId="691"/>
            <ac:picMk id="11" creationId="{4113AB33-F553-4F2E-BCBF-416674F012DB}"/>
          </ac:picMkLst>
        </pc:picChg>
        <pc:picChg chg="del mod">
          <ac:chgData name="Walid Ben Romdhane" userId="6fe82dfa42338168" providerId="LiveId" clId="{E72666A0-950D-449F-A17C-796EE64FDA89}" dt="2022-01-26T15:31:29.708" v="6645" actId="478"/>
          <ac:picMkLst>
            <pc:docMk/>
            <pc:sldMk cId="4177111340" sldId="691"/>
            <ac:picMk id="14" creationId="{A5BCA441-FBEF-49F1-A781-E6FD9E2D6126}"/>
          </ac:picMkLst>
        </pc:picChg>
        <pc:picChg chg="add del mod">
          <ac:chgData name="Walid Ben Romdhane" userId="6fe82dfa42338168" providerId="LiveId" clId="{E72666A0-950D-449F-A17C-796EE64FDA89}" dt="2022-01-26T15:49:00.754" v="6750" actId="27803"/>
          <ac:picMkLst>
            <pc:docMk/>
            <pc:sldMk cId="4177111340" sldId="691"/>
            <ac:picMk id="16" creationId="{03053D29-206B-429B-8BF6-89414230A61E}"/>
          </ac:picMkLst>
        </pc:picChg>
        <pc:picChg chg="add del mod">
          <ac:chgData name="Walid Ben Romdhane" userId="6fe82dfa42338168" providerId="LiveId" clId="{E72666A0-950D-449F-A17C-796EE64FDA89}" dt="2022-01-31T15:32:41.085" v="8615" actId="478"/>
          <ac:picMkLst>
            <pc:docMk/>
            <pc:sldMk cId="4177111340" sldId="691"/>
            <ac:picMk id="16" creationId="{986E8A6C-5A7E-4C48-96CF-BBAFDD7BF665}"/>
          </ac:picMkLst>
        </pc:picChg>
        <pc:picChg chg="add mod">
          <ac:chgData name="Walid Ben Romdhane" userId="6fe82dfa42338168" providerId="LiveId" clId="{E72666A0-950D-449F-A17C-796EE64FDA89}" dt="2022-01-26T15:35:11.920" v="6684" actId="1076"/>
          <ac:picMkLst>
            <pc:docMk/>
            <pc:sldMk cId="4177111340" sldId="691"/>
            <ac:picMk id="27" creationId="{7CE7F758-D5D1-4673-92E0-0DE3A4739298}"/>
          </ac:picMkLst>
        </pc:picChg>
        <pc:picChg chg="add mod">
          <ac:chgData name="Walid Ben Romdhane" userId="6fe82dfa42338168" providerId="LiveId" clId="{E72666A0-950D-449F-A17C-796EE64FDA89}" dt="2022-01-26T15:31:33.559" v="6646"/>
          <ac:picMkLst>
            <pc:docMk/>
            <pc:sldMk cId="4177111340" sldId="691"/>
            <ac:picMk id="28" creationId="{44A4B9DE-14BC-4508-BC8A-28A63F43FB72}"/>
          </ac:picMkLst>
        </pc:picChg>
        <pc:picChg chg="add del mod">
          <ac:chgData name="Walid Ben Romdhane" userId="6fe82dfa42338168" providerId="LiveId" clId="{E72666A0-950D-449F-A17C-796EE64FDA89}" dt="2022-01-31T15:32:42.139" v="8616" actId="478"/>
          <ac:picMkLst>
            <pc:docMk/>
            <pc:sldMk cId="4177111340" sldId="691"/>
            <ac:picMk id="49" creationId="{2EFD29C7-AC58-482C-9A8B-259C9B9396EE}"/>
          </ac:picMkLst>
        </pc:picChg>
        <pc:picChg chg="add del mod">
          <ac:chgData name="Walid Ben Romdhane" userId="6fe82dfa42338168" providerId="LiveId" clId="{E72666A0-950D-449F-A17C-796EE64FDA89}" dt="2022-01-31T15:32:42.730" v="8617" actId="478"/>
          <ac:picMkLst>
            <pc:docMk/>
            <pc:sldMk cId="4177111340" sldId="691"/>
            <ac:picMk id="50" creationId="{2217AEFC-539E-4639-9CAF-B896C067305C}"/>
          </ac:picMkLst>
        </pc:picChg>
        <pc:picChg chg="add del mod">
          <ac:chgData name="Walid Ben Romdhane" userId="6fe82dfa42338168" providerId="LiveId" clId="{E72666A0-950D-449F-A17C-796EE64FDA89}" dt="2022-01-31T15:32:43.782" v="8618" actId="478"/>
          <ac:picMkLst>
            <pc:docMk/>
            <pc:sldMk cId="4177111340" sldId="691"/>
            <ac:picMk id="51" creationId="{1D4D6740-2DC3-473F-BCA5-AA2E21C6490C}"/>
          </ac:picMkLst>
        </pc:picChg>
        <pc:picChg chg="add del">
          <ac:chgData name="Walid Ben Romdhane" userId="6fe82dfa42338168" providerId="LiveId" clId="{E72666A0-950D-449F-A17C-796EE64FDA89}" dt="2022-01-26T15:41:42.796" v="6734" actId="478"/>
          <ac:picMkLst>
            <pc:docMk/>
            <pc:sldMk cId="4177111340" sldId="691"/>
            <ac:picMk id="1026" creationId="{ACDC0C39-7C71-48C4-89F4-5CB2DF748D93}"/>
          </ac:picMkLst>
        </pc:picChg>
        <pc:picChg chg="add del mod">
          <ac:chgData name="Walid Ben Romdhane" userId="6fe82dfa42338168" providerId="LiveId" clId="{E72666A0-950D-449F-A17C-796EE64FDA89}" dt="2022-01-26T15:43:21.342" v="6737"/>
          <ac:picMkLst>
            <pc:docMk/>
            <pc:sldMk cId="4177111340" sldId="691"/>
            <ac:picMk id="1028" creationId="{2D006362-47B7-44BB-A0B6-7A54931F4B7A}"/>
          </ac:picMkLst>
        </pc:picChg>
      </pc:sldChg>
      <pc:sldChg chg="addSp delSp modSp add mod modTransition delAnim modAnim">
        <pc:chgData name="Walid Ben Romdhane" userId="6fe82dfa42338168" providerId="LiveId" clId="{E72666A0-950D-449F-A17C-796EE64FDA89}" dt="2022-03-29T16:09:48.583" v="9786"/>
        <pc:sldMkLst>
          <pc:docMk/>
          <pc:sldMk cId="1468624412" sldId="692"/>
        </pc:sldMkLst>
        <pc:spChg chg="del">
          <ac:chgData name="Walid Ben Romdhane" userId="6fe82dfa42338168" providerId="LiveId" clId="{E72666A0-950D-449F-A17C-796EE64FDA89}" dt="2022-01-27T10:19:22.533" v="6848" actId="478"/>
          <ac:spMkLst>
            <pc:docMk/>
            <pc:sldMk cId="1468624412" sldId="692"/>
            <ac:spMk id="20" creationId="{55E0EF83-1522-4DE0-B574-34DD085610E4}"/>
          </ac:spMkLst>
        </pc:spChg>
        <pc:spChg chg="add mod">
          <ac:chgData name="Walid Ben Romdhane" userId="6fe82dfa42338168" providerId="LiveId" clId="{E72666A0-950D-449F-A17C-796EE64FDA89}" dt="2022-01-27T10:31:36.627" v="7067" actId="207"/>
          <ac:spMkLst>
            <pc:docMk/>
            <pc:sldMk cId="1468624412" sldId="692"/>
            <ac:spMk id="55" creationId="{6BF9EAA7-42E4-48F2-8D9D-2E004718B992}"/>
          </ac:spMkLst>
        </pc:spChg>
        <pc:spChg chg="add mod">
          <ac:chgData name="Walid Ben Romdhane" userId="6fe82dfa42338168" providerId="LiveId" clId="{E72666A0-950D-449F-A17C-796EE64FDA89}" dt="2022-01-27T10:27:43.166" v="7066" actId="1038"/>
          <ac:spMkLst>
            <pc:docMk/>
            <pc:sldMk cId="1468624412" sldId="692"/>
            <ac:spMk id="56" creationId="{05C434A2-E235-44A5-AF15-F49BA868A7C5}"/>
          </ac:spMkLst>
        </pc:spChg>
        <pc:spChg chg="add mod">
          <ac:chgData name="Walid Ben Romdhane" userId="6fe82dfa42338168" providerId="LiveId" clId="{E72666A0-950D-449F-A17C-796EE64FDA89}" dt="2022-01-27T10:32:16.830" v="7069" actId="571"/>
          <ac:spMkLst>
            <pc:docMk/>
            <pc:sldMk cId="1468624412" sldId="692"/>
            <ac:spMk id="57" creationId="{DBC74475-E825-4FA9-850E-F924E44D29C0}"/>
          </ac:spMkLst>
        </pc:spChg>
        <pc:spChg chg="add mod">
          <ac:chgData name="Walid Ben Romdhane" userId="6fe82dfa42338168" providerId="LiveId" clId="{E72666A0-950D-449F-A17C-796EE64FDA89}" dt="2022-01-27T10:32:16.830" v="7069" actId="571"/>
          <ac:spMkLst>
            <pc:docMk/>
            <pc:sldMk cId="1468624412" sldId="692"/>
            <ac:spMk id="58" creationId="{1E3AE33F-7662-47CD-94B5-A38EAECA7378}"/>
          </ac:spMkLst>
        </pc:spChg>
        <pc:spChg chg="add mod">
          <ac:chgData name="Walid Ben Romdhane" userId="6fe82dfa42338168" providerId="LiveId" clId="{E72666A0-950D-449F-A17C-796EE64FDA89}" dt="2022-01-27T10:32:45.631" v="7078" actId="1076"/>
          <ac:spMkLst>
            <pc:docMk/>
            <pc:sldMk cId="1468624412" sldId="692"/>
            <ac:spMk id="59" creationId="{0D77E60E-7FA4-4FF2-99F2-98697D4C2D5A}"/>
          </ac:spMkLst>
        </pc:spChg>
        <pc:spChg chg="mod">
          <ac:chgData name="Walid Ben Romdhane" userId="6fe82dfa42338168" providerId="LiveId" clId="{E72666A0-950D-449F-A17C-796EE64FDA89}" dt="2022-01-31T10:49:38.940" v="8410" actId="20577"/>
          <ac:spMkLst>
            <pc:docMk/>
            <pc:sldMk cId="1468624412" sldId="692"/>
            <ac:spMk id="78" creationId="{2D4BC3DB-7AE9-4633-A9C8-8E9E581115A9}"/>
          </ac:spMkLst>
        </pc:spChg>
        <pc:spChg chg="del">
          <ac:chgData name="Walid Ben Romdhane" userId="6fe82dfa42338168" providerId="LiveId" clId="{E72666A0-950D-449F-A17C-796EE64FDA89}" dt="2022-01-27T10:19:23.349" v="6849" actId="478"/>
          <ac:spMkLst>
            <pc:docMk/>
            <pc:sldMk cId="1468624412" sldId="692"/>
            <ac:spMk id="112" creationId="{86FFCD06-F5D6-4748-80E9-1E2CEFBC1BB6}"/>
          </ac:spMkLst>
        </pc:spChg>
        <pc:grpChg chg="del">
          <ac:chgData name="Walid Ben Romdhane" userId="6fe82dfa42338168" providerId="LiveId" clId="{E72666A0-950D-449F-A17C-796EE64FDA89}" dt="2022-01-27T10:19:20.040" v="6846" actId="478"/>
          <ac:grpSpMkLst>
            <pc:docMk/>
            <pc:sldMk cId="1468624412" sldId="692"/>
            <ac:grpSpMk id="22" creationId="{580AE05B-BBC0-4ADD-9B7E-76B353360874}"/>
          </ac:grpSpMkLst>
        </pc:grpChg>
        <pc:cxnChg chg="del">
          <ac:chgData name="Walid Ben Romdhane" userId="6fe82dfa42338168" providerId="LiveId" clId="{E72666A0-950D-449F-A17C-796EE64FDA89}" dt="2022-01-27T10:19:21.016" v="6847" actId="478"/>
          <ac:cxnSpMkLst>
            <pc:docMk/>
            <pc:sldMk cId="1468624412" sldId="692"/>
            <ac:cxnSpMk id="109" creationId="{F4EDFF83-F50A-4EE5-8CD2-D4599B5B1BBA}"/>
          </ac:cxnSpMkLst>
        </pc:cxnChg>
      </pc:sldChg>
      <pc:sldChg chg="addSp delSp modSp add mod delAnim modAnim">
        <pc:chgData name="Walid Ben Romdhane" userId="6fe82dfa42338168" providerId="LiveId" clId="{E72666A0-950D-449F-A17C-796EE64FDA89}" dt="2022-01-31T10:30:21.954" v="8389"/>
        <pc:sldMkLst>
          <pc:docMk/>
          <pc:sldMk cId="3554133194" sldId="693"/>
        </pc:sldMkLst>
        <pc:spChg chg="mod">
          <ac:chgData name="Walid Ben Romdhane" userId="6fe82dfa42338168" providerId="LiveId" clId="{E72666A0-950D-449F-A17C-796EE64FDA89}" dt="2022-01-27T10:40:33.826" v="7146" actId="1076"/>
          <ac:spMkLst>
            <pc:docMk/>
            <pc:sldMk cId="3554133194" sldId="693"/>
            <ac:spMk id="15" creationId="{2E086EFD-12B7-4303-A36B-3A21065DED39}"/>
          </ac:spMkLst>
        </pc:spChg>
        <pc:spChg chg="add mod">
          <ac:chgData name="Walid Ben Romdhane" userId="6fe82dfa42338168" providerId="LiveId" clId="{E72666A0-950D-449F-A17C-796EE64FDA89}" dt="2022-01-27T10:58:48.010" v="7422" actId="207"/>
          <ac:spMkLst>
            <pc:docMk/>
            <pc:sldMk cId="3554133194" sldId="693"/>
            <ac:spMk id="18" creationId="{B1179546-DEC2-42EA-BD43-662386A9D951}"/>
          </ac:spMkLst>
        </pc:spChg>
        <pc:spChg chg="add del mod ord">
          <ac:chgData name="Walid Ben Romdhane" userId="6fe82dfa42338168" providerId="LiveId" clId="{E72666A0-950D-449F-A17C-796EE64FDA89}" dt="2022-01-27T10:38:01.407" v="7120" actId="478"/>
          <ac:spMkLst>
            <pc:docMk/>
            <pc:sldMk cId="3554133194" sldId="693"/>
            <ac:spMk id="20" creationId="{0995F806-8F48-43FB-860C-C6E972F31842}"/>
          </ac:spMkLst>
        </pc:spChg>
        <pc:spChg chg="del">
          <ac:chgData name="Walid Ben Romdhane" userId="6fe82dfa42338168" providerId="LiveId" clId="{E72666A0-950D-449F-A17C-796EE64FDA89}" dt="2022-01-27T10:33:18.825" v="7082" actId="478"/>
          <ac:spMkLst>
            <pc:docMk/>
            <pc:sldMk cId="3554133194" sldId="693"/>
            <ac:spMk id="55" creationId="{6BF9EAA7-42E4-48F2-8D9D-2E004718B992}"/>
          </ac:spMkLst>
        </pc:spChg>
        <pc:spChg chg="del">
          <ac:chgData name="Walid Ben Romdhane" userId="6fe82dfa42338168" providerId="LiveId" clId="{E72666A0-950D-449F-A17C-796EE64FDA89}" dt="2022-01-27T10:33:18.825" v="7082" actId="478"/>
          <ac:spMkLst>
            <pc:docMk/>
            <pc:sldMk cId="3554133194" sldId="693"/>
            <ac:spMk id="56" creationId="{05C434A2-E235-44A5-AF15-F49BA868A7C5}"/>
          </ac:spMkLst>
        </pc:spChg>
        <pc:spChg chg="del">
          <ac:chgData name="Walid Ben Romdhane" userId="6fe82dfa42338168" providerId="LiveId" clId="{E72666A0-950D-449F-A17C-796EE64FDA89}" dt="2022-01-27T10:33:16.283" v="7081" actId="478"/>
          <ac:spMkLst>
            <pc:docMk/>
            <pc:sldMk cId="3554133194" sldId="693"/>
            <ac:spMk id="59" creationId="{0D77E60E-7FA4-4FF2-99F2-98697D4C2D5A}"/>
          </ac:spMkLst>
        </pc:spChg>
        <pc:spChg chg="del">
          <ac:chgData name="Walid Ben Romdhane" userId="6fe82dfa42338168" providerId="LiveId" clId="{E72666A0-950D-449F-A17C-796EE64FDA89}" dt="2022-01-27T10:33:13.318" v="7080" actId="478"/>
          <ac:spMkLst>
            <pc:docMk/>
            <pc:sldMk cId="3554133194" sldId="693"/>
            <ac:spMk id="78" creationId="{2D4BC3DB-7AE9-4633-A9C8-8E9E581115A9}"/>
          </ac:spMkLst>
        </pc:spChg>
        <pc:spChg chg="del">
          <ac:chgData name="Walid Ben Romdhane" userId="6fe82dfa42338168" providerId="LiveId" clId="{E72666A0-950D-449F-A17C-796EE64FDA89}" dt="2022-01-27T10:33:18.825" v="7082" actId="478"/>
          <ac:spMkLst>
            <pc:docMk/>
            <pc:sldMk cId="3554133194" sldId="693"/>
            <ac:spMk id="100" creationId="{04219DBB-B5FF-408A-BE88-031A40FAFA0A}"/>
          </ac:spMkLst>
        </pc:spChg>
        <pc:spChg chg="del">
          <ac:chgData name="Walid Ben Romdhane" userId="6fe82dfa42338168" providerId="LiveId" clId="{E72666A0-950D-449F-A17C-796EE64FDA89}" dt="2022-01-27T10:33:18.825" v="7082" actId="478"/>
          <ac:spMkLst>
            <pc:docMk/>
            <pc:sldMk cId="3554133194" sldId="693"/>
            <ac:spMk id="102" creationId="{0008CC03-3405-4100-B1AF-FEEC06DB989F}"/>
          </ac:spMkLst>
        </pc:spChg>
        <pc:picChg chg="add del mod">
          <ac:chgData name="Walid Ben Romdhane" userId="6fe82dfa42338168" providerId="LiveId" clId="{E72666A0-950D-449F-A17C-796EE64FDA89}" dt="2022-01-27T10:38:01.407" v="7120" actId="478"/>
          <ac:picMkLst>
            <pc:docMk/>
            <pc:sldMk cId="3554133194" sldId="693"/>
            <ac:picMk id="19" creationId="{4A9AA3D9-DBC5-4221-8784-4CF7D3652130}"/>
          </ac:picMkLst>
        </pc:picChg>
        <pc:cxnChg chg="add mod">
          <ac:chgData name="Walid Ben Romdhane" userId="6fe82dfa42338168" providerId="LiveId" clId="{E72666A0-950D-449F-A17C-796EE64FDA89}" dt="2022-01-27T10:40:10.989" v="7142" actId="208"/>
          <ac:cxnSpMkLst>
            <pc:docMk/>
            <pc:sldMk cId="3554133194" sldId="693"/>
            <ac:cxnSpMk id="21" creationId="{C428CBB1-9316-4484-95BD-024C1E4D1F4B}"/>
          </ac:cxnSpMkLst>
        </pc:cxnChg>
        <pc:cxnChg chg="add mod">
          <ac:chgData name="Walid Ben Romdhane" userId="6fe82dfa42338168" providerId="LiveId" clId="{E72666A0-950D-449F-A17C-796EE64FDA89}" dt="2022-01-27T10:40:14.824" v="7143" actId="208"/>
          <ac:cxnSpMkLst>
            <pc:docMk/>
            <pc:sldMk cId="3554133194" sldId="693"/>
            <ac:cxnSpMk id="24" creationId="{6BF89FAD-B9B4-42F4-88F7-BBE94D92087B}"/>
          </ac:cxnSpMkLst>
        </pc:cxnChg>
        <pc:cxnChg chg="add mod">
          <ac:chgData name="Walid Ben Romdhane" userId="6fe82dfa42338168" providerId="LiveId" clId="{E72666A0-950D-449F-A17C-796EE64FDA89}" dt="2022-01-27T10:40:18.082" v="7144" actId="208"/>
          <ac:cxnSpMkLst>
            <pc:docMk/>
            <pc:sldMk cId="3554133194" sldId="693"/>
            <ac:cxnSpMk id="27" creationId="{CD48D2EB-8481-4E2F-B969-876354DA8508}"/>
          </ac:cxnSpMkLst>
        </pc:cxnChg>
        <pc:cxnChg chg="add mod">
          <ac:chgData name="Walid Ben Romdhane" userId="6fe82dfa42338168" providerId="LiveId" clId="{E72666A0-950D-449F-A17C-796EE64FDA89}" dt="2022-01-27T10:40:21.605" v="7145" actId="208"/>
          <ac:cxnSpMkLst>
            <pc:docMk/>
            <pc:sldMk cId="3554133194" sldId="693"/>
            <ac:cxnSpMk id="30" creationId="{06C2DBC1-2771-49E7-9076-EECCE11A74FD}"/>
          </ac:cxnSpMkLst>
        </pc:cxnChg>
        <pc:cxnChg chg="del">
          <ac:chgData name="Walid Ben Romdhane" userId="6fe82dfa42338168" providerId="LiveId" clId="{E72666A0-950D-449F-A17C-796EE64FDA89}" dt="2022-01-27T10:33:18.825" v="7082" actId="478"/>
          <ac:cxnSpMkLst>
            <pc:docMk/>
            <pc:sldMk cId="3554133194" sldId="693"/>
            <ac:cxnSpMk id="32" creationId="{99ED41A3-C2EA-469D-9BAA-D4D494248B5C}"/>
          </ac:cxnSpMkLst>
        </pc:cxnChg>
        <pc:cxnChg chg="del">
          <ac:chgData name="Walid Ben Romdhane" userId="6fe82dfa42338168" providerId="LiveId" clId="{E72666A0-950D-449F-A17C-796EE64FDA89}" dt="2022-01-27T10:33:18.825" v="7082" actId="478"/>
          <ac:cxnSpMkLst>
            <pc:docMk/>
            <pc:sldMk cId="3554133194" sldId="693"/>
            <ac:cxnSpMk id="33" creationId="{2A9F2A08-3456-4161-BE53-C46F400A8BBC}"/>
          </ac:cxnSpMkLst>
        </pc:cxnChg>
        <pc:cxnChg chg="del">
          <ac:chgData name="Walid Ben Romdhane" userId="6fe82dfa42338168" providerId="LiveId" clId="{E72666A0-950D-449F-A17C-796EE64FDA89}" dt="2022-01-27T10:33:18.825" v="7082" actId="478"/>
          <ac:cxnSpMkLst>
            <pc:docMk/>
            <pc:sldMk cId="3554133194" sldId="693"/>
            <ac:cxnSpMk id="34" creationId="{5D9DA14B-61A8-46AF-8959-568DDD1B5ABD}"/>
          </ac:cxnSpMkLst>
        </pc:cxnChg>
        <pc:cxnChg chg="del">
          <ac:chgData name="Walid Ben Romdhane" userId="6fe82dfa42338168" providerId="LiveId" clId="{E72666A0-950D-449F-A17C-796EE64FDA89}" dt="2022-01-27T10:33:18.825" v="7082" actId="478"/>
          <ac:cxnSpMkLst>
            <pc:docMk/>
            <pc:sldMk cId="3554133194" sldId="693"/>
            <ac:cxnSpMk id="35" creationId="{BF376EE6-61DD-4E12-BB17-2D6B3DAA7C2F}"/>
          </ac:cxnSpMkLst>
        </pc:cxnChg>
        <pc:cxnChg chg="del">
          <ac:chgData name="Walid Ben Romdhane" userId="6fe82dfa42338168" providerId="LiveId" clId="{E72666A0-950D-449F-A17C-796EE64FDA89}" dt="2022-01-27T10:33:18.825" v="7082" actId="478"/>
          <ac:cxnSpMkLst>
            <pc:docMk/>
            <pc:sldMk cId="3554133194" sldId="693"/>
            <ac:cxnSpMk id="36" creationId="{5A52BEA2-FC4E-45E0-AF81-E472A57E3067}"/>
          </ac:cxnSpMkLst>
        </pc:cxnChg>
        <pc:cxnChg chg="del">
          <ac:chgData name="Walid Ben Romdhane" userId="6fe82dfa42338168" providerId="LiveId" clId="{E72666A0-950D-449F-A17C-796EE64FDA89}" dt="2022-01-27T10:33:18.825" v="7082" actId="478"/>
          <ac:cxnSpMkLst>
            <pc:docMk/>
            <pc:sldMk cId="3554133194" sldId="693"/>
            <ac:cxnSpMk id="37" creationId="{574D1DF3-2363-4EF9-B784-1BD8D3A9DD5D}"/>
          </ac:cxnSpMkLst>
        </pc:cxnChg>
        <pc:cxnChg chg="del">
          <ac:chgData name="Walid Ben Romdhane" userId="6fe82dfa42338168" providerId="LiveId" clId="{E72666A0-950D-449F-A17C-796EE64FDA89}" dt="2022-01-27T10:33:18.825" v="7082" actId="478"/>
          <ac:cxnSpMkLst>
            <pc:docMk/>
            <pc:sldMk cId="3554133194" sldId="693"/>
            <ac:cxnSpMk id="38" creationId="{0AB39259-8395-4A4B-9E48-7147B4E22F3F}"/>
          </ac:cxnSpMkLst>
        </pc:cxnChg>
        <pc:cxnChg chg="del">
          <ac:chgData name="Walid Ben Romdhane" userId="6fe82dfa42338168" providerId="LiveId" clId="{E72666A0-950D-449F-A17C-796EE64FDA89}" dt="2022-01-27T10:33:18.825" v="7082" actId="478"/>
          <ac:cxnSpMkLst>
            <pc:docMk/>
            <pc:sldMk cId="3554133194" sldId="693"/>
            <ac:cxnSpMk id="54" creationId="{42190400-64A0-4277-894A-C7F1445EE02C}"/>
          </ac:cxnSpMkLst>
        </pc:cxnChg>
      </pc:sldChg>
      <pc:sldChg chg="delSp modSp add mod modAnim">
        <pc:chgData name="Walid Ben Romdhane" userId="6fe82dfa42338168" providerId="LiveId" clId="{E72666A0-950D-449F-A17C-796EE64FDA89}" dt="2022-01-31T10:49:44.044" v="8411" actId="20577"/>
        <pc:sldMkLst>
          <pc:docMk/>
          <pc:sldMk cId="1509569541" sldId="694"/>
        </pc:sldMkLst>
        <pc:spChg chg="mod">
          <ac:chgData name="Walid Ben Romdhane" userId="6fe82dfa42338168" providerId="LiveId" clId="{E72666A0-950D-449F-A17C-796EE64FDA89}" dt="2022-01-31T10:49:44.044" v="8411" actId="20577"/>
          <ac:spMkLst>
            <pc:docMk/>
            <pc:sldMk cId="1509569541" sldId="694"/>
            <ac:spMk id="78" creationId="{2D4BC3DB-7AE9-4633-A9C8-8E9E581115A9}"/>
          </ac:spMkLst>
        </pc:spChg>
        <pc:spChg chg="del">
          <ac:chgData name="Walid Ben Romdhane" userId="6fe82dfa42338168" providerId="LiveId" clId="{E72666A0-950D-449F-A17C-796EE64FDA89}" dt="2022-01-27T10:39:38.461" v="7141" actId="478"/>
          <ac:spMkLst>
            <pc:docMk/>
            <pc:sldMk cId="1509569541" sldId="694"/>
            <ac:spMk id="100" creationId="{04219DBB-B5FF-408A-BE88-031A40FAFA0A}"/>
          </ac:spMkLst>
        </pc:spChg>
        <pc:spChg chg="del">
          <ac:chgData name="Walid Ben Romdhane" userId="6fe82dfa42338168" providerId="LiveId" clId="{E72666A0-950D-449F-A17C-796EE64FDA89}" dt="2022-01-27T10:39:38.461" v="7141" actId="478"/>
          <ac:spMkLst>
            <pc:docMk/>
            <pc:sldMk cId="1509569541" sldId="694"/>
            <ac:spMk id="102" creationId="{0008CC03-3405-4100-B1AF-FEEC06DB989F}"/>
          </ac:spMkLst>
        </pc:spChg>
        <pc:cxnChg chg="del">
          <ac:chgData name="Walid Ben Romdhane" userId="6fe82dfa42338168" providerId="LiveId" clId="{E72666A0-950D-449F-A17C-796EE64FDA89}" dt="2022-01-27T10:39:38.461" v="7141" actId="478"/>
          <ac:cxnSpMkLst>
            <pc:docMk/>
            <pc:sldMk cId="1509569541" sldId="694"/>
            <ac:cxnSpMk id="32" creationId="{99ED41A3-C2EA-469D-9BAA-D4D494248B5C}"/>
          </ac:cxnSpMkLst>
        </pc:cxnChg>
        <pc:cxnChg chg="del">
          <ac:chgData name="Walid Ben Romdhane" userId="6fe82dfa42338168" providerId="LiveId" clId="{E72666A0-950D-449F-A17C-796EE64FDA89}" dt="2022-01-27T10:39:38.461" v="7141" actId="478"/>
          <ac:cxnSpMkLst>
            <pc:docMk/>
            <pc:sldMk cId="1509569541" sldId="694"/>
            <ac:cxnSpMk id="33" creationId="{2A9F2A08-3456-4161-BE53-C46F400A8BBC}"/>
          </ac:cxnSpMkLst>
        </pc:cxnChg>
        <pc:cxnChg chg="del">
          <ac:chgData name="Walid Ben Romdhane" userId="6fe82dfa42338168" providerId="LiveId" clId="{E72666A0-950D-449F-A17C-796EE64FDA89}" dt="2022-01-27T10:39:38.461" v="7141" actId="478"/>
          <ac:cxnSpMkLst>
            <pc:docMk/>
            <pc:sldMk cId="1509569541" sldId="694"/>
            <ac:cxnSpMk id="34" creationId="{5D9DA14B-61A8-46AF-8959-568DDD1B5ABD}"/>
          </ac:cxnSpMkLst>
        </pc:cxnChg>
        <pc:cxnChg chg="del">
          <ac:chgData name="Walid Ben Romdhane" userId="6fe82dfa42338168" providerId="LiveId" clId="{E72666A0-950D-449F-A17C-796EE64FDA89}" dt="2022-01-27T10:39:38.461" v="7141" actId="478"/>
          <ac:cxnSpMkLst>
            <pc:docMk/>
            <pc:sldMk cId="1509569541" sldId="694"/>
            <ac:cxnSpMk id="35" creationId="{BF376EE6-61DD-4E12-BB17-2D6B3DAA7C2F}"/>
          </ac:cxnSpMkLst>
        </pc:cxnChg>
        <pc:cxnChg chg="del">
          <ac:chgData name="Walid Ben Romdhane" userId="6fe82dfa42338168" providerId="LiveId" clId="{E72666A0-950D-449F-A17C-796EE64FDA89}" dt="2022-01-27T10:39:38.461" v="7141" actId="478"/>
          <ac:cxnSpMkLst>
            <pc:docMk/>
            <pc:sldMk cId="1509569541" sldId="694"/>
            <ac:cxnSpMk id="36" creationId="{5A52BEA2-FC4E-45E0-AF81-E472A57E3067}"/>
          </ac:cxnSpMkLst>
        </pc:cxnChg>
        <pc:cxnChg chg="del">
          <ac:chgData name="Walid Ben Romdhane" userId="6fe82dfa42338168" providerId="LiveId" clId="{E72666A0-950D-449F-A17C-796EE64FDA89}" dt="2022-01-27T10:39:38.461" v="7141" actId="478"/>
          <ac:cxnSpMkLst>
            <pc:docMk/>
            <pc:sldMk cId="1509569541" sldId="694"/>
            <ac:cxnSpMk id="37" creationId="{574D1DF3-2363-4EF9-B784-1BD8D3A9DD5D}"/>
          </ac:cxnSpMkLst>
        </pc:cxnChg>
        <pc:cxnChg chg="del">
          <ac:chgData name="Walid Ben Romdhane" userId="6fe82dfa42338168" providerId="LiveId" clId="{E72666A0-950D-449F-A17C-796EE64FDA89}" dt="2022-01-27T10:39:38.461" v="7141" actId="478"/>
          <ac:cxnSpMkLst>
            <pc:docMk/>
            <pc:sldMk cId="1509569541" sldId="694"/>
            <ac:cxnSpMk id="38" creationId="{0AB39259-8395-4A4B-9E48-7147B4E22F3F}"/>
          </ac:cxnSpMkLst>
        </pc:cxnChg>
        <pc:cxnChg chg="del">
          <ac:chgData name="Walid Ben Romdhane" userId="6fe82dfa42338168" providerId="LiveId" clId="{E72666A0-950D-449F-A17C-796EE64FDA89}" dt="2022-01-27T10:39:35.048" v="7140" actId="478"/>
          <ac:cxnSpMkLst>
            <pc:docMk/>
            <pc:sldMk cId="1509569541" sldId="694"/>
            <ac:cxnSpMk id="54" creationId="{42190400-64A0-4277-894A-C7F1445EE02C}"/>
          </ac:cxnSpMkLst>
        </pc:cxnChg>
      </pc:sldChg>
      <pc:sldChg chg="modSp add mod">
        <pc:chgData name="Walid Ben Romdhane" userId="6fe82dfa42338168" providerId="LiveId" clId="{E72666A0-950D-449F-A17C-796EE64FDA89}" dt="2022-01-31T11:13:03.756" v="8442" actId="12788"/>
        <pc:sldMkLst>
          <pc:docMk/>
          <pc:sldMk cId="4237439526" sldId="695"/>
        </pc:sldMkLst>
        <pc:spChg chg="mod">
          <ac:chgData name="Walid Ben Romdhane" userId="6fe82dfa42338168" providerId="LiveId" clId="{E72666A0-950D-449F-A17C-796EE64FDA89}" dt="2022-01-31T11:13:03.756" v="8442" actId="12788"/>
          <ac:spMkLst>
            <pc:docMk/>
            <pc:sldMk cId="4237439526" sldId="695"/>
            <ac:spMk id="45" creationId="{7B9140EC-59D9-4266-928A-7364C7057C2A}"/>
          </ac:spMkLst>
        </pc:spChg>
      </pc:sldChg>
      <pc:sldChg chg="addSp modSp add mod ord modAnim">
        <pc:chgData name="Walid Ben Romdhane" userId="6fe82dfa42338168" providerId="LiveId" clId="{E72666A0-950D-449F-A17C-796EE64FDA89}" dt="2022-01-31T10:31:39.434" v="8392"/>
        <pc:sldMkLst>
          <pc:docMk/>
          <pc:sldMk cId="632696106" sldId="696"/>
        </pc:sldMkLst>
        <pc:picChg chg="add mod">
          <ac:chgData name="Walid Ben Romdhane" userId="6fe82dfa42338168" providerId="LiveId" clId="{E72666A0-950D-449F-A17C-796EE64FDA89}" dt="2022-01-27T11:00:45.016" v="7434" actId="207"/>
          <ac:picMkLst>
            <pc:docMk/>
            <pc:sldMk cId="632696106" sldId="696"/>
            <ac:picMk id="9" creationId="{A96BC40F-98DC-44C8-BF72-675529DF0DD5}"/>
          </ac:picMkLst>
        </pc:picChg>
      </pc:sldChg>
      <pc:sldChg chg="add del">
        <pc:chgData name="Walid Ben Romdhane" userId="6fe82dfa42338168" providerId="LiveId" clId="{E72666A0-950D-449F-A17C-796EE64FDA89}" dt="2022-01-27T11:01:15.077" v="7436" actId="2696"/>
        <pc:sldMkLst>
          <pc:docMk/>
          <pc:sldMk cId="20662072" sldId="697"/>
        </pc:sldMkLst>
      </pc:sldChg>
      <pc:sldChg chg="addSp modSp add mod modAnim">
        <pc:chgData name="Walid Ben Romdhane" userId="6fe82dfa42338168" providerId="LiveId" clId="{E72666A0-950D-449F-A17C-796EE64FDA89}" dt="2022-01-31T14:25:28.226" v="8465"/>
        <pc:sldMkLst>
          <pc:docMk/>
          <pc:sldMk cId="2468105332" sldId="697"/>
        </pc:sldMkLst>
        <pc:picChg chg="add mod">
          <ac:chgData name="Walid Ben Romdhane" userId="6fe82dfa42338168" providerId="LiveId" clId="{E72666A0-950D-449F-A17C-796EE64FDA89}" dt="2022-01-27T11:02:05.509" v="7440" actId="207"/>
          <ac:picMkLst>
            <pc:docMk/>
            <pc:sldMk cId="2468105332" sldId="697"/>
            <ac:picMk id="10" creationId="{93BFF6F0-8732-4CC6-AF18-E8E6BE81E876}"/>
          </ac:picMkLst>
        </pc:picChg>
      </pc:sldChg>
      <pc:sldChg chg="add del">
        <pc:chgData name="Walid Ben Romdhane" userId="6fe82dfa42338168" providerId="LiveId" clId="{E72666A0-950D-449F-A17C-796EE64FDA89}" dt="2022-01-27T11:02:15.125" v="7442" actId="2696"/>
        <pc:sldMkLst>
          <pc:docMk/>
          <pc:sldMk cId="1041956742" sldId="698"/>
        </pc:sldMkLst>
      </pc:sldChg>
      <pc:sldChg chg="addSp modSp add mod modAnim">
        <pc:chgData name="Walid Ben Romdhane" userId="6fe82dfa42338168" providerId="LiveId" clId="{E72666A0-950D-449F-A17C-796EE64FDA89}" dt="2022-01-31T14:58:27.457" v="8468"/>
        <pc:sldMkLst>
          <pc:docMk/>
          <pc:sldMk cId="4205032724" sldId="698"/>
        </pc:sldMkLst>
        <pc:picChg chg="add mod">
          <ac:chgData name="Walid Ben Romdhane" userId="6fe82dfa42338168" providerId="LiveId" clId="{E72666A0-950D-449F-A17C-796EE64FDA89}" dt="2022-01-27T11:02:37.419" v="7445" actId="207"/>
          <ac:picMkLst>
            <pc:docMk/>
            <pc:sldMk cId="4205032724" sldId="698"/>
            <ac:picMk id="11" creationId="{FBD8F382-E27A-4A39-AD91-907F138C01DA}"/>
          </ac:picMkLst>
        </pc:picChg>
      </pc:sldChg>
      <pc:sldChg chg="addSp modSp add mod ord modTransition modAnim">
        <pc:chgData name="Walid Ben Romdhane" userId="6fe82dfa42338168" providerId="LiveId" clId="{E72666A0-950D-449F-A17C-796EE64FDA89}" dt="2022-01-27T11:34:22.581" v="7775"/>
        <pc:sldMkLst>
          <pc:docMk/>
          <pc:sldMk cId="3683578296" sldId="699"/>
        </pc:sldMkLst>
        <pc:picChg chg="add mod">
          <ac:chgData name="Walid Ben Romdhane" userId="6fe82dfa42338168" providerId="LiveId" clId="{E72666A0-950D-449F-A17C-796EE64FDA89}" dt="2022-01-27T11:21:38.543" v="7686" actId="207"/>
          <ac:picMkLst>
            <pc:docMk/>
            <pc:sldMk cId="3683578296" sldId="699"/>
            <ac:picMk id="13" creationId="{DB2FD899-5717-4CE0-9E7E-8DBC1B8E1A4D}"/>
          </ac:picMkLst>
        </pc:picChg>
      </pc:sldChg>
      <pc:sldChg chg="addSp delSp modSp add mod delAnim modAnim">
        <pc:chgData name="Walid Ben Romdhane" userId="6fe82dfa42338168" providerId="LiveId" clId="{E72666A0-950D-449F-A17C-796EE64FDA89}" dt="2022-01-27T11:20:04.335" v="7652"/>
        <pc:sldMkLst>
          <pc:docMk/>
          <pc:sldMk cId="4029908338" sldId="700"/>
        </pc:sldMkLst>
        <pc:spChg chg="add del mod">
          <ac:chgData name="Walid Ben Romdhane" userId="6fe82dfa42338168" providerId="LiveId" clId="{E72666A0-950D-449F-A17C-796EE64FDA89}" dt="2022-01-27T11:14:02.065" v="7473" actId="478"/>
          <ac:spMkLst>
            <pc:docMk/>
            <pc:sldMk cId="4029908338" sldId="700"/>
            <ac:spMk id="13" creationId="{EF5BF16F-DFAC-4CE9-95BC-5BC4A41C2598}"/>
          </ac:spMkLst>
        </pc:spChg>
        <pc:spChg chg="add mod">
          <ac:chgData name="Walid Ben Romdhane" userId="6fe82dfa42338168" providerId="LiveId" clId="{E72666A0-950D-449F-A17C-796EE64FDA89}" dt="2022-01-27T11:15:31.044" v="7517" actId="164"/>
          <ac:spMkLst>
            <pc:docMk/>
            <pc:sldMk cId="4029908338" sldId="700"/>
            <ac:spMk id="14" creationId="{068F725D-BE18-439E-96E9-5DFB9F1581D9}"/>
          </ac:spMkLst>
        </pc:spChg>
        <pc:spChg chg="del">
          <ac:chgData name="Walid Ben Romdhane" userId="6fe82dfa42338168" providerId="LiveId" clId="{E72666A0-950D-449F-A17C-796EE64FDA89}" dt="2022-01-27T11:11:19.091" v="7450" actId="478"/>
          <ac:spMkLst>
            <pc:docMk/>
            <pc:sldMk cId="4029908338" sldId="700"/>
            <ac:spMk id="15" creationId="{2E086EFD-12B7-4303-A36B-3A21065DED39}"/>
          </ac:spMkLst>
        </pc:spChg>
        <pc:spChg chg="add mod">
          <ac:chgData name="Walid Ben Romdhane" userId="6fe82dfa42338168" providerId="LiveId" clId="{E72666A0-950D-449F-A17C-796EE64FDA89}" dt="2022-01-27T11:15:31.044" v="7517" actId="164"/>
          <ac:spMkLst>
            <pc:docMk/>
            <pc:sldMk cId="4029908338" sldId="700"/>
            <ac:spMk id="16" creationId="{3A5AA225-F1D7-4BE2-BFBF-160A64925387}"/>
          </ac:spMkLst>
        </pc:spChg>
        <pc:spChg chg="add mod">
          <ac:chgData name="Walid Ben Romdhane" userId="6fe82dfa42338168" providerId="LiveId" clId="{E72666A0-950D-449F-A17C-796EE64FDA89}" dt="2022-01-27T11:15:31.044" v="7517" actId="164"/>
          <ac:spMkLst>
            <pc:docMk/>
            <pc:sldMk cId="4029908338" sldId="700"/>
            <ac:spMk id="17" creationId="{59E9102F-2C33-41AE-96FA-687928E5B20E}"/>
          </ac:spMkLst>
        </pc:spChg>
        <pc:spChg chg="del">
          <ac:chgData name="Walid Ben Romdhane" userId="6fe82dfa42338168" providerId="LiveId" clId="{E72666A0-950D-449F-A17C-796EE64FDA89}" dt="2022-01-27T11:11:19.091" v="7450" actId="478"/>
          <ac:spMkLst>
            <pc:docMk/>
            <pc:sldMk cId="4029908338" sldId="700"/>
            <ac:spMk id="18" creationId="{B1179546-DEC2-42EA-BD43-662386A9D951}"/>
          </ac:spMkLst>
        </pc:spChg>
        <pc:spChg chg="add mod">
          <ac:chgData name="Walid Ben Romdhane" userId="6fe82dfa42338168" providerId="LiveId" clId="{E72666A0-950D-449F-A17C-796EE64FDA89}" dt="2022-01-27T11:16:49.199" v="7576" actId="208"/>
          <ac:spMkLst>
            <pc:docMk/>
            <pc:sldMk cId="4029908338" sldId="700"/>
            <ac:spMk id="19" creationId="{B518406C-8B69-4CC8-9635-B13960FE86D3}"/>
          </ac:spMkLst>
        </pc:spChg>
        <pc:spChg chg="add mod">
          <ac:chgData name="Walid Ben Romdhane" userId="6fe82dfa42338168" providerId="LiveId" clId="{E72666A0-950D-449F-A17C-796EE64FDA89}" dt="2022-01-27T11:14:19.877" v="7489" actId="1036"/>
          <ac:spMkLst>
            <pc:docMk/>
            <pc:sldMk cId="4029908338" sldId="700"/>
            <ac:spMk id="20" creationId="{81800A79-D63A-46D5-A99E-5C29412D43E9}"/>
          </ac:spMkLst>
        </pc:spChg>
        <pc:spChg chg="add mod">
          <ac:chgData name="Walid Ben Romdhane" userId="6fe82dfa42338168" providerId="LiveId" clId="{E72666A0-950D-449F-A17C-796EE64FDA89}" dt="2022-01-27T11:15:51.518" v="7548" actId="1036"/>
          <ac:spMkLst>
            <pc:docMk/>
            <pc:sldMk cId="4029908338" sldId="700"/>
            <ac:spMk id="22" creationId="{F48D0BAC-91CE-4024-8768-0E05749DB375}"/>
          </ac:spMkLst>
        </pc:spChg>
        <pc:spChg chg="add mod">
          <ac:chgData name="Walid Ben Romdhane" userId="6fe82dfa42338168" providerId="LiveId" clId="{E72666A0-950D-449F-A17C-796EE64FDA89}" dt="2022-01-27T11:15:46.573" v="7534" actId="1036"/>
          <ac:spMkLst>
            <pc:docMk/>
            <pc:sldMk cId="4029908338" sldId="700"/>
            <ac:spMk id="23" creationId="{BFF9890A-5ACE-4B56-AEEC-EA181F8A1622}"/>
          </ac:spMkLst>
        </pc:spChg>
        <pc:spChg chg="add mod">
          <ac:chgData name="Walid Ben Romdhane" userId="6fe82dfa42338168" providerId="LiveId" clId="{E72666A0-950D-449F-A17C-796EE64FDA89}" dt="2022-01-27T11:15:58.539" v="7573" actId="1035"/>
          <ac:spMkLst>
            <pc:docMk/>
            <pc:sldMk cId="4029908338" sldId="700"/>
            <ac:spMk id="25" creationId="{A945CE10-D259-4987-990D-86CD8A7D8266}"/>
          </ac:spMkLst>
        </pc:spChg>
        <pc:spChg chg="add del mod">
          <ac:chgData name="Walid Ben Romdhane" userId="6fe82dfa42338168" providerId="LiveId" clId="{E72666A0-950D-449F-A17C-796EE64FDA89}" dt="2022-01-27T11:14:13.774" v="7477" actId="478"/>
          <ac:spMkLst>
            <pc:docMk/>
            <pc:sldMk cId="4029908338" sldId="700"/>
            <ac:spMk id="26" creationId="{43A48F2D-F9E7-466F-82B5-115E9A284885}"/>
          </ac:spMkLst>
        </pc:spChg>
        <pc:spChg chg="add mod">
          <ac:chgData name="Walid Ben Romdhane" userId="6fe82dfa42338168" providerId="LiveId" clId="{E72666A0-950D-449F-A17C-796EE64FDA89}" dt="2022-01-27T11:14:19.877" v="7489" actId="1036"/>
          <ac:spMkLst>
            <pc:docMk/>
            <pc:sldMk cId="4029908338" sldId="700"/>
            <ac:spMk id="28" creationId="{9E46A0A3-0950-41FA-8D7F-6FA113EBEF5B}"/>
          </ac:spMkLst>
        </pc:spChg>
        <pc:spChg chg="add del mod">
          <ac:chgData name="Walid Ben Romdhane" userId="6fe82dfa42338168" providerId="LiveId" clId="{E72666A0-950D-449F-A17C-796EE64FDA89}" dt="2022-01-27T11:14:13.774" v="7477" actId="478"/>
          <ac:spMkLst>
            <pc:docMk/>
            <pc:sldMk cId="4029908338" sldId="700"/>
            <ac:spMk id="29" creationId="{4BD9E94A-8647-4EAB-9A9F-76965B9BA2BE}"/>
          </ac:spMkLst>
        </pc:spChg>
        <pc:spChg chg="add del mod">
          <ac:chgData name="Walid Ben Romdhane" userId="6fe82dfa42338168" providerId="LiveId" clId="{E72666A0-950D-449F-A17C-796EE64FDA89}" dt="2022-01-27T11:14:13.774" v="7477" actId="478"/>
          <ac:spMkLst>
            <pc:docMk/>
            <pc:sldMk cId="4029908338" sldId="700"/>
            <ac:spMk id="31" creationId="{D3BE8597-49AB-4D2A-892F-34C2D95642A5}"/>
          </ac:spMkLst>
        </pc:spChg>
        <pc:spChg chg="add del mod">
          <ac:chgData name="Walid Ben Romdhane" userId="6fe82dfa42338168" providerId="LiveId" clId="{E72666A0-950D-449F-A17C-796EE64FDA89}" dt="2022-01-27T11:14:13.774" v="7477" actId="478"/>
          <ac:spMkLst>
            <pc:docMk/>
            <pc:sldMk cId="4029908338" sldId="700"/>
            <ac:spMk id="32" creationId="{E4060F31-FDBC-4FF9-85AB-CA2111953BAA}"/>
          </ac:spMkLst>
        </pc:spChg>
        <pc:spChg chg="add mod">
          <ac:chgData name="Walid Ben Romdhane" userId="6fe82dfa42338168" providerId="LiveId" clId="{E72666A0-950D-449F-A17C-796EE64FDA89}" dt="2022-01-27T11:15:51.518" v="7548" actId="1036"/>
          <ac:spMkLst>
            <pc:docMk/>
            <pc:sldMk cId="4029908338" sldId="700"/>
            <ac:spMk id="33" creationId="{031C6619-DB3B-4F5F-A524-9485412115A2}"/>
          </ac:spMkLst>
        </pc:spChg>
        <pc:spChg chg="add del mod">
          <ac:chgData name="Walid Ben Romdhane" userId="6fe82dfa42338168" providerId="LiveId" clId="{E72666A0-950D-449F-A17C-796EE64FDA89}" dt="2022-01-27T11:14:11.877" v="7476" actId="478"/>
          <ac:spMkLst>
            <pc:docMk/>
            <pc:sldMk cId="4029908338" sldId="700"/>
            <ac:spMk id="34" creationId="{7CF694E2-A938-4A8A-9C6E-ECE1F7B83B97}"/>
          </ac:spMkLst>
        </pc:spChg>
        <pc:spChg chg="add del mod">
          <ac:chgData name="Walid Ben Romdhane" userId="6fe82dfa42338168" providerId="LiveId" clId="{E72666A0-950D-449F-A17C-796EE64FDA89}" dt="2022-01-27T11:14:11.877" v="7476" actId="478"/>
          <ac:spMkLst>
            <pc:docMk/>
            <pc:sldMk cId="4029908338" sldId="700"/>
            <ac:spMk id="35" creationId="{DA2FD3CA-7C51-46CD-8864-5F43518C6ABE}"/>
          </ac:spMkLst>
        </pc:spChg>
        <pc:spChg chg="add del mod">
          <ac:chgData name="Walid Ben Romdhane" userId="6fe82dfa42338168" providerId="LiveId" clId="{E72666A0-950D-449F-A17C-796EE64FDA89}" dt="2022-01-27T11:14:11.877" v="7476" actId="478"/>
          <ac:spMkLst>
            <pc:docMk/>
            <pc:sldMk cId="4029908338" sldId="700"/>
            <ac:spMk id="36" creationId="{E6843B17-8094-47D7-A61A-A80DEF5D3321}"/>
          </ac:spMkLst>
        </pc:spChg>
        <pc:spChg chg="add mod">
          <ac:chgData name="Walid Ben Romdhane" userId="6fe82dfa42338168" providerId="LiveId" clId="{E72666A0-950D-449F-A17C-796EE64FDA89}" dt="2022-01-27T11:15:46.573" v="7534" actId="1036"/>
          <ac:spMkLst>
            <pc:docMk/>
            <pc:sldMk cId="4029908338" sldId="700"/>
            <ac:spMk id="37" creationId="{810E7BDC-FE77-4816-8BFD-1AE8B818E858}"/>
          </ac:spMkLst>
        </pc:spChg>
        <pc:spChg chg="add del mod">
          <ac:chgData name="Walid Ben Romdhane" userId="6fe82dfa42338168" providerId="LiveId" clId="{E72666A0-950D-449F-A17C-796EE64FDA89}" dt="2022-01-27T11:14:06.984" v="7474" actId="478"/>
          <ac:spMkLst>
            <pc:docMk/>
            <pc:sldMk cId="4029908338" sldId="700"/>
            <ac:spMk id="38" creationId="{97664E6D-6430-497E-872F-DD7901544A8C}"/>
          </ac:spMkLst>
        </pc:spChg>
        <pc:spChg chg="add del mod">
          <ac:chgData name="Walid Ben Romdhane" userId="6fe82dfa42338168" providerId="LiveId" clId="{E72666A0-950D-449F-A17C-796EE64FDA89}" dt="2022-01-27T11:14:06.984" v="7474" actId="478"/>
          <ac:spMkLst>
            <pc:docMk/>
            <pc:sldMk cId="4029908338" sldId="700"/>
            <ac:spMk id="39" creationId="{5C142282-D552-40D6-9000-7C7F2FAFD8E4}"/>
          </ac:spMkLst>
        </pc:spChg>
        <pc:spChg chg="add del mod">
          <ac:chgData name="Walid Ben Romdhane" userId="6fe82dfa42338168" providerId="LiveId" clId="{E72666A0-950D-449F-A17C-796EE64FDA89}" dt="2022-01-27T11:14:06.984" v="7474" actId="478"/>
          <ac:spMkLst>
            <pc:docMk/>
            <pc:sldMk cId="4029908338" sldId="700"/>
            <ac:spMk id="40" creationId="{2FA7F0C4-EE81-4C31-A228-404860474C65}"/>
          </ac:spMkLst>
        </pc:spChg>
        <pc:spChg chg="add mod">
          <ac:chgData name="Walid Ben Romdhane" userId="6fe82dfa42338168" providerId="LiveId" clId="{E72666A0-950D-449F-A17C-796EE64FDA89}" dt="2022-01-27T11:15:58.539" v="7573" actId="1035"/>
          <ac:spMkLst>
            <pc:docMk/>
            <pc:sldMk cId="4029908338" sldId="700"/>
            <ac:spMk id="41" creationId="{F65FD1BF-F073-4179-8BDA-E8E98B5A17F1}"/>
          </ac:spMkLst>
        </pc:spChg>
        <pc:spChg chg="add del mod">
          <ac:chgData name="Walid Ben Romdhane" userId="6fe82dfa42338168" providerId="LiveId" clId="{E72666A0-950D-449F-A17C-796EE64FDA89}" dt="2022-01-27T11:15:22.605" v="7516" actId="478"/>
          <ac:spMkLst>
            <pc:docMk/>
            <pc:sldMk cId="4029908338" sldId="700"/>
            <ac:spMk id="42" creationId="{E84684C2-1B16-4062-A63D-D9A8975E5A6E}"/>
          </ac:spMkLst>
        </pc:spChg>
        <pc:spChg chg="add del mod">
          <ac:chgData name="Walid Ben Romdhane" userId="6fe82dfa42338168" providerId="LiveId" clId="{E72666A0-950D-449F-A17C-796EE64FDA89}" dt="2022-01-27T11:14:09.344" v="7475" actId="478"/>
          <ac:spMkLst>
            <pc:docMk/>
            <pc:sldMk cId="4029908338" sldId="700"/>
            <ac:spMk id="43" creationId="{AB96DF77-6DA5-4D64-95E6-52FE4AFF552D}"/>
          </ac:spMkLst>
        </pc:spChg>
        <pc:spChg chg="add del mod">
          <ac:chgData name="Walid Ben Romdhane" userId="6fe82dfa42338168" providerId="LiveId" clId="{E72666A0-950D-449F-A17C-796EE64FDA89}" dt="2022-01-27T11:14:09.344" v="7475" actId="478"/>
          <ac:spMkLst>
            <pc:docMk/>
            <pc:sldMk cId="4029908338" sldId="700"/>
            <ac:spMk id="44" creationId="{470FBDB2-397D-466A-A313-184213C0C2DE}"/>
          </ac:spMkLst>
        </pc:spChg>
        <pc:spChg chg="add mod">
          <ac:chgData name="Walid Ben Romdhane" userId="6fe82dfa42338168" providerId="LiveId" clId="{E72666A0-950D-449F-A17C-796EE64FDA89}" dt="2022-01-27T11:17:43.253" v="7606" actId="1037"/>
          <ac:spMkLst>
            <pc:docMk/>
            <pc:sldMk cId="4029908338" sldId="700"/>
            <ac:spMk id="46" creationId="{397BC0BB-9AC4-4E3C-94C5-FDC96DF4D62E}"/>
          </ac:spMkLst>
        </pc:spChg>
        <pc:spChg chg="add mod">
          <ac:chgData name="Walid Ben Romdhane" userId="6fe82dfa42338168" providerId="LiveId" clId="{E72666A0-950D-449F-A17C-796EE64FDA89}" dt="2022-01-27T11:15:31.044" v="7517" actId="164"/>
          <ac:spMkLst>
            <pc:docMk/>
            <pc:sldMk cId="4029908338" sldId="700"/>
            <ac:spMk id="50" creationId="{EEF7F8D9-D072-410A-B158-9EED97CB2AA8}"/>
          </ac:spMkLst>
        </pc:spChg>
        <pc:grpChg chg="add mod">
          <ac:chgData name="Walid Ben Romdhane" userId="6fe82dfa42338168" providerId="LiveId" clId="{E72666A0-950D-449F-A17C-796EE64FDA89}" dt="2022-01-27T11:15:39.035" v="7519" actId="1076"/>
          <ac:grpSpMkLst>
            <pc:docMk/>
            <pc:sldMk cId="4029908338" sldId="700"/>
            <ac:grpSpMk id="2" creationId="{8D33FFEF-908B-4ADE-A634-A13EDDB3BB2C}"/>
          </ac:grpSpMkLst>
        </pc:grpChg>
        <pc:picChg chg="del">
          <ac:chgData name="Walid Ben Romdhane" userId="6fe82dfa42338168" providerId="LiveId" clId="{E72666A0-950D-449F-A17C-796EE64FDA89}" dt="2022-01-27T11:11:19.091" v="7450" actId="478"/>
          <ac:picMkLst>
            <pc:docMk/>
            <pc:sldMk cId="4029908338" sldId="700"/>
            <ac:picMk id="9" creationId="{A96BC40F-98DC-44C8-BF72-675529DF0DD5}"/>
          </ac:picMkLst>
        </pc:picChg>
        <pc:picChg chg="del">
          <ac:chgData name="Walid Ben Romdhane" userId="6fe82dfa42338168" providerId="LiveId" clId="{E72666A0-950D-449F-A17C-796EE64FDA89}" dt="2022-01-27T11:11:19.091" v="7450" actId="478"/>
          <ac:picMkLst>
            <pc:docMk/>
            <pc:sldMk cId="4029908338" sldId="700"/>
            <ac:picMk id="10" creationId="{93BFF6F0-8732-4CC6-AF18-E8E6BE81E876}"/>
          </ac:picMkLst>
        </pc:picChg>
        <pc:picChg chg="del">
          <ac:chgData name="Walid Ben Romdhane" userId="6fe82dfa42338168" providerId="LiveId" clId="{E72666A0-950D-449F-A17C-796EE64FDA89}" dt="2022-01-27T11:11:19.091" v="7450" actId="478"/>
          <ac:picMkLst>
            <pc:docMk/>
            <pc:sldMk cId="4029908338" sldId="700"/>
            <ac:picMk id="11" creationId="{FBD8F382-E27A-4A39-AD91-907F138C01DA}"/>
          </ac:picMkLst>
        </pc:picChg>
        <pc:picChg chg="add mod">
          <ac:chgData name="Walid Ben Romdhane" userId="6fe82dfa42338168" providerId="LiveId" clId="{E72666A0-950D-449F-A17C-796EE64FDA89}" dt="2022-01-27T11:18:18.717" v="7642" actId="1076"/>
          <ac:picMkLst>
            <pc:docMk/>
            <pc:sldMk cId="4029908338" sldId="700"/>
            <ac:picMk id="47" creationId="{A120C208-0271-432A-A8BA-F39F0107B7A0}"/>
          </ac:picMkLst>
        </pc:picChg>
        <pc:picChg chg="add mod">
          <ac:chgData name="Walid Ben Romdhane" userId="6fe82dfa42338168" providerId="LiveId" clId="{E72666A0-950D-449F-A17C-796EE64FDA89}" dt="2022-01-27T11:18:21.983" v="7644" actId="1076"/>
          <ac:picMkLst>
            <pc:docMk/>
            <pc:sldMk cId="4029908338" sldId="700"/>
            <ac:picMk id="48" creationId="{2B191BD8-7CD1-42A6-8B91-99E4ACF0BF51}"/>
          </ac:picMkLst>
        </pc:picChg>
        <pc:picChg chg="add mod">
          <ac:chgData name="Walid Ben Romdhane" userId="6fe82dfa42338168" providerId="LiveId" clId="{E72666A0-950D-449F-A17C-796EE64FDA89}" dt="2022-01-27T11:18:20.602" v="7643" actId="1076"/>
          <ac:picMkLst>
            <pc:docMk/>
            <pc:sldMk cId="4029908338" sldId="700"/>
            <ac:picMk id="49" creationId="{97C259B7-CBF7-4829-8777-9055168B45C1}"/>
          </ac:picMkLst>
        </pc:picChg>
        <pc:cxnChg chg="del">
          <ac:chgData name="Walid Ben Romdhane" userId="6fe82dfa42338168" providerId="LiveId" clId="{E72666A0-950D-449F-A17C-796EE64FDA89}" dt="2022-01-27T11:11:19.091" v="7450" actId="478"/>
          <ac:cxnSpMkLst>
            <pc:docMk/>
            <pc:sldMk cId="4029908338" sldId="700"/>
            <ac:cxnSpMk id="21" creationId="{C428CBB1-9316-4484-95BD-024C1E4D1F4B}"/>
          </ac:cxnSpMkLst>
        </pc:cxnChg>
        <pc:cxnChg chg="del">
          <ac:chgData name="Walid Ben Romdhane" userId="6fe82dfa42338168" providerId="LiveId" clId="{E72666A0-950D-449F-A17C-796EE64FDA89}" dt="2022-01-27T11:11:19.091" v="7450" actId="478"/>
          <ac:cxnSpMkLst>
            <pc:docMk/>
            <pc:sldMk cId="4029908338" sldId="700"/>
            <ac:cxnSpMk id="24" creationId="{6BF89FAD-B9B4-42F4-88F7-BBE94D92087B}"/>
          </ac:cxnSpMkLst>
        </pc:cxnChg>
        <pc:cxnChg chg="del">
          <ac:chgData name="Walid Ben Romdhane" userId="6fe82dfa42338168" providerId="LiveId" clId="{E72666A0-950D-449F-A17C-796EE64FDA89}" dt="2022-01-27T11:11:19.091" v="7450" actId="478"/>
          <ac:cxnSpMkLst>
            <pc:docMk/>
            <pc:sldMk cId="4029908338" sldId="700"/>
            <ac:cxnSpMk id="27" creationId="{CD48D2EB-8481-4E2F-B969-876354DA8508}"/>
          </ac:cxnSpMkLst>
        </pc:cxnChg>
        <pc:cxnChg chg="del">
          <ac:chgData name="Walid Ben Romdhane" userId="6fe82dfa42338168" providerId="LiveId" clId="{E72666A0-950D-449F-A17C-796EE64FDA89}" dt="2022-01-27T11:11:19.091" v="7450" actId="478"/>
          <ac:cxnSpMkLst>
            <pc:docMk/>
            <pc:sldMk cId="4029908338" sldId="700"/>
            <ac:cxnSpMk id="30" creationId="{06C2DBC1-2771-49E7-9076-EECCE11A74FD}"/>
          </ac:cxnSpMkLst>
        </pc:cxnChg>
        <pc:cxnChg chg="add del mod">
          <ac:chgData name="Walid Ben Romdhane" userId="6fe82dfa42338168" providerId="LiveId" clId="{E72666A0-950D-449F-A17C-796EE64FDA89}" dt="2022-01-27T11:11:24.726" v="7453" actId="478"/>
          <ac:cxnSpMkLst>
            <pc:docMk/>
            <pc:sldMk cId="4029908338" sldId="700"/>
            <ac:cxnSpMk id="45" creationId="{A604D1E0-A654-4BCC-A957-936CE0A790B7}"/>
          </ac:cxnSpMkLst>
        </pc:cxnChg>
      </pc:sldChg>
      <pc:sldChg chg="modSp add mod modAnim">
        <pc:chgData name="Walid Ben Romdhane" userId="6fe82dfa42338168" providerId="LiveId" clId="{E72666A0-950D-449F-A17C-796EE64FDA89}" dt="2022-01-27T11:20:56.873" v="7680" actId="1036"/>
        <pc:sldMkLst>
          <pc:docMk/>
          <pc:sldMk cId="3151321709" sldId="701"/>
        </pc:sldMkLst>
        <pc:spChg chg="mod">
          <ac:chgData name="Walid Ben Romdhane" userId="6fe82dfa42338168" providerId="LiveId" clId="{E72666A0-950D-449F-A17C-796EE64FDA89}" dt="2022-01-27T11:19:13.420" v="7648" actId="14100"/>
          <ac:spMkLst>
            <pc:docMk/>
            <pc:sldMk cId="3151321709" sldId="701"/>
            <ac:spMk id="19" creationId="{B518406C-8B69-4CC8-9635-B13960FE86D3}"/>
          </ac:spMkLst>
        </pc:spChg>
        <pc:spChg chg="mod">
          <ac:chgData name="Walid Ben Romdhane" userId="6fe82dfa42338168" providerId="LiveId" clId="{E72666A0-950D-449F-A17C-796EE64FDA89}" dt="2022-01-27T11:20:56.873" v="7680" actId="1036"/>
          <ac:spMkLst>
            <pc:docMk/>
            <pc:sldMk cId="3151321709" sldId="701"/>
            <ac:spMk id="46" creationId="{397BC0BB-9AC4-4E3C-94C5-FDC96DF4D62E}"/>
          </ac:spMkLst>
        </pc:spChg>
        <pc:picChg chg="mod">
          <ac:chgData name="Walid Ben Romdhane" userId="6fe82dfa42338168" providerId="LiveId" clId="{E72666A0-950D-449F-A17C-796EE64FDA89}" dt="2022-01-27T11:20:56.873" v="7680" actId="1036"/>
          <ac:picMkLst>
            <pc:docMk/>
            <pc:sldMk cId="3151321709" sldId="701"/>
            <ac:picMk id="47" creationId="{A120C208-0271-432A-A8BA-F39F0107B7A0}"/>
          </ac:picMkLst>
        </pc:picChg>
        <pc:picChg chg="mod">
          <ac:chgData name="Walid Ben Romdhane" userId="6fe82dfa42338168" providerId="LiveId" clId="{E72666A0-950D-449F-A17C-796EE64FDA89}" dt="2022-01-27T11:20:56.873" v="7680" actId="1036"/>
          <ac:picMkLst>
            <pc:docMk/>
            <pc:sldMk cId="3151321709" sldId="701"/>
            <ac:picMk id="48" creationId="{2B191BD8-7CD1-42A6-8B91-99E4ACF0BF51}"/>
          </ac:picMkLst>
        </pc:picChg>
        <pc:picChg chg="mod">
          <ac:chgData name="Walid Ben Romdhane" userId="6fe82dfa42338168" providerId="LiveId" clId="{E72666A0-950D-449F-A17C-796EE64FDA89}" dt="2022-01-27T11:20:56.873" v="7680" actId="1036"/>
          <ac:picMkLst>
            <pc:docMk/>
            <pc:sldMk cId="3151321709" sldId="701"/>
            <ac:picMk id="49" creationId="{97C259B7-CBF7-4829-8777-9055168B45C1}"/>
          </ac:picMkLst>
        </pc:picChg>
      </pc:sldChg>
      <pc:sldChg chg="addSp delSp modSp add mod modTransition">
        <pc:chgData name="Walid Ben Romdhane" userId="6fe82dfa42338168" providerId="LiveId" clId="{E72666A0-950D-449F-A17C-796EE64FDA89}" dt="2022-01-27T11:32:10.313" v="7770" actId="1076"/>
        <pc:sldMkLst>
          <pc:docMk/>
          <pc:sldMk cId="3654109429" sldId="702"/>
        </pc:sldMkLst>
        <pc:spChg chg="del mod">
          <ac:chgData name="Walid Ben Romdhane" userId="6fe82dfa42338168" providerId="LiveId" clId="{E72666A0-950D-449F-A17C-796EE64FDA89}" dt="2022-01-27T11:32:06.930" v="7768" actId="478"/>
          <ac:spMkLst>
            <pc:docMk/>
            <pc:sldMk cId="3654109429" sldId="702"/>
            <ac:spMk id="19" creationId="{03053D29-206B-429B-8BF6-89414230A61E}"/>
          </ac:spMkLst>
        </pc:spChg>
        <pc:spChg chg="mod">
          <ac:chgData name="Walid Ben Romdhane" userId="6fe82dfa42338168" providerId="LiveId" clId="{E72666A0-950D-449F-A17C-796EE64FDA89}" dt="2022-01-27T11:30:05.893" v="7757" actId="1582"/>
          <ac:spMkLst>
            <pc:docMk/>
            <pc:sldMk cId="3654109429" sldId="702"/>
            <ac:spMk id="26" creationId="{2145C75B-1A2F-4357-8FD7-E22B58733716}"/>
          </ac:spMkLst>
        </pc:spChg>
        <pc:picChg chg="add mod">
          <ac:chgData name="Walid Ben Romdhane" userId="6fe82dfa42338168" providerId="LiveId" clId="{E72666A0-950D-449F-A17C-796EE64FDA89}" dt="2022-01-27T11:32:10.313" v="7770" actId="1076"/>
          <ac:picMkLst>
            <pc:docMk/>
            <pc:sldMk cId="3654109429" sldId="702"/>
            <ac:picMk id="3" creationId="{C437C00D-4F50-4FDA-A12D-052619265CBD}"/>
          </ac:picMkLst>
        </pc:picChg>
        <pc:picChg chg="mod">
          <ac:chgData name="Walid Ben Romdhane" userId="6fe82dfa42338168" providerId="LiveId" clId="{E72666A0-950D-449F-A17C-796EE64FDA89}" dt="2022-01-27T11:24:51.209" v="7729" actId="962"/>
          <ac:picMkLst>
            <pc:docMk/>
            <pc:sldMk cId="3654109429" sldId="702"/>
            <ac:picMk id="5" creationId="{E6629856-2422-49E8-8DF4-26251AFA4BDE}"/>
          </ac:picMkLst>
        </pc:picChg>
        <pc:picChg chg="mod">
          <ac:chgData name="Walid Ben Romdhane" userId="6fe82dfa42338168" providerId="LiveId" clId="{E72666A0-950D-449F-A17C-796EE64FDA89}" dt="2022-01-27T11:27:27.533" v="7747" actId="962"/>
          <ac:picMkLst>
            <pc:docMk/>
            <pc:sldMk cId="3654109429" sldId="702"/>
            <ac:picMk id="7" creationId="{F61CBD14-19BD-4B90-83AB-9C7EDB03F8F0}"/>
          </ac:picMkLst>
        </pc:picChg>
        <pc:picChg chg="mod">
          <ac:chgData name="Walid Ben Romdhane" userId="6fe82dfa42338168" providerId="LiveId" clId="{E72666A0-950D-449F-A17C-796EE64FDA89}" dt="2022-01-27T11:27:30.492" v="7748" actId="962"/>
          <ac:picMkLst>
            <pc:docMk/>
            <pc:sldMk cId="3654109429" sldId="702"/>
            <ac:picMk id="11" creationId="{4113AB33-F553-4F2E-BCBF-416674F012DB}"/>
          </ac:picMkLst>
        </pc:picChg>
      </pc:sldChg>
      <pc:sldChg chg="addSp delSp modSp add del mod ord">
        <pc:chgData name="Walid Ben Romdhane" userId="6fe82dfa42338168" providerId="LiveId" clId="{E72666A0-950D-449F-A17C-796EE64FDA89}" dt="2022-02-03T17:50:20.313" v="9782" actId="47"/>
        <pc:sldMkLst>
          <pc:docMk/>
          <pc:sldMk cId="1056041874" sldId="703"/>
        </pc:sldMkLst>
        <pc:spChg chg="add del mod">
          <ac:chgData name="Walid Ben Romdhane" userId="6fe82dfa42338168" providerId="LiveId" clId="{E72666A0-950D-449F-A17C-796EE64FDA89}" dt="2022-02-02T17:27:44.643" v="9632" actId="478"/>
          <ac:spMkLst>
            <pc:docMk/>
            <pc:sldMk cId="1056041874" sldId="703"/>
            <ac:spMk id="10" creationId="{B60B5A7D-E306-45B9-A010-A74E9D0B1C1C}"/>
          </ac:spMkLst>
        </pc:spChg>
      </pc:sldChg>
      <pc:sldChg chg="delSp modSp add mod delAnim modAnim">
        <pc:chgData name="Walid Ben Romdhane" userId="6fe82dfa42338168" providerId="LiveId" clId="{E72666A0-950D-449F-A17C-796EE64FDA89}" dt="2022-01-27T14:53:08.604" v="7835"/>
        <pc:sldMkLst>
          <pc:docMk/>
          <pc:sldMk cId="2589581918" sldId="704"/>
        </pc:sldMkLst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2" creationId="{82FE0EF0-BA35-4E59-8DC4-34CC61BC066A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5" creationId="{D4402236-02C0-474A-88C2-B02D403820DD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8" creationId="{5EDFA457-697C-43FA-B946-AB09B865909B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9" creationId="{B4A86F0F-830F-4A29-ADC6-1ACE9B6BF1FD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19" creationId="{7537C695-B357-49D2-9A92-E666F60218DD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23" creationId="{CA764747-CAAB-407F-909E-04CE20E0D3B2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25" creationId="{4345F6EA-35F4-4F0E-8C24-4F016BFCCC3A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26" creationId="{46AD723D-36BB-4E5B-9167-85265CE25E96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29" creationId="{487C429D-F37F-4C56-97B1-BEF64764477D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30" creationId="{F17D3C05-645E-4E77-8A32-D0A35057756D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32" creationId="{28B9D1E3-D453-43AE-A15B-A318E4619D9B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33" creationId="{A097B972-24A1-4592-938C-3EAAAE134D52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35" creationId="{81ABC422-8165-4752-A513-A3B504FD15AC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36" creationId="{4969A5B9-5B73-466A-9B7E-1309FF5CB90F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38" creationId="{717190BA-E76A-4B63-96FC-07BF68F1F663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39" creationId="{F65952D4-98D4-42C4-BAEE-909513D03FAE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40" creationId="{7B367EBF-9057-4FC7-A84C-0F59B0AC0910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41" creationId="{A604E69C-2EDC-4FEE-874B-67ED753A9A38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42" creationId="{3842B7DC-334C-48A7-95DA-1510FAFC204C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43" creationId="{5509D52F-B733-4C86-AD6E-5A75C418EA3B}"/>
          </ac:spMkLst>
        </pc:spChg>
        <pc:spChg chg="del">
          <ac:chgData name="Walid Ben Romdhane" userId="6fe82dfa42338168" providerId="LiveId" clId="{E72666A0-950D-449F-A17C-796EE64FDA89}" dt="2022-01-27T14:53:00.621" v="7820" actId="478"/>
          <ac:spMkLst>
            <pc:docMk/>
            <pc:sldMk cId="2589581918" sldId="704"/>
            <ac:spMk id="44" creationId="{7FFA5970-CF9D-4595-B457-00EE4EAB077F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45" creationId="{9BE7527F-7145-4E9E-AECC-CCC5F244A6F1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46" creationId="{80BAC77A-3598-4A82-881C-B0E411D794E9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47" creationId="{752281BA-871F-44FB-AECB-99FFFDE1C2C0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48" creationId="{80408F15-45CF-4829-B700-248DDA493D78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49" creationId="{571C6E5D-347C-4C5A-9628-4A18F3AB4549}"/>
          </ac:spMkLst>
        </pc:spChg>
        <pc:spChg chg="del">
          <ac:chgData name="Walid Ben Romdhane" userId="6fe82dfa42338168" providerId="LiveId" clId="{E72666A0-950D-449F-A17C-796EE64FDA89}" dt="2022-01-27T14:53:00.621" v="7820" actId="478"/>
          <ac:spMkLst>
            <pc:docMk/>
            <pc:sldMk cId="2589581918" sldId="704"/>
            <ac:spMk id="67" creationId="{DA7BB769-B348-4B16-A261-855F6EB98662}"/>
          </ac:spMkLst>
        </pc:spChg>
        <pc:grpChg chg="del">
          <ac:chgData name="Walid Ben Romdhane" userId="6fe82dfa42338168" providerId="LiveId" clId="{E72666A0-950D-449F-A17C-796EE64FDA89}" dt="2022-01-27T14:53:00.621" v="7820" actId="478"/>
          <ac:grpSpMkLst>
            <pc:docMk/>
            <pc:sldMk cId="2589581918" sldId="704"/>
            <ac:grpSpMk id="50" creationId="{2E6B23F1-A87E-4ADA-98FC-8A0386C460BB}"/>
          </ac:grpSpMkLst>
        </pc:grpChg>
        <pc:picChg chg="mod">
          <ac:chgData name="Walid Ben Romdhane" userId="6fe82dfa42338168" providerId="LiveId" clId="{E72666A0-950D-449F-A17C-796EE64FDA89}" dt="2022-01-27T14:53:04.392" v="7834" actId="1036"/>
          <ac:picMkLst>
            <pc:docMk/>
            <pc:sldMk cId="2589581918" sldId="704"/>
            <ac:picMk id="27" creationId="{EE987D8F-F3DD-4704-A75B-E05B06DB7463}"/>
          </ac:picMkLst>
        </pc:picChg>
        <pc:picChg chg="mod">
          <ac:chgData name="Walid Ben Romdhane" userId="6fe82dfa42338168" providerId="LiveId" clId="{E72666A0-950D-449F-A17C-796EE64FDA89}" dt="2022-01-27T14:53:04.392" v="7834" actId="1036"/>
          <ac:picMkLst>
            <pc:docMk/>
            <pc:sldMk cId="2589581918" sldId="704"/>
            <ac:picMk id="28" creationId="{D767D5CA-F8A3-4736-8074-3F0A03F9D216}"/>
          </ac:picMkLst>
        </pc:picChg>
        <pc:picChg chg="mod">
          <ac:chgData name="Walid Ben Romdhane" userId="6fe82dfa42338168" providerId="LiveId" clId="{E72666A0-950D-449F-A17C-796EE64FDA89}" dt="2022-01-27T14:53:04.392" v="7834" actId="1036"/>
          <ac:picMkLst>
            <pc:docMk/>
            <pc:sldMk cId="2589581918" sldId="704"/>
            <ac:picMk id="31" creationId="{74D0A1AE-3E56-4473-BCE0-DD54DC9AA6F6}"/>
          </ac:picMkLst>
        </pc:picChg>
        <pc:picChg chg="mod">
          <ac:chgData name="Walid Ben Romdhane" userId="6fe82dfa42338168" providerId="LiveId" clId="{E72666A0-950D-449F-A17C-796EE64FDA89}" dt="2022-01-27T14:53:04.392" v="7834" actId="1036"/>
          <ac:picMkLst>
            <pc:docMk/>
            <pc:sldMk cId="2589581918" sldId="704"/>
            <ac:picMk id="34" creationId="{CC6A538C-33AE-40C2-9BCA-73367EB066C4}"/>
          </ac:picMkLst>
        </pc:picChg>
        <pc:picChg chg="mod">
          <ac:chgData name="Walid Ben Romdhane" userId="6fe82dfa42338168" providerId="LiveId" clId="{E72666A0-950D-449F-A17C-796EE64FDA89}" dt="2022-01-27T14:53:04.392" v="7834" actId="1036"/>
          <ac:picMkLst>
            <pc:docMk/>
            <pc:sldMk cId="2589581918" sldId="704"/>
            <ac:picMk id="37" creationId="{808D273D-5A57-45D0-A9BC-A213640C31B6}"/>
          </ac:picMkLst>
        </pc:picChg>
        <pc:cxnChg chg="mod">
          <ac:chgData name="Walid Ben Romdhane" userId="6fe82dfa42338168" providerId="LiveId" clId="{E72666A0-950D-449F-A17C-796EE64FDA89}" dt="2022-01-27T14:53:04.392" v="7834" actId="1036"/>
          <ac:cxnSpMkLst>
            <pc:docMk/>
            <pc:sldMk cId="2589581918" sldId="704"/>
            <ac:cxnSpMk id="7" creationId="{99C334C5-F19D-452B-896E-7F34FA2B5B28}"/>
          </ac:cxnSpMkLst>
        </pc:cxnChg>
      </pc:sldChg>
      <pc:sldChg chg="add del">
        <pc:chgData name="Walid Ben Romdhane" userId="6fe82dfa42338168" providerId="LiveId" clId="{E72666A0-950D-449F-A17C-796EE64FDA89}" dt="2022-01-27T14:52:54.168" v="7818" actId="2696"/>
        <pc:sldMkLst>
          <pc:docMk/>
          <pc:sldMk cId="2606982310" sldId="704"/>
        </pc:sldMkLst>
      </pc:sldChg>
      <pc:sldChg chg="addSp delSp modSp add del mod ord modTransition">
        <pc:chgData name="Walid Ben Romdhane" userId="6fe82dfa42338168" providerId="LiveId" clId="{E72666A0-950D-449F-A17C-796EE64FDA89}" dt="2022-02-03T17:50:24.181" v="9783"/>
        <pc:sldMkLst>
          <pc:docMk/>
          <pc:sldMk cId="1437883885" sldId="705"/>
        </pc:sldMkLst>
        <pc:spChg chg="add del mod">
          <ac:chgData name="Walid Ben Romdhane" userId="6fe82dfa42338168" providerId="LiveId" clId="{E72666A0-950D-449F-A17C-796EE64FDA89}" dt="2022-01-27T15:15:45.667" v="8043" actId="478"/>
          <ac:spMkLst>
            <pc:docMk/>
            <pc:sldMk cId="1437883885" sldId="705"/>
            <ac:spMk id="24" creationId="{A673B64D-88C9-4AE4-B50D-CE5392A8FF90}"/>
          </ac:spMkLst>
        </pc:spChg>
        <pc:spChg chg="del">
          <ac:chgData name="Walid Ben Romdhane" userId="6fe82dfa42338168" providerId="LiveId" clId="{E72666A0-950D-449F-A17C-796EE64FDA89}" dt="2022-01-27T15:15:45.667" v="8043" actId="478"/>
          <ac:spMkLst>
            <pc:docMk/>
            <pc:sldMk cId="1437883885" sldId="705"/>
            <ac:spMk id="40" creationId="{68DB7DA7-4750-4804-A64B-459A590C09E5}"/>
          </ac:spMkLst>
        </pc:spChg>
        <pc:spChg chg="del">
          <ac:chgData name="Walid Ben Romdhane" userId="6fe82dfa42338168" providerId="LiveId" clId="{E72666A0-950D-449F-A17C-796EE64FDA89}" dt="2022-01-27T15:15:45.667" v="8043" actId="478"/>
          <ac:spMkLst>
            <pc:docMk/>
            <pc:sldMk cId="1437883885" sldId="705"/>
            <ac:spMk id="41" creationId="{CEE00F15-3C9B-4B8F-A8E4-7FE07D7DFBAF}"/>
          </ac:spMkLst>
        </pc:spChg>
        <pc:spChg chg="del">
          <ac:chgData name="Walid Ben Romdhane" userId="6fe82dfa42338168" providerId="LiveId" clId="{E72666A0-950D-449F-A17C-796EE64FDA89}" dt="2022-01-27T15:15:45.667" v="8043" actId="478"/>
          <ac:spMkLst>
            <pc:docMk/>
            <pc:sldMk cId="1437883885" sldId="705"/>
            <ac:spMk id="42" creationId="{C5FE561A-79B5-4E28-91AD-672774B5CAFC}"/>
          </ac:spMkLst>
        </pc:spChg>
        <pc:spChg chg="del">
          <ac:chgData name="Walid Ben Romdhane" userId="6fe82dfa42338168" providerId="LiveId" clId="{E72666A0-950D-449F-A17C-796EE64FDA89}" dt="2022-01-27T15:15:45.667" v="8043" actId="478"/>
          <ac:spMkLst>
            <pc:docMk/>
            <pc:sldMk cId="1437883885" sldId="705"/>
            <ac:spMk id="43" creationId="{1382F3AA-D7A4-4324-B051-A5A1ED62FBF4}"/>
          </ac:spMkLst>
        </pc:spChg>
        <pc:spChg chg="del">
          <ac:chgData name="Walid Ben Romdhane" userId="6fe82dfa42338168" providerId="LiveId" clId="{E72666A0-950D-449F-A17C-796EE64FDA89}" dt="2022-01-27T15:15:45.667" v="8043" actId="478"/>
          <ac:spMkLst>
            <pc:docMk/>
            <pc:sldMk cId="1437883885" sldId="705"/>
            <ac:spMk id="44" creationId="{A01E3F3B-CE2B-4AD7-8533-10ABAAF963C3}"/>
          </ac:spMkLst>
        </pc:spChg>
        <pc:spChg chg="del">
          <ac:chgData name="Walid Ben Romdhane" userId="6fe82dfa42338168" providerId="LiveId" clId="{E72666A0-950D-449F-A17C-796EE64FDA89}" dt="2022-01-27T15:15:45.667" v="8043" actId="478"/>
          <ac:spMkLst>
            <pc:docMk/>
            <pc:sldMk cId="1437883885" sldId="705"/>
            <ac:spMk id="45" creationId="{A9A98520-1832-40D8-99FC-DC274AA9F6A2}"/>
          </ac:spMkLst>
        </pc:spChg>
        <pc:spChg chg="del">
          <ac:chgData name="Walid Ben Romdhane" userId="6fe82dfa42338168" providerId="LiveId" clId="{E72666A0-950D-449F-A17C-796EE64FDA89}" dt="2022-01-27T15:15:45.667" v="8043" actId="478"/>
          <ac:spMkLst>
            <pc:docMk/>
            <pc:sldMk cId="1437883885" sldId="705"/>
            <ac:spMk id="46" creationId="{CFE45FD0-EC01-4BE2-B849-0DD07EA084D6}"/>
          </ac:spMkLst>
        </pc:spChg>
        <pc:spChg chg="del">
          <ac:chgData name="Walid Ben Romdhane" userId="6fe82dfa42338168" providerId="LiveId" clId="{E72666A0-950D-449F-A17C-796EE64FDA89}" dt="2022-01-27T15:15:45.667" v="8043" actId="478"/>
          <ac:spMkLst>
            <pc:docMk/>
            <pc:sldMk cId="1437883885" sldId="705"/>
            <ac:spMk id="47" creationId="{420E5487-4577-415D-8A65-6DDAACBD7B96}"/>
          </ac:spMkLst>
        </pc:spChg>
        <pc:spChg chg="del">
          <ac:chgData name="Walid Ben Romdhane" userId="6fe82dfa42338168" providerId="LiveId" clId="{E72666A0-950D-449F-A17C-796EE64FDA89}" dt="2022-01-27T15:15:45.667" v="8043" actId="478"/>
          <ac:spMkLst>
            <pc:docMk/>
            <pc:sldMk cId="1437883885" sldId="705"/>
            <ac:spMk id="48" creationId="{417A9977-465C-49F0-AD9B-7ACFA6C153C4}"/>
          </ac:spMkLst>
        </pc:spChg>
        <pc:spChg chg="del">
          <ac:chgData name="Walid Ben Romdhane" userId="6fe82dfa42338168" providerId="LiveId" clId="{E72666A0-950D-449F-A17C-796EE64FDA89}" dt="2022-01-27T15:15:45.667" v="8043" actId="478"/>
          <ac:spMkLst>
            <pc:docMk/>
            <pc:sldMk cId="1437883885" sldId="705"/>
            <ac:spMk id="58" creationId="{C127C2B1-B19A-45F4-BE86-B96E23617288}"/>
          </ac:spMkLst>
        </pc:spChg>
        <pc:spChg chg="del">
          <ac:chgData name="Walid Ben Romdhane" userId="6fe82dfa42338168" providerId="LiveId" clId="{E72666A0-950D-449F-A17C-796EE64FDA89}" dt="2022-01-27T15:14:31.589" v="8038" actId="478"/>
          <ac:spMkLst>
            <pc:docMk/>
            <pc:sldMk cId="1437883885" sldId="705"/>
            <ac:spMk id="67" creationId="{EE529E27-6967-44AD-8B0F-F271865D3F17}"/>
          </ac:spMkLst>
        </pc:spChg>
        <pc:spChg chg="del">
          <ac:chgData name="Walid Ben Romdhane" userId="6fe82dfa42338168" providerId="LiveId" clId="{E72666A0-950D-449F-A17C-796EE64FDA89}" dt="2022-01-27T15:14:30.435" v="8037" actId="478"/>
          <ac:spMkLst>
            <pc:docMk/>
            <pc:sldMk cId="1437883885" sldId="705"/>
            <ac:spMk id="68" creationId="{D3435433-D56B-4675-B42B-E8CC1D2A02C5}"/>
          </ac:spMkLst>
        </pc:spChg>
        <pc:grpChg chg="add del mod">
          <ac:chgData name="Walid Ben Romdhane" userId="6fe82dfa42338168" providerId="LiveId" clId="{E72666A0-950D-449F-A17C-796EE64FDA89}" dt="2022-01-27T15:19:39.296" v="8085" actId="165"/>
          <ac:grpSpMkLst>
            <pc:docMk/>
            <pc:sldMk cId="1437883885" sldId="705"/>
            <ac:grpSpMk id="10" creationId="{856E9721-5A74-419E-A151-34E17A1158F1}"/>
          </ac:grpSpMkLst>
        </pc:grpChg>
        <pc:grpChg chg="del">
          <ac:chgData name="Walid Ben Romdhane" userId="6fe82dfa42338168" providerId="LiveId" clId="{E72666A0-950D-449F-A17C-796EE64FDA89}" dt="2022-01-27T15:15:45.667" v="8043" actId="478"/>
          <ac:grpSpMkLst>
            <pc:docMk/>
            <pc:sldMk cId="1437883885" sldId="705"/>
            <ac:grpSpMk id="52" creationId="{68BE52E0-682B-4C17-97E8-366623460288}"/>
          </ac:grpSpMkLst>
        </pc:grpChg>
        <pc:graphicFrameChg chg="add mod topLvl modGraphic">
          <ac:chgData name="Walid Ben Romdhane" userId="6fe82dfa42338168" providerId="LiveId" clId="{E72666A0-950D-449F-A17C-796EE64FDA89}" dt="2022-02-01T10:26:27.977" v="9630" actId="1582"/>
          <ac:graphicFrameMkLst>
            <pc:docMk/>
            <pc:sldMk cId="1437883885" sldId="705"/>
            <ac:graphicFrameMk id="3" creationId="{E34A6D15-D888-4093-BC06-B4616979A32E}"/>
          </ac:graphicFrameMkLst>
        </pc:graphicFrameChg>
        <pc:graphicFrameChg chg="add mod topLvl modGraphic">
          <ac:chgData name="Walid Ben Romdhane" userId="6fe82dfa42338168" providerId="LiveId" clId="{E72666A0-950D-449F-A17C-796EE64FDA89}" dt="2022-02-01T10:26:27.977" v="9630" actId="1582"/>
          <ac:graphicFrameMkLst>
            <pc:docMk/>
            <pc:sldMk cId="1437883885" sldId="705"/>
            <ac:graphicFrameMk id="5" creationId="{16FA1D47-D959-493C-B7AF-44F929BC498E}"/>
          </ac:graphicFrameMkLst>
        </pc:graphicFrameChg>
        <pc:graphicFrameChg chg="add mod topLvl modGraphic">
          <ac:chgData name="Walid Ben Romdhane" userId="6fe82dfa42338168" providerId="LiveId" clId="{E72666A0-950D-449F-A17C-796EE64FDA89}" dt="2022-02-01T10:26:27.977" v="9630" actId="1582"/>
          <ac:graphicFrameMkLst>
            <pc:docMk/>
            <pc:sldMk cId="1437883885" sldId="705"/>
            <ac:graphicFrameMk id="7" creationId="{7AB929FF-3198-48D1-BB70-B8ED3774AFF0}"/>
          </ac:graphicFrameMkLst>
        </pc:graphicFrameChg>
        <pc:graphicFrameChg chg="add mod topLvl modGraphic">
          <ac:chgData name="Walid Ben Romdhane" userId="6fe82dfa42338168" providerId="LiveId" clId="{E72666A0-950D-449F-A17C-796EE64FDA89}" dt="2022-02-01T10:26:27.977" v="9630" actId="1582"/>
          <ac:graphicFrameMkLst>
            <pc:docMk/>
            <pc:sldMk cId="1437883885" sldId="705"/>
            <ac:graphicFrameMk id="9" creationId="{26C786FA-12DD-4BC6-888C-E244B613CFCF}"/>
          </ac:graphicFrameMkLst>
        </pc:graphicFrameChg>
        <pc:cxnChg chg="del">
          <ac:chgData name="Walid Ben Romdhane" userId="6fe82dfa42338168" providerId="LiveId" clId="{E72666A0-950D-449F-A17C-796EE64FDA89}" dt="2022-01-27T15:15:45.667" v="8043" actId="478"/>
          <ac:cxnSpMkLst>
            <pc:docMk/>
            <pc:sldMk cId="1437883885" sldId="705"/>
            <ac:cxnSpMk id="59" creationId="{0815D851-75B2-467F-9DF7-680CA501D988}"/>
          </ac:cxnSpMkLst>
        </pc:cxnChg>
        <pc:cxnChg chg="del">
          <ac:chgData name="Walid Ben Romdhane" userId="6fe82dfa42338168" providerId="LiveId" clId="{E72666A0-950D-449F-A17C-796EE64FDA89}" dt="2022-01-27T15:15:45.667" v="8043" actId="478"/>
          <ac:cxnSpMkLst>
            <pc:docMk/>
            <pc:sldMk cId="1437883885" sldId="705"/>
            <ac:cxnSpMk id="60" creationId="{579001CE-D40E-42A6-A0EB-4B63CE70C70A}"/>
          </ac:cxnSpMkLst>
        </pc:cxnChg>
        <pc:cxnChg chg="del">
          <ac:chgData name="Walid Ben Romdhane" userId="6fe82dfa42338168" providerId="LiveId" clId="{E72666A0-950D-449F-A17C-796EE64FDA89}" dt="2022-01-27T15:15:45.667" v="8043" actId="478"/>
          <ac:cxnSpMkLst>
            <pc:docMk/>
            <pc:sldMk cId="1437883885" sldId="705"/>
            <ac:cxnSpMk id="61" creationId="{A350F853-834F-47F6-85FA-621EBC4A4BBB}"/>
          </ac:cxnSpMkLst>
        </pc:cxnChg>
        <pc:cxnChg chg="del mod">
          <ac:chgData name="Walid Ben Romdhane" userId="6fe82dfa42338168" providerId="LiveId" clId="{E72666A0-950D-449F-A17C-796EE64FDA89}" dt="2022-01-27T15:15:45.667" v="8043" actId="478"/>
          <ac:cxnSpMkLst>
            <pc:docMk/>
            <pc:sldMk cId="1437883885" sldId="705"/>
            <ac:cxnSpMk id="62" creationId="{177366B6-E27E-495F-A708-29A58BFE7CA9}"/>
          </ac:cxnSpMkLst>
        </pc:cxnChg>
      </pc:sldChg>
      <pc:sldChg chg="delSp modSp add mod ord delAnim modAnim">
        <pc:chgData name="Walid Ben Romdhane" userId="6fe82dfa42338168" providerId="LiveId" clId="{E72666A0-950D-449F-A17C-796EE64FDA89}" dt="2022-01-27T15:18:33.612" v="8068"/>
        <pc:sldMkLst>
          <pc:docMk/>
          <pc:sldMk cId="63920110" sldId="706"/>
        </pc:sldMkLst>
        <pc:spChg chg="mod">
          <ac:chgData name="Walid Ben Romdhane" userId="6fe82dfa42338168" providerId="LiveId" clId="{E72666A0-950D-449F-A17C-796EE64FDA89}" dt="2022-01-27T15:16:31.085" v="8048" actId="1076"/>
          <ac:spMkLst>
            <pc:docMk/>
            <pc:sldMk cId="63920110" sldId="706"/>
            <ac:spMk id="28" creationId="{906D6776-1B8A-46C3-9028-2F4BC7F97C18}"/>
          </ac:spMkLst>
        </pc:spChg>
        <pc:spChg chg="del">
          <ac:chgData name="Walid Ben Romdhane" userId="6fe82dfa42338168" providerId="LiveId" clId="{E72666A0-950D-449F-A17C-796EE64FDA89}" dt="2022-01-27T15:16:28.278" v="8047" actId="478"/>
          <ac:spMkLst>
            <pc:docMk/>
            <pc:sldMk cId="63920110" sldId="706"/>
            <ac:spMk id="35" creationId="{07F87BC1-C2CF-4B69-A32F-9ED7E5903C83}"/>
          </ac:spMkLst>
        </pc:spChg>
        <pc:spChg chg="del">
          <ac:chgData name="Walid Ben Romdhane" userId="6fe82dfa42338168" providerId="LiveId" clId="{E72666A0-950D-449F-A17C-796EE64FDA89}" dt="2022-01-27T15:16:28.278" v="8047" actId="478"/>
          <ac:spMkLst>
            <pc:docMk/>
            <pc:sldMk cId="63920110" sldId="706"/>
            <ac:spMk id="39" creationId="{D8C5757A-B4D2-47BE-A26C-103DFAC2E987}"/>
          </ac:spMkLst>
        </pc:spChg>
        <pc:spChg chg="del">
          <ac:chgData name="Walid Ben Romdhane" userId="6fe82dfa42338168" providerId="LiveId" clId="{E72666A0-950D-449F-A17C-796EE64FDA89}" dt="2022-01-27T15:16:28.278" v="8047" actId="478"/>
          <ac:spMkLst>
            <pc:docMk/>
            <pc:sldMk cId="63920110" sldId="706"/>
            <ac:spMk id="40" creationId="{9DAA814D-83DC-41EF-9B2E-70E1343E03AA}"/>
          </ac:spMkLst>
        </pc:spChg>
        <pc:grpChg chg="del">
          <ac:chgData name="Walid Ben Romdhane" userId="6fe82dfa42338168" providerId="LiveId" clId="{E72666A0-950D-449F-A17C-796EE64FDA89}" dt="2022-01-27T15:16:28.278" v="8047" actId="478"/>
          <ac:grpSpMkLst>
            <pc:docMk/>
            <pc:sldMk cId="63920110" sldId="706"/>
            <ac:grpSpMk id="36" creationId="{B5F44A34-7511-40F7-8E1E-F78E9CF49727}"/>
          </ac:grpSpMkLst>
        </pc:grpChg>
        <pc:grpChg chg="del">
          <ac:chgData name="Walid Ben Romdhane" userId="6fe82dfa42338168" providerId="LiveId" clId="{E72666A0-950D-449F-A17C-796EE64FDA89}" dt="2022-01-27T15:16:41.749" v="8049" actId="478"/>
          <ac:grpSpMkLst>
            <pc:docMk/>
            <pc:sldMk cId="63920110" sldId="706"/>
            <ac:grpSpMk id="41" creationId="{14D8F100-63E4-45C5-A11C-05C9E35B5DFE}"/>
          </ac:grpSpMkLst>
        </pc:grpChg>
      </pc:sldChg>
      <pc:sldChg chg="delSp modSp add del mod">
        <pc:chgData name="Walid Ben Romdhane" userId="6fe82dfa42338168" providerId="LiveId" clId="{E72666A0-950D-449F-A17C-796EE64FDA89}" dt="2022-01-27T15:15:40.177" v="8040" actId="47"/>
        <pc:sldMkLst>
          <pc:docMk/>
          <pc:sldMk cId="4198427033" sldId="706"/>
        </pc:sldMkLst>
        <pc:spChg chg="mod">
          <ac:chgData name="Walid Ben Romdhane" userId="6fe82dfa42338168" providerId="LiveId" clId="{E72666A0-950D-449F-A17C-796EE64FDA89}" dt="2022-01-27T15:14:20.765" v="8034" actId="1076"/>
          <ac:spMkLst>
            <pc:docMk/>
            <pc:sldMk cId="4198427033" sldId="706"/>
            <ac:spMk id="67" creationId="{EE529E27-6967-44AD-8B0F-F271865D3F17}"/>
          </ac:spMkLst>
        </pc:spChg>
        <pc:spChg chg="del">
          <ac:chgData name="Walid Ben Romdhane" userId="6fe82dfa42338168" providerId="LiveId" clId="{E72666A0-950D-449F-A17C-796EE64FDA89}" dt="2022-01-27T15:14:17.658" v="8033" actId="478"/>
          <ac:spMkLst>
            <pc:docMk/>
            <pc:sldMk cId="4198427033" sldId="706"/>
            <ac:spMk id="68" creationId="{D3435433-D56B-4675-B42B-E8CC1D2A02C5}"/>
          </ac:spMkLst>
        </pc:spChg>
      </pc:sldChg>
      <pc:sldChg chg="add del">
        <pc:chgData name="Walid Ben Romdhane" userId="6fe82dfa42338168" providerId="LiveId" clId="{E72666A0-950D-449F-A17C-796EE64FDA89}" dt="2022-01-27T15:17:07.313" v="8051" actId="2696"/>
        <pc:sldMkLst>
          <pc:docMk/>
          <pc:sldMk cId="2672779743" sldId="707"/>
        </pc:sldMkLst>
      </pc:sldChg>
      <pc:sldChg chg="modSp add mod">
        <pc:chgData name="Walid Ben Romdhane" userId="6fe82dfa42338168" providerId="LiveId" clId="{E72666A0-950D-449F-A17C-796EE64FDA89}" dt="2022-01-27T15:18:11.788" v="8067" actId="1036"/>
        <pc:sldMkLst>
          <pc:docMk/>
          <pc:sldMk cId="3459006104" sldId="707"/>
        </pc:sldMkLst>
        <pc:spChg chg="mod">
          <ac:chgData name="Walid Ben Romdhane" userId="6fe82dfa42338168" providerId="LiveId" clId="{E72666A0-950D-449F-A17C-796EE64FDA89}" dt="2022-01-27T15:18:11.788" v="8067" actId="1036"/>
          <ac:spMkLst>
            <pc:docMk/>
            <pc:sldMk cId="3459006104" sldId="707"/>
            <ac:spMk id="15" creationId="{2E086EFD-12B7-4303-A36B-3A21065DED39}"/>
          </ac:spMkLst>
        </pc:spChg>
        <pc:spChg chg="mod">
          <ac:chgData name="Walid Ben Romdhane" userId="6fe82dfa42338168" providerId="LiveId" clId="{E72666A0-950D-449F-A17C-796EE64FDA89}" dt="2022-01-27T15:18:11.788" v="8067" actId="1036"/>
          <ac:spMkLst>
            <pc:docMk/>
            <pc:sldMk cId="3459006104" sldId="707"/>
            <ac:spMk id="18" creationId="{B1179546-DEC2-42EA-BD43-662386A9D951}"/>
          </ac:spMkLst>
        </pc:spChg>
        <pc:picChg chg="mod">
          <ac:chgData name="Walid Ben Romdhane" userId="6fe82dfa42338168" providerId="LiveId" clId="{E72666A0-950D-449F-A17C-796EE64FDA89}" dt="2022-01-27T15:18:11.788" v="8067" actId="1036"/>
          <ac:picMkLst>
            <pc:docMk/>
            <pc:sldMk cId="3459006104" sldId="707"/>
            <ac:picMk id="9" creationId="{A96BC40F-98DC-44C8-BF72-675529DF0DD5}"/>
          </ac:picMkLst>
        </pc:picChg>
        <pc:picChg chg="mod">
          <ac:chgData name="Walid Ben Romdhane" userId="6fe82dfa42338168" providerId="LiveId" clId="{E72666A0-950D-449F-A17C-796EE64FDA89}" dt="2022-01-27T15:18:11.788" v="8067" actId="1036"/>
          <ac:picMkLst>
            <pc:docMk/>
            <pc:sldMk cId="3459006104" sldId="707"/>
            <ac:picMk id="10" creationId="{93BFF6F0-8732-4CC6-AF18-E8E6BE81E876}"/>
          </ac:picMkLst>
        </pc:picChg>
        <pc:picChg chg="mod">
          <ac:chgData name="Walid Ben Romdhane" userId="6fe82dfa42338168" providerId="LiveId" clId="{E72666A0-950D-449F-A17C-796EE64FDA89}" dt="2022-01-27T15:18:11.788" v="8067" actId="1036"/>
          <ac:picMkLst>
            <pc:docMk/>
            <pc:sldMk cId="3459006104" sldId="707"/>
            <ac:picMk id="11" creationId="{FBD8F382-E27A-4A39-AD91-907F138C01DA}"/>
          </ac:picMkLst>
        </pc:picChg>
        <pc:picChg chg="mod">
          <ac:chgData name="Walid Ben Romdhane" userId="6fe82dfa42338168" providerId="LiveId" clId="{E72666A0-950D-449F-A17C-796EE64FDA89}" dt="2022-01-27T15:18:11.788" v="8067" actId="1036"/>
          <ac:picMkLst>
            <pc:docMk/>
            <pc:sldMk cId="3459006104" sldId="707"/>
            <ac:picMk id="13" creationId="{DB2FD899-5717-4CE0-9E7E-8DBC1B8E1A4D}"/>
          </ac:picMkLst>
        </pc:picChg>
        <pc:cxnChg chg="mod">
          <ac:chgData name="Walid Ben Romdhane" userId="6fe82dfa42338168" providerId="LiveId" clId="{E72666A0-950D-449F-A17C-796EE64FDA89}" dt="2022-01-27T15:18:11.788" v="8067" actId="1036"/>
          <ac:cxnSpMkLst>
            <pc:docMk/>
            <pc:sldMk cId="3459006104" sldId="707"/>
            <ac:cxnSpMk id="21" creationId="{C428CBB1-9316-4484-95BD-024C1E4D1F4B}"/>
          </ac:cxnSpMkLst>
        </pc:cxnChg>
        <pc:cxnChg chg="mod">
          <ac:chgData name="Walid Ben Romdhane" userId="6fe82dfa42338168" providerId="LiveId" clId="{E72666A0-950D-449F-A17C-796EE64FDA89}" dt="2022-01-27T15:18:11.788" v="8067" actId="1036"/>
          <ac:cxnSpMkLst>
            <pc:docMk/>
            <pc:sldMk cId="3459006104" sldId="707"/>
            <ac:cxnSpMk id="24" creationId="{6BF89FAD-B9B4-42F4-88F7-BBE94D92087B}"/>
          </ac:cxnSpMkLst>
        </pc:cxnChg>
        <pc:cxnChg chg="mod">
          <ac:chgData name="Walid Ben Romdhane" userId="6fe82dfa42338168" providerId="LiveId" clId="{E72666A0-950D-449F-A17C-796EE64FDA89}" dt="2022-01-27T15:18:11.788" v="8067" actId="1036"/>
          <ac:cxnSpMkLst>
            <pc:docMk/>
            <pc:sldMk cId="3459006104" sldId="707"/>
            <ac:cxnSpMk id="27" creationId="{CD48D2EB-8481-4E2F-B969-876354DA8508}"/>
          </ac:cxnSpMkLst>
        </pc:cxnChg>
        <pc:cxnChg chg="mod">
          <ac:chgData name="Walid Ben Romdhane" userId="6fe82dfa42338168" providerId="LiveId" clId="{E72666A0-950D-449F-A17C-796EE64FDA89}" dt="2022-01-27T15:18:11.788" v="8067" actId="1036"/>
          <ac:cxnSpMkLst>
            <pc:docMk/>
            <pc:sldMk cId="3459006104" sldId="707"/>
            <ac:cxnSpMk id="30" creationId="{06C2DBC1-2771-49E7-9076-EECCE11A74FD}"/>
          </ac:cxnSpMkLst>
        </pc:cxnChg>
      </pc:sldChg>
      <pc:sldChg chg="add modAnim">
        <pc:chgData name="Walid Ben Romdhane" userId="6fe82dfa42338168" providerId="LiveId" clId="{E72666A0-950D-449F-A17C-796EE64FDA89}" dt="2022-01-27T15:18:05.498" v="8056"/>
        <pc:sldMkLst>
          <pc:docMk/>
          <pc:sldMk cId="1760028173" sldId="708"/>
        </pc:sldMkLst>
      </pc:sldChg>
      <pc:sldChg chg="add del">
        <pc:chgData name="Walid Ben Romdhane" userId="6fe82dfa42338168" providerId="LiveId" clId="{E72666A0-950D-449F-A17C-796EE64FDA89}" dt="2022-01-27T15:17:55.139" v="8054" actId="2696"/>
        <pc:sldMkLst>
          <pc:docMk/>
          <pc:sldMk cId="3831454081" sldId="708"/>
        </pc:sldMkLst>
      </pc:sldChg>
      <pc:sldChg chg="delSp modSp new del mod modTransition">
        <pc:chgData name="Walid Ben Romdhane" userId="6fe82dfa42338168" providerId="LiveId" clId="{E72666A0-950D-449F-A17C-796EE64FDA89}" dt="2022-01-29T11:38:08.868" v="8369" actId="47"/>
        <pc:sldMkLst>
          <pc:docMk/>
          <pc:sldMk cId="1183108585" sldId="709"/>
        </pc:sldMkLst>
        <pc:spChg chg="del">
          <ac:chgData name="Walid Ben Romdhane" userId="6fe82dfa42338168" providerId="LiveId" clId="{E72666A0-950D-449F-A17C-796EE64FDA89}" dt="2022-01-28T13:54:00.363" v="8102" actId="478"/>
          <ac:spMkLst>
            <pc:docMk/>
            <pc:sldMk cId="1183108585" sldId="709"/>
            <ac:spMk id="2" creationId="{4669CA9C-D821-4FAD-BC1D-6D01F15F44B6}"/>
          </ac:spMkLst>
        </pc:spChg>
        <pc:spChg chg="del">
          <ac:chgData name="Walid Ben Romdhane" userId="6fe82dfa42338168" providerId="LiveId" clId="{E72666A0-950D-449F-A17C-796EE64FDA89}" dt="2022-01-28T13:54:00.363" v="8102" actId="478"/>
          <ac:spMkLst>
            <pc:docMk/>
            <pc:sldMk cId="1183108585" sldId="709"/>
            <ac:spMk id="3" creationId="{07051C42-0DBC-475E-A915-A0DE855AAC17}"/>
          </ac:spMkLst>
        </pc:spChg>
        <pc:spChg chg="mod replST">
          <ac:chgData name="Walid Ben Romdhane" userId="6fe82dfa42338168" providerId="LiveId" clId="{E72666A0-950D-449F-A17C-796EE64FDA89}" dt="2022-01-28T13:54:13.855" v="8137" actId="14100"/>
          <ac:spMkLst>
            <pc:docMk/>
            <pc:sldMk cId="1183108585" sldId="709"/>
            <ac:spMk id="11" creationId="{1C08342A-AEF9-4D1D-ABCC-EE57E67B1491}"/>
          </ac:spMkLst>
        </pc:spChg>
        <pc:spChg chg="mod replST">
          <ac:chgData name="Walid Ben Romdhane" userId="6fe82dfa42338168" providerId="LiveId" clId="{E72666A0-950D-449F-A17C-796EE64FDA89}" dt="2022-01-28T13:54:13.855" v="8137" actId="14100"/>
          <ac:spMkLst>
            <pc:docMk/>
            <pc:sldMk cId="1183108585" sldId="709"/>
            <ac:spMk id="12" creationId="{1FDF084C-4F5A-45AE-B371-EC4DB6B319AF}"/>
          </ac:spMkLst>
        </pc:spChg>
        <pc:spChg chg="mod topLvl replST">
          <ac:chgData name="Walid Ben Romdhane" userId="6fe82dfa42338168" providerId="LiveId" clId="{E72666A0-950D-449F-A17C-796EE64FDA89}" dt="2022-01-28T13:55:13.152" v="8175" actId="165"/>
          <ac:spMkLst>
            <pc:docMk/>
            <pc:sldMk cId="1183108585" sldId="709"/>
            <ac:spMk id="22" creationId="{BBEB0060-4B24-4AF7-9CE6-0D4FE781BF19}"/>
          </ac:spMkLst>
        </pc:spChg>
        <pc:spChg chg="mod topLvl replST">
          <ac:chgData name="Walid Ben Romdhane" userId="6fe82dfa42338168" providerId="LiveId" clId="{E72666A0-950D-449F-A17C-796EE64FDA89}" dt="2022-01-28T13:55:13.152" v="8175" actId="165"/>
          <ac:spMkLst>
            <pc:docMk/>
            <pc:sldMk cId="1183108585" sldId="709"/>
            <ac:spMk id="23" creationId="{71403789-9FDD-4ED1-9182-5AE243C020EB}"/>
          </ac:spMkLst>
        </pc:spChg>
        <pc:grpChg chg="mod replST">
          <ac:chgData name="Walid Ben Romdhane" userId="6fe82dfa42338168" providerId="LiveId" clId="{E72666A0-950D-449F-A17C-796EE64FDA89}" dt="2022-01-28T13:54:16.623" v="8138" actId="207"/>
          <ac:grpSpMkLst>
            <pc:docMk/>
            <pc:sldMk cId="1183108585" sldId="709"/>
            <ac:grpSpMk id="14" creationId="{C4DCEEFC-4D8E-45C5-A7A0-48F8285ADC88}"/>
          </ac:grpSpMkLst>
        </pc:grpChg>
        <pc:grpChg chg="del replST">
          <ac:chgData name="Walid Ben Romdhane" userId="6fe82dfa42338168" providerId="LiveId" clId="{E72666A0-950D-449F-A17C-796EE64FDA89}" dt="2022-01-28T13:55:13.152" v="8175" actId="165"/>
          <ac:grpSpMkLst>
            <pc:docMk/>
            <pc:sldMk cId="1183108585" sldId="709"/>
            <ac:grpSpMk id="25" creationId="{6FB74277-3055-462B-A36B-8D15521885A7}"/>
          </ac:grpSpMkLst>
        </pc:grpChg>
        <pc:picChg chg="mod">
          <ac:chgData name="Walid Ben Romdhane" userId="6fe82dfa42338168" providerId="LiveId" clId="{E72666A0-950D-449F-A17C-796EE64FDA89}" dt="2022-01-28T13:54:11.255" v="8106" actId="14100"/>
          <ac:picMkLst>
            <pc:docMk/>
            <pc:sldMk cId="1183108585" sldId="709"/>
            <ac:picMk id="5" creationId="{505F00FD-B924-40D0-A640-D939FB15ACA6}"/>
          </ac:picMkLst>
        </pc:picChg>
        <pc:picChg chg="mod">
          <ac:chgData name="Walid Ben Romdhane" userId="6fe82dfa42338168" providerId="LiveId" clId="{E72666A0-950D-449F-A17C-796EE64FDA89}" dt="2022-01-28T13:55:05.617" v="8144" actId="14100"/>
          <ac:picMkLst>
            <pc:docMk/>
            <pc:sldMk cId="1183108585" sldId="709"/>
            <ac:picMk id="16" creationId="{2E820C76-794F-4900-999C-2CCF69CAEBBD}"/>
          </ac:picMkLst>
        </pc:picChg>
      </pc:sldChg>
      <pc:sldChg chg="addSp delSp modSp new del mod delAnim modAnim">
        <pc:chgData name="Walid Ben Romdhane" userId="6fe82dfa42338168" providerId="LiveId" clId="{E72666A0-950D-449F-A17C-796EE64FDA89}" dt="2022-02-01T10:22:51.631" v="9621" actId="47"/>
        <pc:sldMkLst>
          <pc:docMk/>
          <pc:sldMk cId="2098376935" sldId="709"/>
        </pc:sldMkLst>
        <pc:spChg chg="mod">
          <ac:chgData name="Walid Ben Romdhane" userId="6fe82dfa42338168" providerId="LiveId" clId="{E72666A0-950D-449F-A17C-796EE64FDA89}" dt="2022-01-29T13:17:00.686" v="8377"/>
          <ac:spMkLst>
            <pc:docMk/>
            <pc:sldMk cId="2098376935" sldId="709"/>
            <ac:spMk id="3" creationId="{84F71453-F82E-4906-BB93-211D3045A56E}"/>
          </ac:spMkLst>
        </pc:spChg>
        <pc:grpChg chg="add del mod">
          <ac:chgData name="Walid Ben Romdhane" userId="6fe82dfa42338168" providerId="LiveId" clId="{E72666A0-950D-449F-A17C-796EE64FDA89}" dt="2022-02-01T10:21:43.414" v="9617" actId="21"/>
          <ac:grpSpMkLst>
            <pc:docMk/>
            <pc:sldMk cId="2098376935" sldId="709"/>
            <ac:grpSpMk id="2" creationId="{6F50D382-AF6F-4B5C-8882-62BA1D799CF8}"/>
          </ac:grpSpMkLst>
        </pc:grpChg>
        <pc:picChg chg="mod">
          <ac:chgData name="Walid Ben Romdhane" userId="6fe82dfa42338168" providerId="LiveId" clId="{E72666A0-950D-449F-A17C-796EE64FDA89}" dt="2022-01-29T13:17:00.686" v="8377"/>
          <ac:picMkLst>
            <pc:docMk/>
            <pc:sldMk cId="2098376935" sldId="709"/>
            <ac:picMk id="4" creationId="{E8B55D71-9314-4B24-A86B-5EBAC789BF42}"/>
          </ac:picMkLst>
        </pc:picChg>
      </pc:sldChg>
      <pc:sldChg chg="addSp delSp modSp new del mod">
        <pc:chgData name="Walid Ben Romdhane" userId="6fe82dfa42338168" providerId="LiveId" clId="{E72666A0-950D-449F-A17C-796EE64FDA89}" dt="2022-01-28T13:53:55.747" v="8100" actId="47"/>
        <pc:sldMkLst>
          <pc:docMk/>
          <pc:sldMk cId="3951696087" sldId="709"/>
        </pc:sldMkLst>
        <pc:spChg chg="del">
          <ac:chgData name="Walid Ben Romdhane" userId="6fe82dfa42338168" providerId="LiveId" clId="{E72666A0-950D-449F-A17C-796EE64FDA89}" dt="2022-01-28T13:52:54.276" v="8088" actId="478"/>
          <ac:spMkLst>
            <pc:docMk/>
            <pc:sldMk cId="3951696087" sldId="709"/>
            <ac:spMk id="2" creationId="{E0245592-9700-41C9-8587-FDA2A110CBB8}"/>
          </ac:spMkLst>
        </pc:spChg>
        <pc:spChg chg="del">
          <ac:chgData name="Walid Ben Romdhane" userId="6fe82dfa42338168" providerId="LiveId" clId="{E72666A0-950D-449F-A17C-796EE64FDA89}" dt="2022-01-28T13:52:54.276" v="8088" actId="478"/>
          <ac:spMkLst>
            <pc:docMk/>
            <pc:sldMk cId="3951696087" sldId="709"/>
            <ac:spMk id="3" creationId="{96DB2484-7E3E-46A4-880A-18BF82C78C77}"/>
          </ac:spMkLst>
        </pc:spChg>
        <pc:spChg chg="mod topLvl">
          <ac:chgData name="Walid Ben Romdhane" userId="6fe82dfa42338168" providerId="LiveId" clId="{E72666A0-950D-449F-A17C-796EE64FDA89}" dt="2022-01-28T13:53:11.964" v="8092" actId="165"/>
          <ac:spMkLst>
            <pc:docMk/>
            <pc:sldMk cId="3951696087" sldId="709"/>
            <ac:spMk id="5" creationId="{F3BC3C35-A94F-42C7-A6D4-BBC7470E2B4B}"/>
          </ac:spMkLst>
        </pc:spChg>
        <pc:spChg chg="mod topLvl">
          <ac:chgData name="Walid Ben Romdhane" userId="6fe82dfa42338168" providerId="LiveId" clId="{E72666A0-950D-449F-A17C-796EE64FDA89}" dt="2022-01-28T13:53:11.964" v="8092" actId="165"/>
          <ac:spMkLst>
            <pc:docMk/>
            <pc:sldMk cId="3951696087" sldId="709"/>
            <ac:spMk id="6" creationId="{820DCEC6-C224-4DCA-86D9-6898C6308E05}"/>
          </ac:spMkLst>
        </pc:spChg>
        <pc:grpChg chg="add del mod">
          <ac:chgData name="Walid Ben Romdhane" userId="6fe82dfa42338168" providerId="LiveId" clId="{E72666A0-950D-449F-A17C-796EE64FDA89}" dt="2022-01-28T13:53:11.964" v="8092" actId="165"/>
          <ac:grpSpMkLst>
            <pc:docMk/>
            <pc:sldMk cId="3951696087" sldId="709"/>
            <ac:grpSpMk id="4" creationId="{715055CA-DDDA-42FE-8908-A7C7F65F20F7}"/>
          </ac:grpSpMkLst>
        </pc:grpChg>
      </pc:sldChg>
      <pc:sldChg chg="addSp delSp modSp add del mod modTransition">
        <pc:chgData name="Walid Ben Romdhane" userId="6fe82dfa42338168" providerId="LiveId" clId="{E72666A0-950D-449F-A17C-796EE64FDA89}" dt="2022-01-29T11:38:08.868" v="8369" actId="47"/>
        <pc:sldMkLst>
          <pc:docMk/>
          <pc:sldMk cId="2942732104" sldId="710"/>
        </pc:sldMkLst>
        <pc:spChg chg="del mod topLvl">
          <ac:chgData name="Walid Ben Romdhane" userId="6fe82dfa42338168" providerId="LiveId" clId="{E72666A0-950D-449F-A17C-796EE64FDA89}" dt="2022-01-28T14:02:39.526" v="8295"/>
          <ac:spMkLst>
            <pc:docMk/>
            <pc:sldMk cId="2942732104" sldId="710"/>
            <ac:spMk id="9" creationId="{E1C6BDB3-2E7A-42D1-8419-12F92C029744}"/>
          </ac:spMkLst>
        </pc:spChg>
        <pc:spChg chg="del mod topLvl">
          <ac:chgData name="Walid Ben Romdhane" userId="6fe82dfa42338168" providerId="LiveId" clId="{E72666A0-950D-449F-A17C-796EE64FDA89}" dt="2022-01-28T14:02:39.526" v="8296"/>
          <ac:spMkLst>
            <pc:docMk/>
            <pc:sldMk cId="2942732104" sldId="710"/>
            <ac:spMk id="10" creationId="{1077E542-35AF-42A7-B869-0BE83B3D7E8C}"/>
          </ac:spMkLst>
        </pc:spChg>
        <pc:spChg chg="del mod topLvl replST">
          <ac:chgData name="Walid Ben Romdhane" userId="6fe82dfa42338168" providerId="LiveId" clId="{E72666A0-950D-449F-A17C-796EE64FDA89}" dt="2022-01-28T14:04:26.388" v="8353"/>
          <ac:spMkLst>
            <pc:docMk/>
            <pc:sldMk cId="2942732104" sldId="710"/>
            <ac:spMk id="11" creationId="{1C08342A-AEF9-4D1D-ABCC-EE57E67B1491}"/>
          </ac:spMkLst>
        </pc:spChg>
        <pc:spChg chg="del mod topLvl replST">
          <ac:chgData name="Walid Ben Romdhane" userId="6fe82dfa42338168" providerId="LiveId" clId="{E72666A0-950D-449F-A17C-796EE64FDA89}" dt="2022-01-28T14:04:26.388" v="8353"/>
          <ac:spMkLst>
            <pc:docMk/>
            <pc:sldMk cId="2942732104" sldId="710"/>
            <ac:spMk id="12" creationId="{1FDF084C-4F5A-45AE-B371-EC4DB6B319AF}"/>
          </ac:spMkLst>
        </pc:spChg>
        <pc:spChg chg="del mod">
          <ac:chgData name="Walid Ben Romdhane" userId="6fe82dfa42338168" providerId="LiveId" clId="{E72666A0-950D-449F-A17C-796EE64FDA89}" dt="2022-01-28T14:02:39.526" v="8297"/>
          <ac:spMkLst>
            <pc:docMk/>
            <pc:sldMk cId="2942732104" sldId="710"/>
            <ac:spMk id="15" creationId="{402A6109-8B82-4EFB-BA8C-CAB16904E14B}"/>
          </ac:spMkLst>
        </pc:spChg>
        <pc:spChg chg="del mod topLvl">
          <ac:chgData name="Walid Ben Romdhane" userId="6fe82dfa42338168" providerId="LiveId" clId="{E72666A0-950D-449F-A17C-796EE64FDA89}" dt="2022-01-28T14:03:09.318" v="8350" actId="478"/>
          <ac:spMkLst>
            <pc:docMk/>
            <pc:sldMk cId="2942732104" sldId="710"/>
            <ac:spMk id="16" creationId="{54715A7F-7AB7-4135-9A9F-B3412334FE72}"/>
          </ac:spMkLst>
        </pc:spChg>
        <pc:spChg chg="del mod topLvl">
          <ac:chgData name="Walid Ben Romdhane" userId="6fe82dfa42338168" providerId="LiveId" clId="{E72666A0-950D-449F-A17C-796EE64FDA89}" dt="2022-01-28T14:03:09.318" v="8350" actId="478"/>
          <ac:spMkLst>
            <pc:docMk/>
            <pc:sldMk cId="2942732104" sldId="710"/>
            <ac:spMk id="17" creationId="{A3AD1E46-05AB-45D0-9AE6-18B330CE021E}"/>
          </ac:spMkLst>
        </pc:spChg>
        <pc:spChg chg="add del mod">
          <ac:chgData name="Walid Ben Romdhane" userId="6fe82dfa42338168" providerId="LiveId" clId="{E72666A0-950D-449F-A17C-796EE64FDA89}" dt="2022-01-28T14:04:26.388" v="8353"/>
          <ac:spMkLst>
            <pc:docMk/>
            <pc:sldMk cId="2942732104" sldId="710"/>
            <ac:spMk id="20" creationId="{A6F30C36-ED78-46F9-8543-F61B74764BFA}"/>
          </ac:spMkLst>
        </pc:spChg>
        <pc:spChg chg="del mod">
          <ac:chgData name="Walid Ben Romdhane" userId="6fe82dfa42338168" providerId="LiveId" clId="{E72666A0-950D-449F-A17C-796EE64FDA89}" dt="2022-01-28T14:04:28.536" v="8354" actId="478"/>
          <ac:spMkLst>
            <pc:docMk/>
            <pc:sldMk cId="2942732104" sldId="710"/>
            <ac:spMk id="21" creationId="{10317FC7-9BBE-4F69-9E69-AD4E65DC83BB}"/>
          </ac:spMkLst>
        </pc:spChg>
        <pc:spChg chg="mod">
          <ac:chgData name="Walid Ben Romdhane" userId="6fe82dfa42338168" providerId="LiveId" clId="{E72666A0-950D-449F-A17C-796EE64FDA89}" dt="2022-01-28T14:04:59.770" v="8362" actId="2085"/>
          <ac:spMkLst>
            <pc:docMk/>
            <pc:sldMk cId="2942732104" sldId="710"/>
            <ac:spMk id="22" creationId="{B17598E8-DEB0-4BCB-B97F-65042ED4B546}"/>
          </ac:spMkLst>
        </pc:spChg>
        <pc:spChg chg="mod">
          <ac:chgData name="Walid Ben Romdhane" userId="6fe82dfa42338168" providerId="LiveId" clId="{E72666A0-950D-449F-A17C-796EE64FDA89}" dt="2022-01-28T14:04:59.770" v="8362" actId="2085"/>
          <ac:spMkLst>
            <pc:docMk/>
            <pc:sldMk cId="2942732104" sldId="710"/>
            <ac:spMk id="23" creationId="{F222AB21-FEAD-454C-A54F-510C193A53AE}"/>
          </ac:spMkLst>
        </pc:spChg>
        <pc:grpChg chg="mod">
          <ac:chgData name="Walid Ben Romdhane" userId="6fe82dfa42338168" providerId="LiveId" clId="{E72666A0-950D-449F-A17C-796EE64FDA89}" dt="2022-01-28T14:02:39.525" v="8293"/>
          <ac:grpSpMkLst>
            <pc:docMk/>
            <pc:sldMk cId="2942732104" sldId="710"/>
            <ac:grpSpMk id="1" creationId="{00000000-0000-0000-0000-000000000000}"/>
          </ac:grpSpMkLst>
        </pc:grpChg>
        <pc:grpChg chg="del mod">
          <ac:chgData name="Walid Ben Romdhane" userId="6fe82dfa42338168" providerId="LiveId" clId="{E72666A0-950D-449F-A17C-796EE64FDA89}" dt="2022-01-28T14:02:39.526" v="8294"/>
          <ac:grpSpMkLst>
            <pc:docMk/>
            <pc:sldMk cId="2942732104" sldId="710"/>
            <ac:grpSpMk id="8" creationId="{B23816B2-BA83-4581-8AB2-7ED0A339FEEA}"/>
          </ac:grpSpMkLst>
        </pc:grpChg>
        <pc:grpChg chg="del mod topLvl">
          <ac:chgData name="Walid Ben Romdhane" userId="6fe82dfa42338168" providerId="LiveId" clId="{E72666A0-950D-449F-A17C-796EE64FDA89}" dt="2022-01-28T14:02:39.526" v="8298"/>
          <ac:grpSpMkLst>
            <pc:docMk/>
            <pc:sldMk cId="2942732104" sldId="710"/>
            <ac:grpSpMk id="13" creationId="{0B919BD6-CC21-4430-9B82-650D0008B42E}"/>
          </ac:grpSpMkLst>
        </pc:grpChg>
        <pc:grpChg chg="del mod">
          <ac:chgData name="Walid Ben Romdhane" userId="6fe82dfa42338168" providerId="LiveId" clId="{E72666A0-950D-449F-A17C-796EE64FDA89}" dt="2022-01-28T13:55:16.609" v="8176" actId="165"/>
          <ac:grpSpMkLst>
            <pc:docMk/>
            <pc:sldMk cId="2942732104" sldId="710"/>
            <ac:grpSpMk id="14" creationId="{C4DCEEFC-4D8E-45C5-A7A0-48F8285ADC88}"/>
          </ac:grpSpMkLst>
        </pc:grpChg>
        <pc:grpChg chg="add del mod">
          <ac:chgData name="Walid Ben Romdhane" userId="6fe82dfa42338168" providerId="LiveId" clId="{E72666A0-950D-449F-A17C-796EE64FDA89}" dt="2022-01-28T14:02:39.526" v="8300"/>
          <ac:grpSpMkLst>
            <pc:docMk/>
            <pc:sldMk cId="2942732104" sldId="710"/>
            <ac:grpSpMk id="18" creationId="{810EBD5E-FD00-407B-85ED-1D17743A85EE}"/>
          </ac:grpSpMkLst>
        </pc:grpChg>
        <pc:grpChg chg="add del mod replST">
          <ac:chgData name="Walid Ben Romdhane" userId="6fe82dfa42338168" providerId="LiveId" clId="{E72666A0-950D-449F-A17C-796EE64FDA89}" dt="2022-01-28T14:03:25.257" v="8351" actId="165"/>
          <ac:grpSpMkLst>
            <pc:docMk/>
            <pc:sldMk cId="2942732104" sldId="710"/>
            <ac:grpSpMk id="19" creationId="{4172D124-9FA3-4BFC-8C07-80594974969C}"/>
          </ac:grpSpMkLst>
        </pc:grpChg>
        <pc:picChg chg="del mod replST">
          <ac:chgData name="Walid Ben Romdhane" userId="6fe82dfa42338168" providerId="LiveId" clId="{E72666A0-950D-449F-A17C-796EE64FDA89}" dt="2022-01-28T14:02:28.479" v="8273"/>
          <ac:picMkLst>
            <pc:docMk/>
            <pc:sldMk cId="2942732104" sldId="710"/>
            <ac:picMk id="3" creationId="{6533C900-1371-4D24-B97F-FB61CA4C94F7}"/>
          </ac:picMkLst>
        </pc:picChg>
        <pc:picChg chg="add del mod ord replST">
          <ac:chgData name="Walid Ben Romdhane" userId="6fe82dfa42338168" providerId="LiveId" clId="{E72666A0-950D-449F-A17C-796EE64FDA89}" dt="2022-01-28T14:02:39.536" v="8343"/>
          <ac:picMkLst>
            <pc:docMk/>
            <pc:sldMk cId="2942732104" sldId="710"/>
            <ac:picMk id="5" creationId="{7785F576-65B5-415C-843B-C74D6E667FE2}"/>
          </ac:picMkLst>
        </pc:picChg>
        <pc:picChg chg="add del mod">
          <ac:chgData name="Walid Ben Romdhane" userId="6fe82dfa42338168" providerId="LiveId" clId="{E72666A0-950D-449F-A17C-796EE64FDA89}" dt="2022-01-28T14:02:39.525" v="8293"/>
          <ac:picMkLst>
            <pc:docMk/>
            <pc:sldMk cId="2942732104" sldId="710"/>
            <ac:picMk id="7" creationId="{F986BC86-B664-4BAB-B652-CE4D19BCEE4E}"/>
          </ac:picMkLst>
        </pc:picChg>
      </pc:sldChg>
      <pc:sldChg chg="add">
        <pc:chgData name="Walid Ben Romdhane" userId="6fe82dfa42338168" providerId="LiveId" clId="{E72666A0-950D-449F-A17C-796EE64FDA89}" dt="2022-01-31T10:27:49.513" v="8381"/>
        <pc:sldMkLst>
          <pc:docMk/>
          <pc:sldMk cId="3309480395" sldId="710"/>
        </pc:sldMkLst>
      </pc:sldChg>
      <pc:sldChg chg="modSp add del mod">
        <pc:chgData name="Walid Ben Romdhane" userId="6fe82dfa42338168" providerId="LiveId" clId="{E72666A0-950D-449F-A17C-796EE64FDA89}" dt="2022-01-28T13:53:55.166" v="8099" actId="47"/>
        <pc:sldMkLst>
          <pc:docMk/>
          <pc:sldMk cId="4071939045" sldId="710"/>
        </pc:sldMkLst>
        <pc:spChg chg="mod">
          <ac:chgData name="Walid Ben Romdhane" userId="6fe82dfa42338168" providerId="LiveId" clId="{E72666A0-950D-449F-A17C-796EE64FDA89}" dt="2022-01-28T13:53:48.628" v="8098" actId="1076"/>
          <ac:spMkLst>
            <pc:docMk/>
            <pc:sldMk cId="4071939045" sldId="710"/>
            <ac:spMk id="5" creationId="{F3BC3C35-A94F-42C7-A6D4-BBC7470E2B4B}"/>
          </ac:spMkLst>
        </pc:spChg>
        <pc:spChg chg="mod">
          <ac:chgData name="Walid Ben Romdhane" userId="6fe82dfa42338168" providerId="LiveId" clId="{E72666A0-950D-449F-A17C-796EE64FDA89}" dt="2022-01-28T13:53:48.628" v="8098" actId="1076"/>
          <ac:spMkLst>
            <pc:docMk/>
            <pc:sldMk cId="4071939045" sldId="710"/>
            <ac:spMk id="6" creationId="{820DCEC6-C224-4DCA-86D9-6898C6308E05}"/>
          </ac:spMkLst>
        </pc:spChg>
        <pc:grpChg chg="mod">
          <ac:chgData name="Walid Ben Romdhane" userId="6fe82dfa42338168" providerId="LiveId" clId="{E72666A0-950D-449F-A17C-796EE64FDA89}" dt="2022-01-28T13:53:48.628" v="8098" actId="1076"/>
          <ac:grpSpMkLst>
            <pc:docMk/>
            <pc:sldMk cId="4071939045" sldId="710"/>
            <ac:grpSpMk id="4" creationId="{715055CA-DDDA-42FE-8908-A7C7F65F20F7}"/>
          </ac:grpSpMkLst>
        </pc:grpChg>
        <pc:picChg chg="mod">
          <ac:chgData name="Walid Ben Romdhane" userId="6fe82dfa42338168" providerId="LiveId" clId="{E72666A0-950D-449F-A17C-796EE64FDA89}" dt="2022-01-28T13:53:25.994" v="8096" actId="14100"/>
          <ac:picMkLst>
            <pc:docMk/>
            <pc:sldMk cId="4071939045" sldId="710"/>
            <ac:picMk id="3" creationId="{E3689FAD-44F7-49BD-9F2C-161D0DEBB3AB}"/>
          </ac:picMkLst>
        </pc:picChg>
      </pc:sldChg>
      <pc:sldChg chg="addSp delSp modSp add del">
        <pc:chgData name="Walid Ben Romdhane" userId="6fe82dfa42338168" providerId="LiveId" clId="{E72666A0-950D-449F-A17C-796EE64FDA89}" dt="2022-01-29T11:38:08.868" v="8369" actId="47"/>
        <pc:sldMkLst>
          <pc:docMk/>
          <pc:sldMk cId="1187031688" sldId="711"/>
        </pc:sldMkLst>
        <pc:spChg chg="mod topLvl">
          <ac:chgData name="Walid Ben Romdhane" userId="6fe82dfa42338168" providerId="LiveId" clId="{E72666A0-950D-449F-A17C-796EE64FDA89}" dt="2022-01-28T13:56:30.918" v="8191" actId="165"/>
          <ac:spMkLst>
            <pc:docMk/>
            <pc:sldMk cId="1187031688" sldId="711"/>
            <ac:spMk id="11" creationId="{1C08342A-AEF9-4D1D-ABCC-EE57E67B1491}"/>
          </ac:spMkLst>
        </pc:spChg>
        <pc:spChg chg="mod topLvl">
          <ac:chgData name="Walid Ben Romdhane" userId="6fe82dfa42338168" providerId="LiveId" clId="{E72666A0-950D-449F-A17C-796EE64FDA89}" dt="2022-01-28T13:56:30.918" v="8191" actId="165"/>
          <ac:spMkLst>
            <pc:docMk/>
            <pc:sldMk cId="1187031688" sldId="711"/>
            <ac:spMk id="12" creationId="{1FDF084C-4F5A-45AE-B371-EC4DB6B319AF}"/>
          </ac:spMkLst>
        </pc:spChg>
        <pc:grpChg chg="add del mod">
          <ac:chgData name="Walid Ben Romdhane" userId="6fe82dfa42338168" providerId="LiveId" clId="{E72666A0-950D-449F-A17C-796EE64FDA89}" dt="2022-01-28T13:56:30.918" v="8191" actId="165"/>
          <ac:grpSpMkLst>
            <pc:docMk/>
            <pc:sldMk cId="1187031688" sldId="711"/>
            <ac:grpSpMk id="2" creationId="{0E2ED8B0-E803-4063-BCB7-37779A812053}"/>
          </ac:grpSpMkLst>
        </pc:grpChg>
      </pc:sldChg>
      <pc:sldChg chg="modSp add mod modTransition modAnim">
        <pc:chgData name="Walid Ben Romdhane" userId="6fe82dfa42338168" providerId="LiveId" clId="{E72666A0-950D-449F-A17C-796EE64FDA89}" dt="2022-01-31T11:05:38.756" v="8439"/>
        <pc:sldMkLst>
          <pc:docMk/>
          <pc:sldMk cId="4054107518" sldId="711"/>
        </pc:sldMkLst>
        <pc:graphicFrameChg chg="modGraphic">
          <ac:chgData name="Walid Ben Romdhane" userId="6fe82dfa42338168" providerId="LiveId" clId="{E72666A0-950D-449F-A17C-796EE64FDA89}" dt="2022-01-31T11:03:25.863" v="8420" actId="6549"/>
          <ac:graphicFrameMkLst>
            <pc:docMk/>
            <pc:sldMk cId="4054107518" sldId="711"/>
            <ac:graphicFrameMk id="2" creationId="{6A32BCD8-3E6C-4834-9DAC-C0204A5CF939}"/>
          </ac:graphicFrameMkLst>
        </pc:graphicFrameChg>
      </pc:sldChg>
      <pc:sldChg chg="modSp add mod ord modTransition addAnim delAnim modAnim">
        <pc:chgData name="Walid Ben Romdhane" userId="6fe82dfa42338168" providerId="LiveId" clId="{E72666A0-950D-449F-A17C-796EE64FDA89}" dt="2022-01-31T11:05:38.756" v="8439"/>
        <pc:sldMkLst>
          <pc:docMk/>
          <pc:sldMk cId="741749637" sldId="712"/>
        </pc:sldMkLst>
        <pc:graphicFrameChg chg="modGraphic">
          <ac:chgData name="Walid Ben Romdhane" userId="6fe82dfa42338168" providerId="LiveId" clId="{E72666A0-950D-449F-A17C-796EE64FDA89}" dt="2022-01-31T11:03:30.555" v="8422" actId="6549"/>
          <ac:graphicFrameMkLst>
            <pc:docMk/>
            <pc:sldMk cId="741749637" sldId="712"/>
            <ac:graphicFrameMk id="2" creationId="{6A32BCD8-3E6C-4834-9DAC-C0204A5CF939}"/>
          </ac:graphicFrameMkLst>
        </pc:graphicFrameChg>
      </pc:sldChg>
      <pc:sldChg chg="addSp delSp modSp add del mod modTransition">
        <pc:chgData name="Walid Ben Romdhane" userId="6fe82dfa42338168" providerId="LiveId" clId="{E72666A0-950D-449F-A17C-796EE64FDA89}" dt="2022-01-29T11:38:08.868" v="8369" actId="47"/>
        <pc:sldMkLst>
          <pc:docMk/>
          <pc:sldMk cId="3264951789" sldId="712"/>
        </pc:sldMkLst>
        <pc:spChg chg="add del">
          <ac:chgData name="Walid Ben Romdhane" userId="6fe82dfa42338168" providerId="LiveId" clId="{E72666A0-950D-449F-A17C-796EE64FDA89}" dt="2022-01-28T14:04:41.752" v="8356"/>
          <ac:spMkLst>
            <pc:docMk/>
            <pc:sldMk cId="3264951789" sldId="712"/>
            <ac:spMk id="2" creationId="{6EE7E41C-1353-484C-898C-2839FCFDB814}"/>
          </ac:spMkLst>
        </pc:spChg>
        <pc:spChg chg="add del mod">
          <ac:chgData name="Walid Ben Romdhane" userId="6fe82dfa42338168" providerId="LiveId" clId="{E72666A0-950D-449F-A17C-796EE64FDA89}" dt="2022-01-28T14:04:41.752" v="8356"/>
          <ac:spMkLst>
            <pc:docMk/>
            <pc:sldMk cId="3264951789" sldId="712"/>
            <ac:spMk id="4" creationId="{6428BDD1-EF16-4FC4-9DB2-B4D2DFC93483}"/>
          </ac:spMkLst>
        </pc:spChg>
        <pc:spChg chg="add del mod">
          <ac:chgData name="Walid Ben Romdhane" userId="6fe82dfa42338168" providerId="LiveId" clId="{E72666A0-950D-449F-A17C-796EE64FDA89}" dt="2022-01-28T14:04:41.752" v="8356"/>
          <ac:spMkLst>
            <pc:docMk/>
            <pc:sldMk cId="3264951789" sldId="712"/>
            <ac:spMk id="5" creationId="{58CD0785-94E7-48C2-90A5-15ADE6A86905}"/>
          </ac:spMkLst>
        </pc:spChg>
        <pc:spChg chg="del mod">
          <ac:chgData name="Walid Ben Romdhane" userId="6fe82dfa42338168" providerId="LiveId" clId="{E72666A0-950D-449F-A17C-796EE64FDA89}" dt="2022-01-28T14:04:43.687" v="8357" actId="478"/>
          <ac:spMkLst>
            <pc:docMk/>
            <pc:sldMk cId="3264951789" sldId="712"/>
            <ac:spMk id="7" creationId="{15ED8DC6-4AA8-4E9F-A0E7-F57773630629}"/>
          </ac:spMkLst>
        </pc:spChg>
        <pc:spChg chg="mod">
          <ac:chgData name="Walid Ben Romdhane" userId="6fe82dfa42338168" providerId="LiveId" clId="{E72666A0-950D-449F-A17C-796EE64FDA89}" dt="2022-01-28T14:04:49.896" v="8360" actId="2085"/>
          <ac:spMkLst>
            <pc:docMk/>
            <pc:sldMk cId="3264951789" sldId="712"/>
            <ac:spMk id="8" creationId="{C83FC5E1-E59C-4E3D-B60D-EC2B79335C0B}"/>
          </ac:spMkLst>
        </pc:spChg>
        <pc:spChg chg="mod">
          <ac:chgData name="Walid Ben Romdhane" userId="6fe82dfa42338168" providerId="LiveId" clId="{E72666A0-950D-449F-A17C-796EE64FDA89}" dt="2022-01-28T14:04:49.896" v="8360" actId="2085"/>
          <ac:spMkLst>
            <pc:docMk/>
            <pc:sldMk cId="3264951789" sldId="712"/>
            <ac:spMk id="9" creationId="{48F9EFDD-8E84-440E-8F44-A1EF8BD97ED8}"/>
          </ac:spMkLst>
        </pc:spChg>
        <pc:spChg chg="del mod">
          <ac:chgData name="Walid Ben Romdhane" userId="6fe82dfa42338168" providerId="LiveId" clId="{E72666A0-950D-449F-A17C-796EE64FDA89}" dt="2022-01-28T14:03:06.926" v="8349" actId="478"/>
          <ac:spMkLst>
            <pc:docMk/>
            <pc:sldMk cId="3264951789" sldId="712"/>
            <ac:spMk id="11" creationId="{1C08342A-AEF9-4D1D-ABCC-EE57E67B1491}"/>
          </ac:spMkLst>
        </pc:spChg>
        <pc:spChg chg="del mod">
          <ac:chgData name="Walid Ben Romdhane" userId="6fe82dfa42338168" providerId="LiveId" clId="{E72666A0-950D-449F-A17C-796EE64FDA89}" dt="2022-01-28T14:03:06.926" v="8349" actId="478"/>
          <ac:spMkLst>
            <pc:docMk/>
            <pc:sldMk cId="3264951789" sldId="712"/>
            <ac:spMk id="12" creationId="{1FDF084C-4F5A-45AE-B371-EC4DB6B319AF}"/>
          </ac:spMkLst>
        </pc:spChg>
      </pc:sldChg>
      <pc:sldChg chg="modSp add mod ord modTransition modAnim">
        <pc:chgData name="Walid Ben Romdhane" userId="6fe82dfa42338168" providerId="LiveId" clId="{E72666A0-950D-449F-A17C-796EE64FDA89}" dt="2022-01-31T11:05:38.756" v="8439"/>
        <pc:sldMkLst>
          <pc:docMk/>
          <pc:sldMk cId="186892128" sldId="713"/>
        </pc:sldMkLst>
        <pc:graphicFrameChg chg="modGraphic">
          <ac:chgData name="Walid Ben Romdhane" userId="6fe82dfa42338168" providerId="LiveId" clId="{E72666A0-950D-449F-A17C-796EE64FDA89}" dt="2022-01-31T11:03:48.329" v="8428" actId="6549"/>
          <ac:graphicFrameMkLst>
            <pc:docMk/>
            <pc:sldMk cId="186892128" sldId="713"/>
            <ac:graphicFrameMk id="2" creationId="{6A32BCD8-3E6C-4834-9DAC-C0204A5CF939}"/>
          </ac:graphicFrameMkLst>
        </pc:graphicFrameChg>
      </pc:sldChg>
      <pc:sldChg chg="modSp add del">
        <pc:chgData name="Walid Ben Romdhane" userId="6fe82dfa42338168" providerId="LiveId" clId="{E72666A0-950D-449F-A17C-796EE64FDA89}" dt="2022-01-29T11:38:08.868" v="8369" actId="47"/>
        <pc:sldMkLst>
          <pc:docMk/>
          <pc:sldMk cId="338357074" sldId="713"/>
        </pc:sldMkLst>
        <pc:spChg chg="mod">
          <ac:chgData name="Walid Ben Romdhane" userId="6fe82dfa42338168" providerId="LiveId" clId="{E72666A0-950D-449F-A17C-796EE64FDA89}" dt="2022-01-28T13:57:05.404" v="8195" actId="14100"/>
          <ac:spMkLst>
            <pc:docMk/>
            <pc:sldMk cId="338357074" sldId="713"/>
            <ac:spMk id="11" creationId="{1C08342A-AEF9-4D1D-ABCC-EE57E67B1491}"/>
          </ac:spMkLst>
        </pc:spChg>
        <pc:spChg chg="mod">
          <ac:chgData name="Walid Ben Romdhane" userId="6fe82dfa42338168" providerId="LiveId" clId="{E72666A0-950D-449F-A17C-796EE64FDA89}" dt="2022-01-28T13:57:14.982" v="8196" actId="1076"/>
          <ac:spMkLst>
            <pc:docMk/>
            <pc:sldMk cId="338357074" sldId="713"/>
            <ac:spMk id="12" creationId="{1FDF084C-4F5A-45AE-B371-EC4DB6B319AF}"/>
          </ac:spMkLst>
        </pc:spChg>
      </pc:sldChg>
      <pc:sldChg chg="modSp add del mod">
        <pc:chgData name="Walid Ben Romdhane" userId="6fe82dfa42338168" providerId="LiveId" clId="{E72666A0-950D-449F-A17C-796EE64FDA89}" dt="2022-01-29T11:38:08.868" v="8369" actId="47"/>
        <pc:sldMkLst>
          <pc:docMk/>
          <pc:sldMk cId="1147724485" sldId="714"/>
        </pc:sldMkLst>
        <pc:spChg chg="mod">
          <ac:chgData name="Walid Ben Romdhane" userId="6fe82dfa42338168" providerId="LiveId" clId="{E72666A0-950D-449F-A17C-796EE64FDA89}" dt="2022-01-28T14:05:40.040" v="8368" actId="14100"/>
          <ac:spMkLst>
            <pc:docMk/>
            <pc:sldMk cId="1147724485" sldId="714"/>
            <ac:spMk id="22" creationId="{B17598E8-DEB0-4BCB-B97F-65042ED4B546}"/>
          </ac:spMkLst>
        </pc:spChg>
        <pc:spChg chg="mod">
          <ac:chgData name="Walid Ben Romdhane" userId="6fe82dfa42338168" providerId="LiveId" clId="{E72666A0-950D-449F-A17C-796EE64FDA89}" dt="2022-01-28T14:05:40.040" v="8368" actId="14100"/>
          <ac:spMkLst>
            <pc:docMk/>
            <pc:sldMk cId="1147724485" sldId="714"/>
            <ac:spMk id="23" creationId="{F222AB21-FEAD-454C-A54F-510C193A53AE}"/>
          </ac:spMkLst>
        </pc:spChg>
      </pc:sldChg>
      <pc:sldChg chg="modSp add mod modTransition modAnim">
        <pc:chgData name="Walid Ben Romdhane" userId="6fe82dfa42338168" providerId="LiveId" clId="{E72666A0-950D-449F-A17C-796EE64FDA89}" dt="2022-01-31T11:05:38.756" v="8439"/>
        <pc:sldMkLst>
          <pc:docMk/>
          <pc:sldMk cId="3258184937" sldId="714"/>
        </pc:sldMkLst>
        <pc:graphicFrameChg chg="modGraphic">
          <ac:chgData name="Walid Ben Romdhane" userId="6fe82dfa42338168" providerId="LiveId" clId="{E72666A0-950D-449F-A17C-796EE64FDA89}" dt="2022-01-31T11:03:39.724" v="8424" actId="6549"/>
          <ac:graphicFrameMkLst>
            <pc:docMk/>
            <pc:sldMk cId="3258184937" sldId="714"/>
            <ac:graphicFrameMk id="2" creationId="{6A32BCD8-3E6C-4834-9DAC-C0204A5CF939}"/>
          </ac:graphicFrameMkLst>
        </pc:graphicFrameChg>
      </pc:sldChg>
      <pc:sldChg chg="add modTransition modAnim">
        <pc:chgData name="Walid Ben Romdhane" userId="6fe82dfa42338168" providerId="LiveId" clId="{E72666A0-950D-449F-A17C-796EE64FDA89}" dt="2022-01-31T11:05:38.756" v="8439"/>
        <pc:sldMkLst>
          <pc:docMk/>
          <pc:sldMk cId="2032499001" sldId="715"/>
        </pc:sldMkLst>
      </pc:sldChg>
      <pc:sldChg chg="modSp add mod ord modTransition modAnim">
        <pc:chgData name="Walid Ben Romdhane" userId="6fe82dfa42338168" providerId="LiveId" clId="{E72666A0-950D-449F-A17C-796EE64FDA89}" dt="2022-01-31T11:05:38.756" v="8439"/>
        <pc:sldMkLst>
          <pc:docMk/>
          <pc:sldMk cId="2724262583" sldId="716"/>
        </pc:sldMkLst>
        <pc:graphicFrameChg chg="modGraphic">
          <ac:chgData name="Walid Ben Romdhane" userId="6fe82dfa42338168" providerId="LiveId" clId="{E72666A0-950D-449F-A17C-796EE64FDA89}" dt="2022-01-31T11:03:54.644" v="8430" actId="6549"/>
          <ac:graphicFrameMkLst>
            <pc:docMk/>
            <pc:sldMk cId="2724262583" sldId="716"/>
            <ac:graphicFrameMk id="2" creationId="{6A32BCD8-3E6C-4834-9DAC-C0204A5CF939}"/>
          </ac:graphicFrameMkLst>
        </pc:graphicFrameChg>
      </pc:sldChg>
      <pc:sldChg chg="delSp modSp add mod modTransition">
        <pc:chgData name="Walid Ben Romdhane" userId="6fe82dfa42338168" providerId="LiveId" clId="{E72666A0-950D-449F-A17C-796EE64FDA89}" dt="2022-01-31T15:07:33.655" v="8591" actId="478"/>
        <pc:sldMkLst>
          <pc:docMk/>
          <pc:sldMk cId="2357001157" sldId="717"/>
        </pc:sldMkLst>
        <pc:spChg chg="del">
          <ac:chgData name="Walid Ben Romdhane" userId="6fe82dfa42338168" providerId="LiveId" clId="{E72666A0-950D-449F-A17C-796EE64FDA89}" dt="2022-01-31T15:07:33.655" v="8591" actId="478"/>
          <ac:spMkLst>
            <pc:docMk/>
            <pc:sldMk cId="2357001157" sldId="717"/>
            <ac:spMk id="31" creationId="{7F115AEB-309D-45C0-98A5-2660E8842046}"/>
          </ac:spMkLst>
        </pc:spChg>
        <pc:spChg chg="del">
          <ac:chgData name="Walid Ben Romdhane" userId="6fe82dfa42338168" providerId="LiveId" clId="{E72666A0-950D-449F-A17C-796EE64FDA89}" dt="2022-01-31T15:07:33.655" v="8591" actId="478"/>
          <ac:spMkLst>
            <pc:docMk/>
            <pc:sldMk cId="2357001157" sldId="717"/>
            <ac:spMk id="34" creationId="{1FD143B8-AD4B-4870-A169-F3D80CA247C5}"/>
          </ac:spMkLst>
        </pc:spChg>
        <pc:cxnChg chg="mod">
          <ac:chgData name="Walid Ben Romdhane" userId="6fe82dfa42338168" providerId="LiveId" clId="{E72666A0-950D-449F-A17C-796EE64FDA89}" dt="2022-01-31T15:06:26.301" v="8503" actId="14100"/>
          <ac:cxnSpMkLst>
            <pc:docMk/>
            <pc:sldMk cId="2357001157" sldId="717"/>
            <ac:cxnSpMk id="22" creationId="{B0D43297-DDFB-43A3-958E-7B309D566C34}"/>
          </ac:cxnSpMkLst>
        </pc:cxnChg>
      </pc:sldChg>
      <pc:sldChg chg="delSp modSp add mod">
        <pc:chgData name="Walid Ben Romdhane" userId="6fe82dfa42338168" providerId="LiveId" clId="{E72666A0-950D-449F-A17C-796EE64FDA89}" dt="2022-01-31T15:07:30.133" v="8590" actId="478"/>
        <pc:sldMkLst>
          <pc:docMk/>
          <pc:sldMk cId="149279807" sldId="718"/>
        </pc:sldMkLst>
        <pc:spChg chg="mod">
          <ac:chgData name="Walid Ben Romdhane" userId="6fe82dfa42338168" providerId="LiveId" clId="{E72666A0-950D-449F-A17C-796EE64FDA89}" dt="2022-01-31T15:06:59.449" v="8588" actId="1037"/>
          <ac:spMkLst>
            <pc:docMk/>
            <pc:sldMk cId="149279807" sldId="718"/>
            <ac:spMk id="26" creationId="{D40592D5-2A03-41D2-A014-F7CF7AEF1829}"/>
          </ac:spMkLst>
        </pc:spChg>
        <pc:spChg chg="mod">
          <ac:chgData name="Walid Ben Romdhane" userId="6fe82dfa42338168" providerId="LiveId" clId="{E72666A0-950D-449F-A17C-796EE64FDA89}" dt="2022-01-31T15:06:59.449" v="8588" actId="1037"/>
          <ac:spMkLst>
            <pc:docMk/>
            <pc:sldMk cId="149279807" sldId="718"/>
            <ac:spMk id="27" creationId="{7DC69663-440F-4194-8CFF-9B72EF96BDF5}"/>
          </ac:spMkLst>
        </pc:spChg>
        <pc:spChg chg="del">
          <ac:chgData name="Walid Ben Romdhane" userId="6fe82dfa42338168" providerId="LiveId" clId="{E72666A0-950D-449F-A17C-796EE64FDA89}" dt="2022-01-31T15:07:30.133" v="8590" actId="478"/>
          <ac:spMkLst>
            <pc:docMk/>
            <pc:sldMk cId="149279807" sldId="718"/>
            <ac:spMk id="31" creationId="{7F115AEB-309D-45C0-98A5-2660E8842046}"/>
          </ac:spMkLst>
        </pc:spChg>
        <pc:spChg chg="del">
          <ac:chgData name="Walid Ben Romdhane" userId="6fe82dfa42338168" providerId="LiveId" clId="{E72666A0-950D-449F-A17C-796EE64FDA89}" dt="2022-01-31T15:07:30.133" v="8590" actId="478"/>
          <ac:spMkLst>
            <pc:docMk/>
            <pc:sldMk cId="149279807" sldId="718"/>
            <ac:spMk id="34" creationId="{1FD143B8-AD4B-4870-A169-F3D80CA247C5}"/>
          </ac:spMkLst>
        </pc:spChg>
      </pc:sldChg>
      <pc:sldChg chg="add modAnim">
        <pc:chgData name="Walid Ben Romdhane" userId="6fe82dfa42338168" providerId="LiveId" clId="{E72666A0-950D-449F-A17C-796EE64FDA89}" dt="2022-01-31T15:13:45.512" v="8594"/>
        <pc:sldMkLst>
          <pc:docMk/>
          <pc:sldMk cId="4183263192" sldId="719"/>
        </pc:sldMkLst>
      </pc:sldChg>
      <pc:sldChg chg="add modAnim">
        <pc:chgData name="Walid Ben Romdhane" userId="6fe82dfa42338168" providerId="LiveId" clId="{E72666A0-950D-449F-A17C-796EE64FDA89}" dt="2022-01-31T15:32:35.316" v="8614"/>
        <pc:sldMkLst>
          <pc:docMk/>
          <pc:sldMk cId="3593203418" sldId="720"/>
        </pc:sldMkLst>
      </pc:sldChg>
      <pc:sldChg chg="addSp delSp modSp add mod ord delAnim modAnim">
        <pc:chgData name="Walid Ben Romdhane" userId="6fe82dfa42338168" providerId="LiveId" clId="{E72666A0-950D-449F-A17C-796EE64FDA89}" dt="2022-01-31T15:58:21.143" v="8866"/>
        <pc:sldMkLst>
          <pc:docMk/>
          <pc:sldMk cId="901584361" sldId="721"/>
        </pc:sldMkLst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2" creationId="{82FE0EF0-BA35-4E59-8DC4-34CC61BC066A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5" creationId="{D4402236-02C0-474A-88C2-B02D403820DD}"/>
          </ac:spMkLst>
        </pc:spChg>
        <pc:spChg chg="add mod">
          <ac:chgData name="Walid Ben Romdhane" userId="6fe82dfa42338168" providerId="LiveId" clId="{E72666A0-950D-449F-A17C-796EE64FDA89}" dt="2022-01-31T15:52:31.745" v="8835" actId="1076"/>
          <ac:spMkLst>
            <pc:docMk/>
            <pc:sldMk cId="901584361" sldId="721"/>
            <ac:spMk id="6" creationId="{FF73FFC9-811D-4FB1-8055-630B70339EDF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8" creationId="{5EDFA457-697C-43FA-B946-AB09B865909B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9" creationId="{B4A86F0F-830F-4A29-ADC6-1ACE9B6BF1FD}"/>
          </ac:spMkLst>
        </pc:spChg>
        <pc:spChg chg="add mod">
          <ac:chgData name="Walid Ben Romdhane" userId="6fe82dfa42338168" providerId="LiveId" clId="{E72666A0-950D-449F-A17C-796EE64FDA89}" dt="2022-01-31T15:54:56.247" v="8858" actId="20577"/>
          <ac:spMkLst>
            <pc:docMk/>
            <pc:sldMk cId="901584361" sldId="721"/>
            <ac:spMk id="10" creationId="{599DCA78-1EDD-4504-9A49-5C59A6316ADA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19" creationId="{7537C695-B357-49D2-9A92-E666F60218DD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23" creationId="{CA764747-CAAB-407F-909E-04CE20E0D3B2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25" creationId="{4345F6EA-35F4-4F0E-8C24-4F016BFCCC3A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26" creationId="{46AD723D-36BB-4E5B-9167-85265CE25E96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29" creationId="{487C429D-F37F-4C56-97B1-BEF64764477D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30" creationId="{F17D3C05-645E-4E77-8A32-D0A35057756D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32" creationId="{28B9D1E3-D453-43AE-A15B-A318E4619D9B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33" creationId="{A097B972-24A1-4592-938C-3EAAAE134D52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35" creationId="{81ABC422-8165-4752-A513-A3B504FD15AC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36" creationId="{4969A5B9-5B73-466A-9B7E-1309FF5CB90F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38" creationId="{717190BA-E76A-4B63-96FC-07BF68F1F663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39" creationId="{F65952D4-98D4-42C4-BAEE-909513D03FAE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40" creationId="{7B367EBF-9057-4FC7-A84C-0F59B0AC0910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41" creationId="{A604E69C-2EDC-4FEE-874B-67ED753A9A38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42" creationId="{3842B7DC-334C-48A7-95DA-1510FAFC204C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43" creationId="{5509D52F-B733-4C86-AD6E-5A75C418EA3B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44" creationId="{7FFA5970-CF9D-4595-B457-00EE4EAB077F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45" creationId="{9BE7527F-7145-4E9E-AECC-CCC5F244A6F1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46" creationId="{80BAC77A-3598-4A82-881C-B0E411D794E9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47" creationId="{752281BA-871F-44FB-AECB-99FFFDE1C2C0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48" creationId="{80408F15-45CF-4829-B700-248DDA493D78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49" creationId="{571C6E5D-347C-4C5A-9628-4A18F3AB4549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67" creationId="{DA7BB769-B348-4B16-A261-855F6EB98662}"/>
          </ac:spMkLst>
        </pc:spChg>
        <pc:grpChg chg="del">
          <ac:chgData name="Walid Ben Romdhane" userId="6fe82dfa42338168" providerId="LiveId" clId="{E72666A0-950D-449F-A17C-796EE64FDA89}" dt="2022-01-31T15:44:47.666" v="8665" actId="478"/>
          <ac:grpSpMkLst>
            <pc:docMk/>
            <pc:sldMk cId="901584361" sldId="721"/>
            <ac:grpSpMk id="50" creationId="{2E6B23F1-A87E-4ADA-98FC-8A0386C460BB}"/>
          </ac:grpSpMkLst>
        </pc:grpChg>
        <pc:picChg chg="add mod">
          <ac:chgData name="Walid Ben Romdhane" userId="6fe82dfa42338168" providerId="LiveId" clId="{E72666A0-950D-449F-A17C-796EE64FDA89}" dt="2022-01-31T15:52:28.207" v="8834" actId="1076"/>
          <ac:picMkLst>
            <pc:docMk/>
            <pc:sldMk cId="901584361" sldId="721"/>
            <ac:picMk id="4" creationId="{27D2988F-4CAE-4EFB-B749-1D52E3215063}"/>
          </ac:picMkLst>
        </pc:picChg>
        <pc:picChg chg="del">
          <ac:chgData name="Walid Ben Romdhane" userId="6fe82dfa42338168" providerId="LiveId" clId="{E72666A0-950D-449F-A17C-796EE64FDA89}" dt="2022-01-31T15:44:47.666" v="8665" actId="478"/>
          <ac:picMkLst>
            <pc:docMk/>
            <pc:sldMk cId="901584361" sldId="721"/>
            <ac:picMk id="27" creationId="{EE987D8F-F3DD-4704-A75B-E05B06DB7463}"/>
          </ac:picMkLst>
        </pc:picChg>
        <pc:picChg chg="del">
          <ac:chgData name="Walid Ben Romdhane" userId="6fe82dfa42338168" providerId="LiveId" clId="{E72666A0-950D-449F-A17C-796EE64FDA89}" dt="2022-01-31T15:44:47.666" v="8665" actId="478"/>
          <ac:picMkLst>
            <pc:docMk/>
            <pc:sldMk cId="901584361" sldId="721"/>
            <ac:picMk id="28" creationId="{D767D5CA-F8A3-4736-8074-3F0A03F9D216}"/>
          </ac:picMkLst>
        </pc:picChg>
        <pc:picChg chg="del">
          <ac:chgData name="Walid Ben Romdhane" userId="6fe82dfa42338168" providerId="LiveId" clId="{E72666A0-950D-449F-A17C-796EE64FDA89}" dt="2022-01-31T15:44:47.666" v="8665" actId="478"/>
          <ac:picMkLst>
            <pc:docMk/>
            <pc:sldMk cId="901584361" sldId="721"/>
            <ac:picMk id="31" creationId="{74D0A1AE-3E56-4473-BCE0-DD54DC9AA6F6}"/>
          </ac:picMkLst>
        </pc:picChg>
        <pc:picChg chg="del">
          <ac:chgData name="Walid Ben Romdhane" userId="6fe82dfa42338168" providerId="LiveId" clId="{E72666A0-950D-449F-A17C-796EE64FDA89}" dt="2022-01-31T15:44:47.666" v="8665" actId="478"/>
          <ac:picMkLst>
            <pc:docMk/>
            <pc:sldMk cId="901584361" sldId="721"/>
            <ac:picMk id="34" creationId="{CC6A538C-33AE-40C2-9BCA-73367EB066C4}"/>
          </ac:picMkLst>
        </pc:picChg>
        <pc:picChg chg="del">
          <ac:chgData name="Walid Ben Romdhane" userId="6fe82dfa42338168" providerId="LiveId" clId="{E72666A0-950D-449F-A17C-796EE64FDA89}" dt="2022-01-31T15:44:47.666" v="8665" actId="478"/>
          <ac:picMkLst>
            <pc:docMk/>
            <pc:sldMk cId="901584361" sldId="721"/>
            <ac:picMk id="37" creationId="{808D273D-5A57-45D0-A9BC-A213640C31B6}"/>
          </ac:picMkLst>
        </pc:picChg>
        <pc:picChg chg="add del">
          <ac:chgData name="Walid Ben Romdhane" userId="6fe82dfa42338168" providerId="LiveId" clId="{E72666A0-950D-449F-A17C-796EE64FDA89}" dt="2022-01-31T15:46:02.723" v="8667" actId="478"/>
          <ac:picMkLst>
            <pc:docMk/>
            <pc:sldMk cId="901584361" sldId="721"/>
            <ac:picMk id="1026" creationId="{5C08DE38-2E28-4878-9D92-7A785073782F}"/>
          </ac:picMkLst>
        </pc:picChg>
        <pc:cxnChg chg="del">
          <ac:chgData name="Walid Ben Romdhane" userId="6fe82dfa42338168" providerId="LiveId" clId="{E72666A0-950D-449F-A17C-796EE64FDA89}" dt="2022-01-31T15:44:47.666" v="8665" actId="478"/>
          <ac:cxnSpMkLst>
            <pc:docMk/>
            <pc:sldMk cId="901584361" sldId="721"/>
            <ac:cxnSpMk id="7" creationId="{99C334C5-F19D-452B-896E-7F34FA2B5B28}"/>
          </ac:cxnSpMkLst>
        </pc:cxnChg>
      </pc:sldChg>
      <pc:sldChg chg="addSp delSp modSp add mod modTransition modAnim">
        <pc:chgData name="Walid Ben Romdhane" userId="6fe82dfa42338168" providerId="LiveId" clId="{E72666A0-950D-449F-A17C-796EE64FDA89}" dt="2022-02-01T10:22:07.203" v="9620" actId="1076"/>
        <pc:sldMkLst>
          <pc:docMk/>
          <pc:sldMk cId="209097755" sldId="722"/>
        </pc:sldMkLst>
        <pc:spChg chg="add mod">
          <ac:chgData name="Walid Ben Romdhane" userId="6fe82dfa42338168" providerId="LiveId" clId="{E72666A0-950D-449F-A17C-796EE64FDA89}" dt="2022-02-01T10:11:49.175" v="9357" actId="1076"/>
          <ac:spMkLst>
            <pc:docMk/>
            <pc:sldMk cId="209097755" sldId="722"/>
            <ac:spMk id="13" creationId="{F78333D9-7A11-4FEE-AC12-1144F64B2A02}"/>
          </ac:spMkLst>
        </pc:spChg>
        <pc:spChg chg="mod">
          <ac:chgData name="Walid Ben Romdhane" userId="6fe82dfa42338168" providerId="LiveId" clId="{E72666A0-950D-449F-A17C-796EE64FDA89}" dt="2022-02-01T10:14:08.071" v="9383"/>
          <ac:spMkLst>
            <pc:docMk/>
            <pc:sldMk cId="209097755" sldId="722"/>
            <ac:spMk id="24" creationId="{FE84DBED-C177-4FF8-BEE7-103F325E025E}"/>
          </ac:spMkLst>
        </pc:spChg>
        <pc:spChg chg="mod">
          <ac:chgData name="Walid Ben Romdhane" userId="6fe82dfa42338168" providerId="LiveId" clId="{E72666A0-950D-449F-A17C-796EE64FDA89}" dt="2022-02-01T10:14:08.071" v="9383"/>
          <ac:spMkLst>
            <pc:docMk/>
            <pc:sldMk cId="209097755" sldId="722"/>
            <ac:spMk id="25" creationId="{B0ADB3AB-27D6-41B6-89D2-A8F97330B1B3}"/>
          </ac:spMkLst>
        </pc:spChg>
        <pc:spChg chg="mod">
          <ac:chgData name="Walid Ben Romdhane" userId="6fe82dfa42338168" providerId="LiveId" clId="{E72666A0-950D-449F-A17C-796EE64FDA89}" dt="2022-02-01T10:14:08.071" v="9383"/>
          <ac:spMkLst>
            <pc:docMk/>
            <pc:sldMk cId="209097755" sldId="722"/>
            <ac:spMk id="26" creationId="{240E1B25-2559-4A89-8223-F7E981E89070}"/>
          </ac:spMkLst>
        </pc:spChg>
        <pc:spChg chg="mod">
          <ac:chgData name="Walid Ben Romdhane" userId="6fe82dfa42338168" providerId="LiveId" clId="{E72666A0-950D-449F-A17C-796EE64FDA89}" dt="2022-02-01T10:14:08.071" v="9383"/>
          <ac:spMkLst>
            <pc:docMk/>
            <pc:sldMk cId="209097755" sldId="722"/>
            <ac:spMk id="27" creationId="{76AFDDE9-E9E9-4EC2-844D-6844437CB273}"/>
          </ac:spMkLst>
        </pc:spChg>
        <pc:spChg chg="mod">
          <ac:chgData name="Walid Ben Romdhane" userId="6fe82dfa42338168" providerId="LiveId" clId="{E72666A0-950D-449F-A17C-796EE64FDA89}" dt="2022-02-01T10:14:08.071" v="9383"/>
          <ac:spMkLst>
            <pc:docMk/>
            <pc:sldMk cId="209097755" sldId="722"/>
            <ac:spMk id="28" creationId="{16917632-498E-4BD4-8C4B-DB854F45D264}"/>
          </ac:spMkLst>
        </pc:spChg>
        <pc:spChg chg="mod">
          <ac:chgData name="Walid Ben Romdhane" userId="6fe82dfa42338168" providerId="LiveId" clId="{E72666A0-950D-449F-A17C-796EE64FDA89}" dt="2022-02-01T10:14:08.071" v="9383"/>
          <ac:spMkLst>
            <pc:docMk/>
            <pc:sldMk cId="209097755" sldId="722"/>
            <ac:spMk id="30" creationId="{C078A1D8-598D-429A-AE76-45F768824BA6}"/>
          </ac:spMkLst>
        </pc:spChg>
        <pc:spChg chg="mod">
          <ac:chgData name="Walid Ben Romdhane" userId="6fe82dfa42338168" providerId="LiveId" clId="{E72666A0-950D-449F-A17C-796EE64FDA89}" dt="2022-02-01T10:14:08.071" v="9383"/>
          <ac:spMkLst>
            <pc:docMk/>
            <pc:sldMk cId="209097755" sldId="722"/>
            <ac:spMk id="33" creationId="{CF95D24A-4510-45F3-80CA-EC28FB24F10C}"/>
          </ac:spMkLst>
        </pc:spChg>
        <pc:spChg chg="add mod">
          <ac:chgData name="Walid Ben Romdhane" userId="6fe82dfa42338168" providerId="LiveId" clId="{E72666A0-950D-449F-A17C-796EE64FDA89}" dt="2022-02-01T10:19:02.729" v="9494" actId="554"/>
          <ac:spMkLst>
            <pc:docMk/>
            <pc:sldMk cId="209097755" sldId="722"/>
            <ac:spMk id="43" creationId="{B536ED78-7975-4869-94F8-6E04BEDA632E}"/>
          </ac:spMkLst>
        </pc:spChg>
        <pc:spChg chg="add mod">
          <ac:chgData name="Walid Ben Romdhane" userId="6fe82dfa42338168" providerId="LiveId" clId="{E72666A0-950D-449F-A17C-796EE64FDA89}" dt="2022-02-01T10:19:27.265" v="9607" actId="1038"/>
          <ac:spMkLst>
            <pc:docMk/>
            <pc:sldMk cId="209097755" sldId="722"/>
            <ac:spMk id="45" creationId="{469DCF1C-12FE-4F71-8820-D80B08504730}"/>
          </ac:spMkLst>
        </pc:spChg>
        <pc:spChg chg="add mod">
          <ac:chgData name="Walid Ben Romdhane" userId="6fe82dfa42338168" providerId="LiveId" clId="{E72666A0-950D-449F-A17C-796EE64FDA89}" dt="2022-02-01T10:19:02.729" v="9494" actId="554"/>
          <ac:spMkLst>
            <pc:docMk/>
            <pc:sldMk cId="209097755" sldId="722"/>
            <ac:spMk id="46" creationId="{E7B46B42-96A7-4043-9138-88CDDB62A55B}"/>
          </ac:spMkLst>
        </pc:spChg>
        <pc:spChg chg="mod">
          <ac:chgData name="Walid Ben Romdhane" userId="6fe82dfa42338168" providerId="LiveId" clId="{E72666A0-950D-449F-A17C-796EE64FDA89}" dt="2022-02-01T10:21:46.056" v="9618"/>
          <ac:spMkLst>
            <pc:docMk/>
            <pc:sldMk cId="209097755" sldId="722"/>
            <ac:spMk id="49" creationId="{F8A3E196-3480-4517-9D0A-30BD28AAA64F}"/>
          </ac:spMkLst>
        </pc:spChg>
        <pc:grpChg chg="add del mod">
          <ac:chgData name="Walid Ben Romdhane" userId="6fe82dfa42338168" providerId="LiveId" clId="{E72666A0-950D-449F-A17C-796EE64FDA89}" dt="2022-02-01T10:11:10.459" v="9320" actId="165"/>
          <ac:grpSpMkLst>
            <pc:docMk/>
            <pc:sldMk cId="209097755" sldId="722"/>
            <ac:grpSpMk id="4" creationId="{12A73F03-0030-4EAE-8368-6298BEBD4059}"/>
          </ac:grpSpMkLst>
        </pc:grpChg>
        <pc:grpChg chg="add del mod">
          <ac:chgData name="Walid Ben Romdhane" userId="6fe82dfa42338168" providerId="LiveId" clId="{E72666A0-950D-449F-A17C-796EE64FDA89}" dt="2022-02-01T10:14:13.547" v="9385" actId="478"/>
          <ac:grpSpMkLst>
            <pc:docMk/>
            <pc:sldMk cId="209097755" sldId="722"/>
            <ac:grpSpMk id="23" creationId="{B38512B6-FB59-47F2-8E51-18FAC760245A}"/>
          </ac:grpSpMkLst>
        </pc:grpChg>
        <pc:grpChg chg="add del mod">
          <ac:chgData name="Walid Ben Romdhane" userId="6fe82dfa42338168" providerId="LiveId" clId="{E72666A0-950D-449F-A17C-796EE64FDA89}" dt="2022-02-01T10:15:54.905" v="9406" actId="478"/>
          <ac:grpSpMkLst>
            <pc:docMk/>
            <pc:sldMk cId="209097755" sldId="722"/>
            <ac:grpSpMk id="29" creationId="{F18BCC7A-FFD6-432D-8765-73BFC7E11D3A}"/>
          </ac:grpSpMkLst>
        </pc:grpChg>
        <pc:grpChg chg="add del mod">
          <ac:chgData name="Walid Ben Romdhane" userId="6fe82dfa42338168" providerId="LiveId" clId="{E72666A0-950D-449F-A17C-796EE64FDA89}" dt="2022-02-01T10:15:54.905" v="9406" actId="478"/>
          <ac:grpSpMkLst>
            <pc:docMk/>
            <pc:sldMk cId="209097755" sldId="722"/>
            <ac:grpSpMk id="32" creationId="{7B66F652-4AAD-4662-A757-82A465E153E3}"/>
          </ac:grpSpMkLst>
        </pc:grpChg>
        <pc:grpChg chg="add del mod">
          <ac:chgData name="Walid Ben Romdhane" userId="6fe82dfa42338168" providerId="LiveId" clId="{E72666A0-950D-449F-A17C-796EE64FDA89}" dt="2022-02-01T10:16:13.569" v="9411" actId="165"/>
          <ac:grpSpMkLst>
            <pc:docMk/>
            <pc:sldMk cId="209097755" sldId="722"/>
            <ac:grpSpMk id="42" creationId="{B9BAA8AD-5A03-48DF-9766-BC6BBEDEDC3A}"/>
          </ac:grpSpMkLst>
        </pc:grpChg>
        <pc:grpChg chg="add mod">
          <ac:chgData name="Walid Ben Romdhane" userId="6fe82dfa42338168" providerId="LiveId" clId="{E72666A0-950D-449F-A17C-796EE64FDA89}" dt="2022-02-01T10:22:07.203" v="9620" actId="1076"/>
          <ac:grpSpMkLst>
            <pc:docMk/>
            <pc:sldMk cId="209097755" sldId="722"/>
            <ac:grpSpMk id="48" creationId="{3DA62CF4-665F-4EF0-A7A8-11D37E4817C1}"/>
          </ac:grpSpMkLst>
        </pc:grpChg>
        <pc:picChg chg="add del mod topLvl">
          <ac:chgData name="Walid Ben Romdhane" userId="6fe82dfa42338168" providerId="LiveId" clId="{E72666A0-950D-449F-A17C-796EE64FDA89}" dt="2022-02-01T10:13:33.589" v="9371" actId="478"/>
          <ac:picMkLst>
            <pc:docMk/>
            <pc:sldMk cId="209097755" sldId="722"/>
            <ac:picMk id="3" creationId="{B062BA38-21EC-4C58-A12D-275C69BA640D}"/>
          </ac:picMkLst>
        </pc:picChg>
        <pc:picChg chg="add del mod topLvl">
          <ac:chgData name="Walid Ben Romdhane" userId="6fe82dfa42338168" providerId="LiveId" clId="{E72666A0-950D-449F-A17C-796EE64FDA89}" dt="2022-02-01T10:13:33.978" v="9372" actId="478"/>
          <ac:picMkLst>
            <pc:docMk/>
            <pc:sldMk cId="209097755" sldId="722"/>
            <ac:picMk id="5" creationId="{A85F7C34-A811-4CC2-A9F1-B112B21D5991}"/>
          </ac:picMkLst>
        </pc:picChg>
        <pc:picChg chg="add del mod topLvl">
          <ac:chgData name="Walid Ben Romdhane" userId="6fe82dfa42338168" providerId="LiveId" clId="{E72666A0-950D-449F-A17C-796EE64FDA89}" dt="2022-02-01T10:13:34.640" v="9373" actId="478"/>
          <ac:picMkLst>
            <pc:docMk/>
            <pc:sldMk cId="209097755" sldId="722"/>
            <ac:picMk id="6" creationId="{F7105EEF-D6CB-4966-A3C4-E801B7D97311}"/>
          </ac:picMkLst>
        </pc:picChg>
        <pc:picChg chg="add del mod topLvl">
          <ac:chgData name="Walid Ben Romdhane" userId="6fe82dfa42338168" providerId="LiveId" clId="{E72666A0-950D-449F-A17C-796EE64FDA89}" dt="2022-02-01T10:15:15.442" v="9390" actId="478"/>
          <ac:picMkLst>
            <pc:docMk/>
            <pc:sldMk cId="209097755" sldId="722"/>
            <ac:picMk id="7" creationId="{A28CAE46-D135-42BC-B6C2-7DC66218BE24}"/>
          </ac:picMkLst>
        </pc:picChg>
        <pc:picChg chg="add del mod topLvl">
          <ac:chgData name="Walid Ben Romdhane" userId="6fe82dfa42338168" providerId="LiveId" clId="{E72666A0-950D-449F-A17C-796EE64FDA89}" dt="2022-02-01T10:15:15.442" v="9390" actId="478"/>
          <ac:picMkLst>
            <pc:docMk/>
            <pc:sldMk cId="209097755" sldId="722"/>
            <ac:picMk id="8" creationId="{E3023EED-F484-40CD-9C78-09AAE3801219}"/>
          </ac:picMkLst>
        </pc:picChg>
        <pc:picChg chg="add del mod topLvl">
          <ac:chgData name="Walid Ben Romdhane" userId="6fe82dfa42338168" providerId="LiveId" clId="{E72666A0-950D-449F-A17C-796EE64FDA89}" dt="2022-02-01T10:15:36.354" v="9398" actId="478"/>
          <ac:picMkLst>
            <pc:docMk/>
            <pc:sldMk cId="209097755" sldId="722"/>
            <ac:picMk id="9" creationId="{175779D7-EF8F-4AF4-98E7-B9EBEC66C4B0}"/>
          </ac:picMkLst>
        </pc:picChg>
        <pc:picChg chg="add del mod topLvl">
          <ac:chgData name="Walid Ben Romdhane" userId="6fe82dfa42338168" providerId="LiveId" clId="{E72666A0-950D-449F-A17C-796EE64FDA89}" dt="2022-02-01T10:15:51.416" v="9405" actId="478"/>
          <ac:picMkLst>
            <pc:docMk/>
            <pc:sldMk cId="209097755" sldId="722"/>
            <ac:picMk id="10" creationId="{34E6BE44-4AA9-40D7-8B05-7B1A5CC7F470}"/>
          </ac:picMkLst>
        </pc:picChg>
        <pc:picChg chg="add del mod topLvl">
          <ac:chgData name="Walid Ben Romdhane" userId="6fe82dfa42338168" providerId="LiveId" clId="{E72666A0-950D-449F-A17C-796EE64FDA89}" dt="2022-02-01T10:15:36.354" v="9398" actId="478"/>
          <ac:picMkLst>
            <pc:docMk/>
            <pc:sldMk cId="209097755" sldId="722"/>
            <ac:picMk id="11" creationId="{D809D939-EBA2-448B-A78D-233E9790487A}"/>
          </ac:picMkLst>
        </pc:picChg>
        <pc:picChg chg="add del mod topLvl">
          <ac:chgData name="Walid Ben Romdhane" userId="6fe82dfa42338168" providerId="LiveId" clId="{E72666A0-950D-449F-A17C-796EE64FDA89}" dt="2022-02-01T10:13:32.811" v="9370" actId="478"/>
          <ac:picMkLst>
            <pc:docMk/>
            <pc:sldMk cId="209097755" sldId="722"/>
            <ac:picMk id="12" creationId="{A685DE6E-0EDF-43F4-85E3-CCFEF5E94847}"/>
          </ac:picMkLst>
        </pc:picChg>
        <pc:picChg chg="add mod">
          <ac:chgData name="Walid Ben Romdhane" userId="6fe82dfa42338168" providerId="LiveId" clId="{E72666A0-950D-449F-A17C-796EE64FDA89}" dt="2022-02-01T10:19:09.603" v="9495" actId="12789"/>
          <ac:picMkLst>
            <pc:docMk/>
            <pc:sldMk cId="209097755" sldId="722"/>
            <ac:picMk id="15" creationId="{4336E78A-3E4C-41AF-B10D-3B3A10A93713}"/>
          </ac:picMkLst>
        </pc:picChg>
        <pc:picChg chg="add mod topLvl">
          <ac:chgData name="Walid Ben Romdhane" userId="6fe82dfa42338168" providerId="LiveId" clId="{E72666A0-950D-449F-A17C-796EE64FDA89}" dt="2022-02-01T10:16:13.569" v="9411" actId="165"/>
          <ac:picMkLst>
            <pc:docMk/>
            <pc:sldMk cId="209097755" sldId="722"/>
            <ac:picMk id="16" creationId="{D73B295F-EDAF-446F-95F9-2306388640B1}"/>
          </ac:picMkLst>
        </pc:picChg>
        <pc:picChg chg="add mod topLvl">
          <ac:chgData name="Walid Ben Romdhane" userId="6fe82dfa42338168" providerId="LiveId" clId="{E72666A0-950D-449F-A17C-796EE64FDA89}" dt="2022-02-01T10:16:13.569" v="9411" actId="165"/>
          <ac:picMkLst>
            <pc:docMk/>
            <pc:sldMk cId="209097755" sldId="722"/>
            <ac:picMk id="18" creationId="{00953E58-A34B-4526-983E-377FEB1C6839}"/>
          </ac:picMkLst>
        </pc:picChg>
        <pc:picChg chg="add mod topLvl">
          <ac:chgData name="Walid Ben Romdhane" userId="6fe82dfa42338168" providerId="LiveId" clId="{E72666A0-950D-449F-A17C-796EE64FDA89}" dt="2022-02-01T10:16:13.569" v="9411" actId="165"/>
          <ac:picMkLst>
            <pc:docMk/>
            <pc:sldMk cId="209097755" sldId="722"/>
            <ac:picMk id="19" creationId="{B45F1CC9-4594-4C02-BE26-5488BFFA9135}"/>
          </ac:picMkLst>
        </pc:picChg>
        <pc:picChg chg="add mod">
          <ac:chgData name="Walid Ben Romdhane" userId="6fe82dfa42338168" providerId="LiveId" clId="{E72666A0-950D-449F-A17C-796EE64FDA89}" dt="2022-02-01T10:13:49.108" v="9382" actId="571"/>
          <ac:picMkLst>
            <pc:docMk/>
            <pc:sldMk cId="209097755" sldId="722"/>
            <ac:picMk id="20" creationId="{A773B410-4262-4ECA-8640-C696BEC3E121}"/>
          </ac:picMkLst>
        </pc:picChg>
        <pc:picChg chg="mod">
          <ac:chgData name="Walid Ben Romdhane" userId="6fe82dfa42338168" providerId="LiveId" clId="{E72666A0-950D-449F-A17C-796EE64FDA89}" dt="2022-02-01T10:03:54.166" v="9267" actId="1035"/>
          <ac:picMkLst>
            <pc:docMk/>
            <pc:sldMk cId="209097755" sldId="722"/>
            <ac:picMk id="21" creationId="{0049CAD0-3B09-42F5-A198-287B71DA562C}"/>
          </ac:picMkLst>
        </pc:picChg>
        <pc:picChg chg="add mod">
          <ac:chgData name="Walid Ben Romdhane" userId="6fe82dfa42338168" providerId="LiveId" clId="{E72666A0-950D-449F-A17C-796EE64FDA89}" dt="2022-02-01T10:13:47.614" v="9380" actId="571"/>
          <ac:picMkLst>
            <pc:docMk/>
            <pc:sldMk cId="209097755" sldId="722"/>
            <ac:picMk id="22" creationId="{B9E47DB6-55AB-48E5-A5D0-4101F3A5C741}"/>
          </ac:picMkLst>
        </pc:picChg>
        <pc:picChg chg="mod">
          <ac:chgData name="Walid Ben Romdhane" userId="6fe82dfa42338168" providerId="LiveId" clId="{E72666A0-950D-449F-A17C-796EE64FDA89}" dt="2022-02-01T10:14:08.071" v="9383"/>
          <ac:picMkLst>
            <pc:docMk/>
            <pc:sldMk cId="209097755" sldId="722"/>
            <ac:picMk id="31" creationId="{F7071437-A90F-4143-81C3-AD26FB2C92F8}"/>
          </ac:picMkLst>
        </pc:picChg>
        <pc:picChg chg="mod">
          <ac:chgData name="Walid Ben Romdhane" userId="6fe82dfa42338168" providerId="LiveId" clId="{E72666A0-950D-449F-A17C-796EE64FDA89}" dt="2022-02-01T10:14:08.071" v="9383"/>
          <ac:picMkLst>
            <pc:docMk/>
            <pc:sldMk cId="209097755" sldId="722"/>
            <ac:picMk id="34" creationId="{FA642E7A-9F46-4448-8FB7-474091AC52FB}"/>
          </ac:picMkLst>
        </pc:picChg>
        <pc:picChg chg="add mod topLvl">
          <ac:chgData name="Walid Ben Romdhane" userId="6fe82dfa42338168" providerId="LiveId" clId="{E72666A0-950D-449F-A17C-796EE64FDA89}" dt="2022-02-01T10:16:13.569" v="9411" actId="165"/>
          <ac:picMkLst>
            <pc:docMk/>
            <pc:sldMk cId="209097755" sldId="722"/>
            <ac:picMk id="35" creationId="{26BD8A12-27E4-4DA7-A0CB-3512B90FCCD8}"/>
          </ac:picMkLst>
        </pc:picChg>
        <pc:picChg chg="add mod topLvl">
          <ac:chgData name="Walid Ben Romdhane" userId="6fe82dfa42338168" providerId="LiveId" clId="{E72666A0-950D-449F-A17C-796EE64FDA89}" dt="2022-02-01T10:16:13.569" v="9411" actId="165"/>
          <ac:picMkLst>
            <pc:docMk/>
            <pc:sldMk cId="209097755" sldId="722"/>
            <ac:picMk id="36" creationId="{14F8B47F-A855-4959-B02A-765105EEB834}"/>
          </ac:picMkLst>
        </pc:picChg>
        <pc:picChg chg="add mod topLvl">
          <ac:chgData name="Walid Ben Romdhane" userId="6fe82dfa42338168" providerId="LiveId" clId="{E72666A0-950D-449F-A17C-796EE64FDA89}" dt="2022-02-01T10:16:13.569" v="9411" actId="165"/>
          <ac:picMkLst>
            <pc:docMk/>
            <pc:sldMk cId="209097755" sldId="722"/>
            <ac:picMk id="37" creationId="{3508152F-522D-4E4A-A5B7-65F482550BE4}"/>
          </ac:picMkLst>
        </pc:picChg>
        <pc:picChg chg="add mod topLvl">
          <ac:chgData name="Walid Ben Romdhane" userId="6fe82dfa42338168" providerId="LiveId" clId="{E72666A0-950D-449F-A17C-796EE64FDA89}" dt="2022-02-01T10:16:13.569" v="9411" actId="165"/>
          <ac:picMkLst>
            <pc:docMk/>
            <pc:sldMk cId="209097755" sldId="722"/>
            <ac:picMk id="39" creationId="{AA35E7B3-000C-4558-91F8-27AB7F80845F}"/>
          </ac:picMkLst>
        </pc:picChg>
        <pc:picChg chg="add mod topLvl">
          <ac:chgData name="Walid Ben Romdhane" userId="6fe82dfa42338168" providerId="LiveId" clId="{E72666A0-950D-449F-A17C-796EE64FDA89}" dt="2022-02-01T10:16:13.569" v="9411" actId="165"/>
          <ac:picMkLst>
            <pc:docMk/>
            <pc:sldMk cId="209097755" sldId="722"/>
            <ac:picMk id="40" creationId="{8EC3125D-5A84-4C71-9F34-F87028AF7D05}"/>
          </ac:picMkLst>
        </pc:picChg>
        <pc:picChg chg="add del mod ord topLvl">
          <ac:chgData name="Walid Ben Romdhane" userId="6fe82dfa42338168" providerId="LiveId" clId="{E72666A0-950D-449F-A17C-796EE64FDA89}" dt="2022-02-01T10:16:13.569" v="9411" actId="165"/>
          <ac:picMkLst>
            <pc:docMk/>
            <pc:sldMk cId="209097755" sldId="722"/>
            <ac:picMk id="41" creationId="{5760C77A-B767-47D6-B3D1-D3C72E359B97}"/>
          </ac:picMkLst>
        </pc:picChg>
        <pc:picChg chg="add mod">
          <ac:chgData name="Walid Ben Romdhane" userId="6fe82dfa42338168" providerId="LiveId" clId="{E72666A0-950D-449F-A17C-796EE64FDA89}" dt="2022-02-01T10:19:09.603" v="9495" actId="12789"/>
          <ac:picMkLst>
            <pc:docMk/>
            <pc:sldMk cId="209097755" sldId="722"/>
            <ac:picMk id="44" creationId="{270F65E8-154C-4540-AE82-B6F976C67007}"/>
          </ac:picMkLst>
        </pc:picChg>
        <pc:picChg chg="add mod">
          <ac:chgData name="Walid Ben Romdhane" userId="6fe82dfa42338168" providerId="LiveId" clId="{E72666A0-950D-449F-A17C-796EE64FDA89}" dt="2022-02-01T10:19:09.603" v="9495" actId="12789"/>
          <ac:picMkLst>
            <pc:docMk/>
            <pc:sldMk cId="209097755" sldId="722"/>
            <ac:picMk id="47" creationId="{829F45C5-F3EA-4492-BB9E-5F5F57E658D9}"/>
          </ac:picMkLst>
        </pc:picChg>
        <pc:picChg chg="mod">
          <ac:chgData name="Walid Ben Romdhane" userId="6fe82dfa42338168" providerId="LiveId" clId="{E72666A0-950D-449F-A17C-796EE64FDA89}" dt="2022-02-01T10:21:46.056" v="9618"/>
          <ac:picMkLst>
            <pc:docMk/>
            <pc:sldMk cId="209097755" sldId="722"/>
            <ac:picMk id="50" creationId="{CE0F655F-A16E-4638-96F7-7CF37EC8A292}"/>
          </ac:picMkLst>
        </pc:picChg>
      </pc:sldChg>
      <pc:sldChg chg="add del">
        <pc:chgData name="Walid Ben Romdhane" userId="6fe82dfa42338168" providerId="LiveId" clId="{E72666A0-950D-449F-A17C-796EE64FDA89}" dt="2022-02-01T09:29:14.966" v="9105" actId="2890"/>
        <pc:sldMkLst>
          <pc:docMk/>
          <pc:sldMk cId="4221982992" sldId="722"/>
        </pc:sldMkLst>
      </pc:sldChg>
      <pc:sldChg chg="add">
        <pc:chgData name="Walid Ben Romdhane" userId="6fe82dfa42338168" providerId="LiveId" clId="{E72666A0-950D-449F-A17C-796EE64FDA89}" dt="2022-02-01T10:22:53.371" v="9622" actId="2890"/>
        <pc:sldMkLst>
          <pc:docMk/>
          <pc:sldMk cId="4193641316" sldId="723"/>
        </pc:sldMkLst>
      </pc:sldChg>
      <pc:sldChg chg="delSp add del mod ord delAnim">
        <pc:chgData name="Walid Ben Romdhane" userId="6fe82dfa42338168" providerId="LiveId" clId="{E72666A0-950D-449F-A17C-796EE64FDA89}" dt="2022-02-01T10:27:03.195" v="9631" actId="47"/>
        <pc:sldMkLst>
          <pc:docMk/>
          <pc:sldMk cId="167857336" sldId="724"/>
        </pc:sldMkLst>
        <pc:spChg chg="del">
          <ac:chgData name="Walid Ben Romdhane" userId="6fe82dfa42338168" providerId="LiveId" clId="{E72666A0-950D-449F-A17C-796EE64FDA89}" dt="2022-02-01T10:25:47.586" v="9626" actId="478"/>
          <ac:spMkLst>
            <pc:docMk/>
            <pc:sldMk cId="167857336" sldId="724"/>
            <ac:spMk id="8" creationId="{D7B3CE50-8C16-4792-BFAE-E229F4CD91EA}"/>
          </ac:spMkLst>
        </pc:spChg>
        <pc:spChg chg="del">
          <ac:chgData name="Walid Ben Romdhane" userId="6fe82dfa42338168" providerId="LiveId" clId="{E72666A0-950D-449F-A17C-796EE64FDA89}" dt="2022-02-01T10:25:47.586" v="9626" actId="478"/>
          <ac:spMkLst>
            <pc:docMk/>
            <pc:sldMk cId="167857336" sldId="724"/>
            <ac:spMk id="9" creationId="{2E8E72D1-D120-434A-838C-0EB455B86C95}"/>
          </ac:spMkLst>
        </pc:spChg>
        <pc:spChg chg="del">
          <ac:chgData name="Walid Ben Romdhane" userId="6fe82dfa42338168" providerId="LiveId" clId="{E72666A0-950D-449F-A17C-796EE64FDA89}" dt="2022-02-01T10:25:47.586" v="9626" actId="478"/>
          <ac:spMkLst>
            <pc:docMk/>
            <pc:sldMk cId="167857336" sldId="724"/>
            <ac:spMk id="13" creationId="{79923E74-29E1-4898-B98E-E50D6AEBD986}"/>
          </ac:spMkLst>
        </pc:spChg>
        <pc:spChg chg="del">
          <ac:chgData name="Walid Ben Romdhane" userId="6fe82dfa42338168" providerId="LiveId" clId="{E72666A0-950D-449F-A17C-796EE64FDA89}" dt="2022-02-01T10:25:47.586" v="9626" actId="478"/>
          <ac:spMkLst>
            <pc:docMk/>
            <pc:sldMk cId="167857336" sldId="724"/>
            <ac:spMk id="14" creationId="{0143FC41-31F5-4926-9B75-78B5F3FD71A6}"/>
          </ac:spMkLst>
        </pc:spChg>
        <pc:spChg chg="del">
          <ac:chgData name="Walid Ben Romdhane" userId="6fe82dfa42338168" providerId="LiveId" clId="{E72666A0-950D-449F-A17C-796EE64FDA89}" dt="2022-02-01T10:25:47.586" v="9626" actId="478"/>
          <ac:spMkLst>
            <pc:docMk/>
            <pc:sldMk cId="167857336" sldId="724"/>
            <ac:spMk id="23" creationId="{D4DD37D8-B8D5-4704-8CFD-CB574175F278}"/>
          </ac:spMkLst>
        </pc:spChg>
        <pc:spChg chg="del">
          <ac:chgData name="Walid Ben Romdhane" userId="6fe82dfa42338168" providerId="LiveId" clId="{E72666A0-950D-449F-A17C-796EE64FDA89}" dt="2022-02-01T10:25:47.586" v="9626" actId="478"/>
          <ac:spMkLst>
            <pc:docMk/>
            <pc:sldMk cId="167857336" sldId="724"/>
            <ac:spMk id="24" creationId="{2FF755BA-3C75-4D43-9DE9-2DBEFB843C66}"/>
          </ac:spMkLst>
        </pc:spChg>
        <pc:spChg chg="del">
          <ac:chgData name="Walid Ben Romdhane" userId="6fe82dfa42338168" providerId="LiveId" clId="{E72666A0-950D-449F-A17C-796EE64FDA89}" dt="2022-02-01T10:25:47.586" v="9626" actId="478"/>
          <ac:spMkLst>
            <pc:docMk/>
            <pc:sldMk cId="167857336" sldId="724"/>
            <ac:spMk id="25" creationId="{7C678877-CA6B-4F30-81F9-EDD25845AA10}"/>
          </ac:spMkLst>
        </pc:spChg>
        <pc:spChg chg="del">
          <ac:chgData name="Walid Ben Romdhane" userId="6fe82dfa42338168" providerId="LiveId" clId="{E72666A0-950D-449F-A17C-796EE64FDA89}" dt="2022-02-01T10:25:47.586" v="9626" actId="478"/>
          <ac:spMkLst>
            <pc:docMk/>
            <pc:sldMk cId="167857336" sldId="724"/>
            <ac:spMk id="26" creationId="{824CB02E-0D0E-4D87-9BB9-08C235A4C3B4}"/>
          </ac:spMkLst>
        </pc:spChg>
        <pc:spChg chg="del">
          <ac:chgData name="Walid Ben Romdhane" userId="6fe82dfa42338168" providerId="LiveId" clId="{E72666A0-950D-449F-A17C-796EE64FDA89}" dt="2022-02-01T10:25:47.586" v="9626" actId="478"/>
          <ac:spMkLst>
            <pc:docMk/>
            <pc:sldMk cId="167857336" sldId="724"/>
            <ac:spMk id="27" creationId="{80023E92-08BC-4D12-A227-6BCF35F13898}"/>
          </ac:spMkLst>
        </pc:spChg>
        <pc:spChg chg="del">
          <ac:chgData name="Walid Ben Romdhane" userId="6fe82dfa42338168" providerId="LiveId" clId="{E72666A0-950D-449F-A17C-796EE64FDA89}" dt="2022-02-01T10:25:47.586" v="9626" actId="478"/>
          <ac:spMkLst>
            <pc:docMk/>
            <pc:sldMk cId="167857336" sldId="724"/>
            <ac:spMk id="28" creationId="{E2CE4C0B-F880-4D7D-840B-1D6980361BDC}"/>
          </ac:spMkLst>
        </pc:spChg>
        <pc:spChg chg="del">
          <ac:chgData name="Walid Ben Romdhane" userId="6fe82dfa42338168" providerId="LiveId" clId="{E72666A0-950D-449F-A17C-796EE64FDA89}" dt="2022-02-01T10:25:47.586" v="9626" actId="478"/>
          <ac:spMkLst>
            <pc:docMk/>
            <pc:sldMk cId="167857336" sldId="724"/>
            <ac:spMk id="29" creationId="{9406706D-0D2C-4006-8DAF-9793D5F74FF9}"/>
          </ac:spMkLst>
        </pc:spChg>
        <pc:spChg chg="del">
          <ac:chgData name="Walid Ben Romdhane" userId="6fe82dfa42338168" providerId="LiveId" clId="{E72666A0-950D-449F-A17C-796EE64FDA89}" dt="2022-02-01T10:25:47.586" v="9626" actId="478"/>
          <ac:spMkLst>
            <pc:docMk/>
            <pc:sldMk cId="167857336" sldId="724"/>
            <ac:spMk id="30" creationId="{72B59F7E-20A5-4F02-8F45-6A142C6CA4DF}"/>
          </ac:spMkLst>
        </pc:spChg>
        <pc:spChg chg="del">
          <ac:chgData name="Walid Ben Romdhane" userId="6fe82dfa42338168" providerId="LiveId" clId="{E72666A0-950D-449F-A17C-796EE64FDA89}" dt="2022-02-01T10:25:47.586" v="9626" actId="478"/>
          <ac:spMkLst>
            <pc:docMk/>
            <pc:sldMk cId="167857336" sldId="724"/>
            <ac:spMk id="31" creationId="{46D7129C-1555-4E0F-B078-5E7B08E8EEEB}"/>
          </ac:spMkLst>
        </pc:spChg>
      </pc:sldChg>
      <pc:sldChg chg="add del">
        <pc:chgData name="Walid Ben Romdhane" userId="6fe82dfa42338168" providerId="LiveId" clId="{E72666A0-950D-449F-A17C-796EE64FDA89}" dt="2022-02-03T17:35:31.300" v="9638" actId="2890"/>
        <pc:sldMkLst>
          <pc:docMk/>
          <pc:sldMk cId="875367864" sldId="724"/>
        </pc:sldMkLst>
      </pc:sldChg>
      <pc:sldChg chg="addSp delSp modSp add mod modTransition modClrScheme chgLayout">
        <pc:chgData name="Walid Ben Romdhane" userId="6fe82dfa42338168" providerId="LiveId" clId="{E72666A0-950D-449F-A17C-796EE64FDA89}" dt="2022-02-03T17:46:00.660" v="9737" actId="1582"/>
        <pc:sldMkLst>
          <pc:docMk/>
          <pc:sldMk cId="1187147927" sldId="724"/>
        </pc:sldMkLst>
        <pc:spChg chg="del">
          <ac:chgData name="Walid Ben Romdhane" userId="6fe82dfa42338168" providerId="LiveId" clId="{E72666A0-950D-449F-A17C-796EE64FDA89}" dt="2022-02-03T17:35:36.302" v="9640" actId="478"/>
          <ac:spMkLst>
            <pc:docMk/>
            <pc:sldMk cId="1187147927" sldId="724"/>
            <ac:spMk id="2" creationId="{57F3D8A3-FCC9-42DE-9C82-A3029F8B43F1}"/>
          </ac:spMkLst>
        </pc:spChg>
        <pc:spChg chg="add del mod">
          <ac:chgData name="Walid Ben Romdhane" userId="6fe82dfa42338168" providerId="LiveId" clId="{E72666A0-950D-449F-A17C-796EE64FDA89}" dt="2022-02-03T17:35:37.915" v="9642" actId="478"/>
          <ac:spMkLst>
            <pc:docMk/>
            <pc:sldMk cId="1187147927" sldId="724"/>
            <ac:spMk id="4" creationId="{A8FC30D2-449C-4E1E-B36F-9F787567F69C}"/>
          </ac:spMkLst>
        </pc:spChg>
        <pc:spChg chg="add del mod">
          <ac:chgData name="Walid Ben Romdhane" userId="6fe82dfa42338168" providerId="LiveId" clId="{E72666A0-950D-449F-A17C-796EE64FDA89}" dt="2022-02-03T17:35:37.915" v="9642" actId="478"/>
          <ac:spMkLst>
            <pc:docMk/>
            <pc:sldMk cId="1187147927" sldId="724"/>
            <ac:spMk id="6" creationId="{55D40DF6-A1E9-4A11-BBC8-7B013B787803}"/>
          </ac:spMkLst>
        </pc:spChg>
        <pc:spChg chg="del">
          <ac:chgData name="Walid Ben Romdhane" userId="6fe82dfa42338168" providerId="LiveId" clId="{E72666A0-950D-449F-A17C-796EE64FDA89}" dt="2022-02-03T17:35:36.302" v="9640" actId="478"/>
          <ac:spMkLst>
            <pc:docMk/>
            <pc:sldMk cId="1187147927" sldId="724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2-03T17:35:36.302" v="9640" actId="478"/>
          <ac:spMkLst>
            <pc:docMk/>
            <pc:sldMk cId="1187147927" sldId="724"/>
            <ac:spMk id="19" creationId="{C9EB6B56-8516-4014-98C4-AF1A7F6D5BF4}"/>
          </ac:spMkLst>
        </pc:spChg>
        <pc:spChg chg="del">
          <ac:chgData name="Walid Ben Romdhane" userId="6fe82dfa42338168" providerId="LiveId" clId="{E72666A0-950D-449F-A17C-796EE64FDA89}" dt="2022-02-03T17:35:36.302" v="9640" actId="478"/>
          <ac:spMkLst>
            <pc:docMk/>
            <pc:sldMk cId="1187147927" sldId="724"/>
            <ac:spMk id="20" creationId="{90B2569D-2851-4D7E-B090-93B77E66C835}"/>
          </ac:spMkLst>
        </pc:spChg>
        <pc:spChg chg="del">
          <ac:chgData name="Walid Ben Romdhane" userId="6fe82dfa42338168" providerId="LiveId" clId="{E72666A0-950D-449F-A17C-796EE64FDA89}" dt="2022-02-03T17:35:36.302" v="9640" actId="478"/>
          <ac:spMkLst>
            <pc:docMk/>
            <pc:sldMk cId="1187147927" sldId="724"/>
            <ac:spMk id="24" creationId="{86CBF4B7-7DDA-4682-80E7-A04D47E1976B}"/>
          </ac:spMkLst>
        </pc:spChg>
        <pc:spChg chg="del">
          <ac:chgData name="Walid Ben Romdhane" userId="6fe82dfa42338168" providerId="LiveId" clId="{E72666A0-950D-449F-A17C-796EE64FDA89}" dt="2022-02-03T17:35:36.302" v="9640" actId="478"/>
          <ac:spMkLst>
            <pc:docMk/>
            <pc:sldMk cId="1187147927" sldId="724"/>
            <ac:spMk id="25" creationId="{153BE723-AAD3-4BA2-B00B-E8852452FBA2}"/>
          </ac:spMkLst>
        </pc:spChg>
        <pc:spChg chg="del">
          <ac:chgData name="Walid Ben Romdhane" userId="6fe82dfa42338168" providerId="LiveId" clId="{E72666A0-950D-449F-A17C-796EE64FDA89}" dt="2022-02-03T17:35:36.302" v="9640" actId="478"/>
          <ac:spMkLst>
            <pc:docMk/>
            <pc:sldMk cId="1187147927" sldId="724"/>
            <ac:spMk id="26" creationId="{899BAFAB-BC25-4E69-A933-0257E198590C}"/>
          </ac:spMkLst>
        </pc:spChg>
        <pc:spChg chg="del">
          <ac:chgData name="Walid Ben Romdhane" userId="6fe82dfa42338168" providerId="LiveId" clId="{E72666A0-950D-449F-A17C-796EE64FDA89}" dt="2022-02-03T17:35:36.302" v="9640" actId="478"/>
          <ac:spMkLst>
            <pc:docMk/>
            <pc:sldMk cId="1187147927" sldId="724"/>
            <ac:spMk id="27" creationId="{BCA6BD3F-CD3B-4BBD-91BD-AA960B494EC9}"/>
          </ac:spMkLst>
        </pc:spChg>
        <pc:spChg chg="del">
          <ac:chgData name="Walid Ben Romdhane" userId="6fe82dfa42338168" providerId="LiveId" clId="{E72666A0-950D-449F-A17C-796EE64FDA89}" dt="2022-02-03T17:35:36.302" v="9640" actId="478"/>
          <ac:spMkLst>
            <pc:docMk/>
            <pc:sldMk cId="1187147927" sldId="724"/>
            <ac:spMk id="28" creationId="{D6617024-12C0-4A65-AEFE-A84521D92E71}"/>
          </ac:spMkLst>
        </pc:spChg>
        <pc:spChg chg="del">
          <ac:chgData name="Walid Ben Romdhane" userId="6fe82dfa42338168" providerId="LiveId" clId="{E72666A0-950D-449F-A17C-796EE64FDA89}" dt="2022-02-03T17:35:36.302" v="9640" actId="478"/>
          <ac:spMkLst>
            <pc:docMk/>
            <pc:sldMk cId="1187147927" sldId="724"/>
            <ac:spMk id="30" creationId="{C8032249-81E4-499E-B40C-43B0609D5DDD}"/>
          </ac:spMkLst>
        </pc:spChg>
        <pc:spChg chg="del">
          <ac:chgData name="Walid Ben Romdhane" userId="6fe82dfa42338168" providerId="LiveId" clId="{E72666A0-950D-449F-A17C-796EE64FDA89}" dt="2022-02-03T17:35:36.302" v="9640" actId="478"/>
          <ac:spMkLst>
            <pc:docMk/>
            <pc:sldMk cId="1187147927" sldId="724"/>
            <ac:spMk id="32" creationId="{3837BADE-4099-4F54-BB3D-E06D1E010CB2}"/>
          </ac:spMkLst>
        </pc:spChg>
        <pc:spChg chg="del">
          <ac:chgData name="Walid Ben Romdhane" userId="6fe82dfa42338168" providerId="LiveId" clId="{E72666A0-950D-449F-A17C-796EE64FDA89}" dt="2022-02-03T17:35:36.302" v="9640" actId="478"/>
          <ac:spMkLst>
            <pc:docMk/>
            <pc:sldMk cId="1187147927" sldId="724"/>
            <ac:spMk id="34" creationId="{E59FE98E-717C-43AE-B553-2BEF5F7C6F0E}"/>
          </ac:spMkLst>
        </pc:spChg>
        <pc:grpChg chg="add del mod">
          <ac:chgData name="Walid Ben Romdhane" userId="6fe82dfa42338168" providerId="LiveId" clId="{E72666A0-950D-449F-A17C-796EE64FDA89}" dt="2022-02-03T17:43:01.919" v="9716" actId="165"/>
          <ac:grpSpMkLst>
            <pc:docMk/>
            <pc:sldMk cId="1187147927" sldId="724"/>
            <ac:grpSpMk id="17" creationId="{8716CFB1-B475-49C1-BBC1-2F2B5658D01B}"/>
          </ac:grpSpMkLst>
        </pc:grpChg>
        <pc:graphicFrameChg chg="add del mod modGraphic">
          <ac:chgData name="Walid Ben Romdhane" userId="6fe82dfa42338168" providerId="LiveId" clId="{E72666A0-950D-449F-A17C-796EE64FDA89}" dt="2022-02-03T17:40:42.808" v="9677" actId="478"/>
          <ac:graphicFrameMkLst>
            <pc:docMk/>
            <pc:sldMk cId="1187147927" sldId="724"/>
            <ac:graphicFrameMk id="8" creationId="{7E7167E8-C5C7-4576-9473-D5274E1E6ABA}"/>
          </ac:graphicFrameMkLst>
        </pc:graphicFrameChg>
        <pc:graphicFrameChg chg="add del mod topLvl modGraphic">
          <ac:chgData name="Walid Ben Romdhane" userId="6fe82dfa42338168" providerId="LiveId" clId="{E72666A0-950D-449F-A17C-796EE64FDA89}" dt="2022-02-03T17:45:33.622" v="9729" actId="478"/>
          <ac:graphicFrameMkLst>
            <pc:docMk/>
            <pc:sldMk cId="1187147927" sldId="724"/>
            <ac:graphicFrameMk id="16" creationId="{034C24DF-5B67-4717-85E1-9597339E4C96}"/>
          </ac:graphicFrameMkLst>
        </pc:graphicFrameChg>
        <pc:picChg chg="add del mod topLvl">
          <ac:chgData name="Walid Ben Romdhane" userId="6fe82dfa42338168" providerId="LiveId" clId="{E72666A0-950D-449F-A17C-796EE64FDA89}" dt="2022-02-03T17:44:34.594" v="9721" actId="478"/>
          <ac:picMkLst>
            <pc:docMk/>
            <pc:sldMk cId="1187147927" sldId="724"/>
            <ac:picMk id="10" creationId="{BFBAF126-35A1-4D31-9FB7-3856E18E39EF}"/>
          </ac:picMkLst>
        </pc:picChg>
        <pc:picChg chg="add del mod topLvl">
          <ac:chgData name="Walid Ben Romdhane" userId="6fe82dfa42338168" providerId="LiveId" clId="{E72666A0-950D-449F-A17C-796EE64FDA89}" dt="2022-02-03T17:44:35.053" v="9722" actId="478"/>
          <ac:picMkLst>
            <pc:docMk/>
            <pc:sldMk cId="1187147927" sldId="724"/>
            <ac:picMk id="13" creationId="{9DAB626B-DE7A-4DFF-B90C-1D72887F3E73}"/>
          </ac:picMkLst>
        </pc:picChg>
        <pc:picChg chg="del">
          <ac:chgData name="Walid Ben Romdhane" userId="6fe82dfa42338168" providerId="LiveId" clId="{E72666A0-950D-449F-A17C-796EE64FDA89}" dt="2022-02-03T17:35:36.302" v="9640" actId="478"/>
          <ac:picMkLst>
            <pc:docMk/>
            <pc:sldMk cId="1187147927" sldId="724"/>
            <ac:picMk id="18" creationId="{6249091F-433A-48B4-96DF-9361EE98FA36}"/>
          </ac:picMkLst>
        </pc:picChg>
        <pc:picChg chg="add mod">
          <ac:chgData name="Walid Ben Romdhane" userId="6fe82dfa42338168" providerId="LiveId" clId="{E72666A0-950D-449F-A17C-796EE64FDA89}" dt="2022-02-03T17:46:00.660" v="9737" actId="1582"/>
          <ac:picMkLst>
            <pc:docMk/>
            <pc:sldMk cId="1187147927" sldId="724"/>
            <ac:picMk id="23" creationId="{686C5433-67A2-4887-B8AF-32E7CC18BFC1}"/>
          </ac:picMkLst>
        </pc:picChg>
        <pc:picChg chg="del">
          <ac:chgData name="Walid Ben Romdhane" userId="6fe82dfa42338168" providerId="LiveId" clId="{E72666A0-950D-449F-A17C-796EE64FDA89}" dt="2022-02-03T17:35:36.302" v="9640" actId="478"/>
          <ac:picMkLst>
            <pc:docMk/>
            <pc:sldMk cId="1187147927" sldId="724"/>
            <ac:picMk id="33" creationId="{47D19476-AEF2-4E0C-80C2-3E2181EAF8FE}"/>
          </ac:picMkLst>
        </pc:picChg>
        <pc:cxnChg chg="del">
          <ac:chgData name="Walid Ben Romdhane" userId="6fe82dfa42338168" providerId="LiveId" clId="{E72666A0-950D-449F-A17C-796EE64FDA89}" dt="2022-02-03T17:35:36.302" v="9640" actId="478"/>
          <ac:cxnSpMkLst>
            <pc:docMk/>
            <pc:sldMk cId="1187147927" sldId="724"/>
            <ac:cxnSpMk id="15" creationId="{A52037D8-0FAF-4BB4-B7A2-22DBA3B83C87}"/>
          </ac:cxnSpMkLst>
        </pc:cxnChg>
        <pc:cxnChg chg="del">
          <ac:chgData name="Walid Ben Romdhane" userId="6fe82dfa42338168" providerId="LiveId" clId="{E72666A0-950D-449F-A17C-796EE64FDA89}" dt="2022-02-03T17:35:36.302" v="9640" actId="478"/>
          <ac:cxnSpMkLst>
            <pc:docMk/>
            <pc:sldMk cId="1187147927" sldId="724"/>
            <ac:cxnSpMk id="22" creationId="{889E955F-9582-40D5-8D51-03ED610CA385}"/>
          </ac:cxnSpMkLst>
        </pc:cxnChg>
        <pc:cxnChg chg="del">
          <ac:chgData name="Walid Ben Romdhane" userId="6fe82dfa42338168" providerId="LiveId" clId="{E72666A0-950D-449F-A17C-796EE64FDA89}" dt="2022-02-03T17:35:36.302" v="9640" actId="478"/>
          <ac:cxnSpMkLst>
            <pc:docMk/>
            <pc:sldMk cId="1187147927" sldId="724"/>
            <ac:cxnSpMk id="29" creationId="{C3DB57E9-E592-4C93-9601-F497010BA1C5}"/>
          </ac:cxnSpMkLst>
        </pc:cxnChg>
      </pc:sldChg>
      <pc:sldChg chg="addSp delSp modSp add mod modTransition modClrScheme chgLayout">
        <pc:chgData name="Walid Ben Romdhane" userId="6fe82dfa42338168" providerId="LiveId" clId="{E72666A0-950D-449F-A17C-796EE64FDA89}" dt="2022-02-03T17:45:29.962" v="9727" actId="22"/>
        <pc:sldMkLst>
          <pc:docMk/>
          <pc:sldMk cId="3753383870" sldId="725"/>
        </pc:sldMkLst>
        <pc:spChg chg="del">
          <ac:chgData name="Walid Ben Romdhane" userId="6fe82dfa42338168" providerId="LiveId" clId="{E72666A0-950D-449F-A17C-796EE64FDA89}" dt="2022-02-03T17:40:18.053" v="9673" actId="478"/>
          <ac:spMkLst>
            <pc:docMk/>
            <pc:sldMk cId="3753383870" sldId="725"/>
            <ac:spMk id="2" creationId="{57F3D8A3-FCC9-42DE-9C82-A3029F8B43F1}"/>
          </ac:spMkLst>
        </pc:spChg>
        <pc:spChg chg="add del mod">
          <ac:chgData name="Walid Ben Romdhane" userId="6fe82dfa42338168" providerId="LiveId" clId="{E72666A0-950D-449F-A17C-796EE64FDA89}" dt="2022-02-03T17:40:19.788" v="9675" actId="478"/>
          <ac:spMkLst>
            <pc:docMk/>
            <pc:sldMk cId="3753383870" sldId="725"/>
            <ac:spMk id="4" creationId="{C2FFF199-E025-4077-BE49-79DA901F2B42}"/>
          </ac:spMkLst>
        </pc:spChg>
        <pc:spChg chg="add del mod">
          <ac:chgData name="Walid Ben Romdhane" userId="6fe82dfa42338168" providerId="LiveId" clId="{E72666A0-950D-449F-A17C-796EE64FDA89}" dt="2022-02-03T17:40:19.788" v="9675" actId="478"/>
          <ac:spMkLst>
            <pc:docMk/>
            <pc:sldMk cId="3753383870" sldId="725"/>
            <ac:spMk id="6" creationId="{E95F6822-3D1C-407B-A809-6E7213C4A0D9}"/>
          </ac:spMkLst>
        </pc:spChg>
        <pc:spChg chg="del">
          <ac:chgData name="Walid Ben Romdhane" userId="6fe82dfa42338168" providerId="LiveId" clId="{E72666A0-950D-449F-A17C-796EE64FDA89}" dt="2022-02-03T17:40:18.053" v="9673" actId="478"/>
          <ac:spMkLst>
            <pc:docMk/>
            <pc:sldMk cId="3753383870" sldId="725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2-03T17:45:29.275" v="9726" actId="478"/>
          <ac:spMkLst>
            <pc:docMk/>
            <pc:sldMk cId="3753383870" sldId="725"/>
            <ac:spMk id="19" creationId="{C9EB6B56-8516-4014-98C4-AF1A7F6D5BF4}"/>
          </ac:spMkLst>
        </pc:spChg>
        <pc:spChg chg="del">
          <ac:chgData name="Walid Ben Romdhane" userId="6fe82dfa42338168" providerId="LiveId" clId="{E72666A0-950D-449F-A17C-796EE64FDA89}" dt="2022-02-03T17:45:29.275" v="9726" actId="478"/>
          <ac:spMkLst>
            <pc:docMk/>
            <pc:sldMk cId="3753383870" sldId="725"/>
            <ac:spMk id="20" creationId="{90B2569D-2851-4D7E-B090-93B77E66C835}"/>
          </ac:spMkLst>
        </pc:spChg>
        <pc:spChg chg="del">
          <ac:chgData name="Walid Ben Romdhane" userId="6fe82dfa42338168" providerId="LiveId" clId="{E72666A0-950D-449F-A17C-796EE64FDA89}" dt="2022-02-03T17:45:29.275" v="9726" actId="478"/>
          <ac:spMkLst>
            <pc:docMk/>
            <pc:sldMk cId="3753383870" sldId="725"/>
            <ac:spMk id="24" creationId="{86CBF4B7-7DDA-4682-80E7-A04D47E1976B}"/>
          </ac:spMkLst>
        </pc:spChg>
        <pc:spChg chg="del">
          <ac:chgData name="Walid Ben Romdhane" userId="6fe82dfa42338168" providerId="LiveId" clId="{E72666A0-950D-449F-A17C-796EE64FDA89}" dt="2022-02-03T17:40:18.053" v="9673" actId="478"/>
          <ac:spMkLst>
            <pc:docMk/>
            <pc:sldMk cId="3753383870" sldId="725"/>
            <ac:spMk id="25" creationId="{153BE723-AAD3-4BA2-B00B-E8852452FBA2}"/>
          </ac:spMkLst>
        </pc:spChg>
        <pc:spChg chg="del">
          <ac:chgData name="Walid Ben Romdhane" userId="6fe82dfa42338168" providerId="LiveId" clId="{E72666A0-950D-449F-A17C-796EE64FDA89}" dt="2022-02-03T17:45:29.275" v="9726" actId="478"/>
          <ac:spMkLst>
            <pc:docMk/>
            <pc:sldMk cId="3753383870" sldId="725"/>
            <ac:spMk id="26" creationId="{899BAFAB-BC25-4E69-A933-0257E198590C}"/>
          </ac:spMkLst>
        </pc:spChg>
        <pc:spChg chg="del">
          <ac:chgData name="Walid Ben Romdhane" userId="6fe82dfa42338168" providerId="LiveId" clId="{E72666A0-950D-449F-A17C-796EE64FDA89}" dt="2022-02-03T17:45:29.275" v="9726" actId="478"/>
          <ac:spMkLst>
            <pc:docMk/>
            <pc:sldMk cId="3753383870" sldId="725"/>
            <ac:spMk id="27" creationId="{BCA6BD3F-CD3B-4BBD-91BD-AA960B494EC9}"/>
          </ac:spMkLst>
        </pc:spChg>
        <pc:spChg chg="del">
          <ac:chgData name="Walid Ben Romdhane" userId="6fe82dfa42338168" providerId="LiveId" clId="{E72666A0-950D-449F-A17C-796EE64FDA89}" dt="2022-02-03T17:45:29.275" v="9726" actId="478"/>
          <ac:spMkLst>
            <pc:docMk/>
            <pc:sldMk cId="3753383870" sldId="725"/>
            <ac:spMk id="28" creationId="{D6617024-12C0-4A65-AEFE-A84521D92E71}"/>
          </ac:spMkLst>
        </pc:spChg>
        <pc:spChg chg="del">
          <ac:chgData name="Walid Ben Romdhane" userId="6fe82dfa42338168" providerId="LiveId" clId="{E72666A0-950D-449F-A17C-796EE64FDA89}" dt="2022-02-03T17:45:29.275" v="9726" actId="478"/>
          <ac:spMkLst>
            <pc:docMk/>
            <pc:sldMk cId="3753383870" sldId="725"/>
            <ac:spMk id="30" creationId="{C8032249-81E4-499E-B40C-43B0609D5DDD}"/>
          </ac:spMkLst>
        </pc:spChg>
        <pc:spChg chg="del">
          <ac:chgData name="Walid Ben Romdhane" userId="6fe82dfa42338168" providerId="LiveId" clId="{E72666A0-950D-449F-A17C-796EE64FDA89}" dt="2022-02-03T17:45:29.275" v="9726" actId="478"/>
          <ac:spMkLst>
            <pc:docMk/>
            <pc:sldMk cId="3753383870" sldId="725"/>
            <ac:spMk id="32" creationId="{3837BADE-4099-4F54-BB3D-E06D1E010CB2}"/>
          </ac:spMkLst>
        </pc:spChg>
        <pc:spChg chg="del">
          <ac:chgData name="Walid Ben Romdhane" userId="6fe82dfa42338168" providerId="LiveId" clId="{E72666A0-950D-449F-A17C-796EE64FDA89}" dt="2022-02-03T17:45:29.275" v="9726" actId="478"/>
          <ac:spMkLst>
            <pc:docMk/>
            <pc:sldMk cId="3753383870" sldId="725"/>
            <ac:spMk id="34" creationId="{E59FE98E-717C-43AE-B553-2BEF5F7C6F0E}"/>
          </ac:spMkLst>
        </pc:spChg>
        <pc:picChg chg="add">
          <ac:chgData name="Walid Ben Romdhane" userId="6fe82dfa42338168" providerId="LiveId" clId="{E72666A0-950D-449F-A17C-796EE64FDA89}" dt="2022-02-03T17:45:29.962" v="9727" actId="22"/>
          <ac:picMkLst>
            <pc:docMk/>
            <pc:sldMk cId="3753383870" sldId="725"/>
            <ac:picMk id="8" creationId="{9CC30130-6F97-423A-8E6C-66B6C9EBA5F2}"/>
          </ac:picMkLst>
        </pc:picChg>
        <pc:picChg chg="del">
          <ac:chgData name="Walid Ben Romdhane" userId="6fe82dfa42338168" providerId="LiveId" clId="{E72666A0-950D-449F-A17C-796EE64FDA89}" dt="2022-02-03T17:45:29.275" v="9726" actId="478"/>
          <ac:picMkLst>
            <pc:docMk/>
            <pc:sldMk cId="3753383870" sldId="725"/>
            <ac:picMk id="18" creationId="{6249091F-433A-48B4-96DF-9361EE98FA36}"/>
          </ac:picMkLst>
        </pc:picChg>
        <pc:picChg chg="del">
          <ac:chgData name="Walid Ben Romdhane" userId="6fe82dfa42338168" providerId="LiveId" clId="{E72666A0-950D-449F-A17C-796EE64FDA89}" dt="2022-02-03T17:45:29.275" v="9726" actId="478"/>
          <ac:picMkLst>
            <pc:docMk/>
            <pc:sldMk cId="3753383870" sldId="725"/>
            <ac:picMk id="33" creationId="{47D19476-AEF2-4E0C-80C2-3E2181EAF8FE}"/>
          </ac:picMkLst>
        </pc:picChg>
        <pc:cxnChg chg="del">
          <ac:chgData name="Walid Ben Romdhane" userId="6fe82dfa42338168" providerId="LiveId" clId="{E72666A0-950D-449F-A17C-796EE64FDA89}" dt="2022-02-03T17:45:29.275" v="9726" actId="478"/>
          <ac:cxnSpMkLst>
            <pc:docMk/>
            <pc:sldMk cId="3753383870" sldId="725"/>
            <ac:cxnSpMk id="15" creationId="{A52037D8-0FAF-4BB4-B7A2-22DBA3B83C87}"/>
          </ac:cxnSpMkLst>
        </pc:cxnChg>
        <pc:cxnChg chg="del">
          <ac:chgData name="Walid Ben Romdhane" userId="6fe82dfa42338168" providerId="LiveId" clId="{E72666A0-950D-449F-A17C-796EE64FDA89}" dt="2022-02-03T17:45:29.275" v="9726" actId="478"/>
          <ac:cxnSpMkLst>
            <pc:docMk/>
            <pc:sldMk cId="3753383870" sldId="725"/>
            <ac:cxnSpMk id="22" creationId="{889E955F-9582-40D5-8D51-03ED610CA385}"/>
          </ac:cxnSpMkLst>
        </pc:cxnChg>
        <pc:cxnChg chg="del">
          <ac:chgData name="Walid Ben Romdhane" userId="6fe82dfa42338168" providerId="LiveId" clId="{E72666A0-950D-449F-A17C-796EE64FDA89}" dt="2022-02-03T17:45:29.275" v="9726" actId="478"/>
          <ac:cxnSpMkLst>
            <pc:docMk/>
            <pc:sldMk cId="3753383870" sldId="725"/>
            <ac:cxnSpMk id="29" creationId="{C3DB57E9-E592-4C93-9601-F497010BA1C5}"/>
          </ac:cxnSpMkLst>
        </pc:cxnChg>
      </pc:sldChg>
      <pc:sldChg chg="addSp delSp modSp add mod modTransition">
        <pc:chgData name="Walid Ben Romdhane" userId="6fe82dfa42338168" providerId="LiveId" clId="{E72666A0-950D-449F-A17C-796EE64FDA89}" dt="2022-02-03T17:49:48.727" v="9779" actId="21"/>
        <pc:sldMkLst>
          <pc:docMk/>
          <pc:sldMk cId="2467517333" sldId="726"/>
        </pc:sldMkLst>
        <pc:graphicFrameChg chg="del">
          <ac:chgData name="Walid Ben Romdhane" userId="6fe82dfa42338168" providerId="LiveId" clId="{E72666A0-950D-449F-A17C-796EE64FDA89}" dt="2022-02-03T17:46:16.241" v="9738" actId="478"/>
          <ac:graphicFrameMkLst>
            <pc:docMk/>
            <pc:sldMk cId="2467517333" sldId="726"/>
            <ac:graphicFrameMk id="16" creationId="{034C24DF-5B67-4717-85E1-9597339E4C96}"/>
          </ac:graphicFrameMkLst>
        </pc:graphicFrameChg>
        <pc:picChg chg="add mod ord">
          <ac:chgData name="Walid Ben Romdhane" userId="6fe82dfa42338168" providerId="LiveId" clId="{E72666A0-950D-449F-A17C-796EE64FDA89}" dt="2022-02-03T17:46:18.227" v="9740" actId="167"/>
          <ac:picMkLst>
            <pc:docMk/>
            <pc:sldMk cId="2467517333" sldId="726"/>
            <ac:picMk id="5" creationId="{7530A4BF-ABD1-4B2A-A27D-78CA2B250A91}"/>
          </ac:picMkLst>
        </pc:picChg>
        <pc:picChg chg="add del mod">
          <ac:chgData name="Walid Ben Romdhane" userId="6fe82dfa42338168" providerId="LiveId" clId="{E72666A0-950D-449F-A17C-796EE64FDA89}" dt="2022-02-03T17:49:48.727" v="9779" actId="21"/>
          <ac:picMkLst>
            <pc:docMk/>
            <pc:sldMk cId="2467517333" sldId="726"/>
            <ac:picMk id="6" creationId="{938A2B4B-63B4-46BA-9D6C-1AAB3ABD289D}"/>
          </ac:picMkLst>
        </pc:picChg>
        <pc:picChg chg="mod ord">
          <ac:chgData name="Walid Ben Romdhane" userId="6fe82dfa42338168" providerId="LiveId" clId="{E72666A0-950D-449F-A17C-796EE64FDA89}" dt="2022-02-03T17:46:36.557" v="9743" actId="1076"/>
          <ac:picMkLst>
            <pc:docMk/>
            <pc:sldMk cId="2467517333" sldId="726"/>
            <ac:picMk id="10" creationId="{BFBAF126-35A1-4D31-9FB7-3856E18E39EF}"/>
          </ac:picMkLst>
        </pc:picChg>
        <pc:picChg chg="del">
          <ac:chgData name="Walid Ben Romdhane" userId="6fe82dfa42338168" providerId="LiveId" clId="{E72666A0-950D-449F-A17C-796EE64FDA89}" dt="2022-02-03T17:44:53.388" v="9725" actId="478"/>
          <ac:picMkLst>
            <pc:docMk/>
            <pc:sldMk cId="2467517333" sldId="726"/>
            <ac:picMk id="13" creationId="{9DAB626B-DE7A-4DFF-B90C-1D72887F3E73}"/>
          </ac:picMkLst>
        </pc:picChg>
      </pc:sldChg>
      <pc:sldChg chg="addSp delSp modSp add mod modTransition">
        <pc:chgData name="Walid Ben Romdhane" userId="6fe82dfa42338168" providerId="LiveId" clId="{E72666A0-950D-449F-A17C-796EE64FDA89}" dt="2022-02-03T17:49:32.395" v="9771"/>
        <pc:sldMkLst>
          <pc:docMk/>
          <pc:sldMk cId="277482717" sldId="727"/>
        </pc:sldMkLst>
        <pc:picChg chg="add del mod">
          <ac:chgData name="Walid Ben Romdhane" userId="6fe82dfa42338168" providerId="LiveId" clId="{E72666A0-950D-449F-A17C-796EE64FDA89}" dt="2022-02-03T17:47:23.664" v="9750"/>
          <ac:picMkLst>
            <pc:docMk/>
            <pc:sldMk cId="277482717" sldId="727"/>
            <ac:picMk id="4" creationId="{A1D14C6D-7CA8-4CD2-B4C8-285EEE36101B}"/>
          </ac:picMkLst>
        </pc:picChg>
        <pc:picChg chg="mod">
          <ac:chgData name="Walid Ben Romdhane" userId="6fe82dfa42338168" providerId="LiveId" clId="{E72666A0-950D-449F-A17C-796EE64FDA89}" dt="2022-02-03T17:47:05.759" v="9746" actId="14100"/>
          <ac:picMkLst>
            <pc:docMk/>
            <pc:sldMk cId="277482717" sldId="727"/>
            <ac:picMk id="10" creationId="{BFBAF126-35A1-4D31-9FB7-3856E18E39EF}"/>
          </ac:picMkLst>
        </pc:picChg>
      </pc:sldChg>
      <pc:sldChg chg="addSp delSp modSp add mod">
        <pc:chgData name="Walid Ben Romdhane" userId="6fe82dfa42338168" providerId="LiveId" clId="{E72666A0-950D-449F-A17C-796EE64FDA89}" dt="2022-02-03T17:49:52.356" v="9780"/>
        <pc:sldMkLst>
          <pc:docMk/>
          <pc:sldMk cId="2512460345" sldId="728"/>
        </pc:sldMkLst>
        <pc:picChg chg="add del mod ord">
          <ac:chgData name="Walid Ben Romdhane" userId="6fe82dfa42338168" providerId="LiveId" clId="{E72666A0-950D-449F-A17C-796EE64FDA89}" dt="2022-02-03T17:49:38.808" v="9774" actId="21"/>
          <ac:picMkLst>
            <pc:docMk/>
            <pc:sldMk cId="2512460345" sldId="728"/>
            <ac:picMk id="3" creationId="{A73E62CE-5987-47EC-B674-6C7F118DC0A3}"/>
          </ac:picMkLst>
        </pc:picChg>
        <pc:picChg chg="add del mod">
          <ac:chgData name="Walid Ben Romdhane" userId="6fe82dfa42338168" providerId="LiveId" clId="{E72666A0-950D-449F-A17C-796EE64FDA89}" dt="2022-02-03T17:48:44.489" v="9763" actId="478"/>
          <ac:picMkLst>
            <pc:docMk/>
            <pc:sldMk cId="2512460345" sldId="728"/>
            <ac:picMk id="4" creationId="{37ED50DF-98B1-4B10-8D79-2768D2248E69}"/>
          </ac:picMkLst>
        </pc:picChg>
        <pc:picChg chg="ord">
          <ac:chgData name="Walid Ben Romdhane" userId="6fe82dfa42338168" providerId="LiveId" clId="{E72666A0-950D-449F-A17C-796EE64FDA89}" dt="2022-02-03T17:48:48.280" v="9765"/>
          <ac:picMkLst>
            <pc:docMk/>
            <pc:sldMk cId="2512460345" sldId="728"/>
            <ac:picMk id="5" creationId="{7530A4BF-ABD1-4B2A-A27D-78CA2B250A91}"/>
          </ac:picMkLst>
        </pc:picChg>
        <pc:picChg chg="add mod">
          <ac:chgData name="Walid Ben Romdhane" userId="6fe82dfa42338168" providerId="LiveId" clId="{E72666A0-950D-449F-A17C-796EE64FDA89}" dt="2022-02-03T17:49:52.356" v="9780"/>
          <ac:picMkLst>
            <pc:docMk/>
            <pc:sldMk cId="2512460345" sldId="728"/>
            <ac:picMk id="7" creationId="{DC895086-CE89-429B-AB24-BB842AD201D1}"/>
          </ac:picMkLst>
        </pc:picChg>
        <pc:picChg chg="ord">
          <ac:chgData name="Walid Ben Romdhane" userId="6fe82dfa42338168" providerId="LiveId" clId="{E72666A0-950D-449F-A17C-796EE64FDA89}" dt="2022-02-03T17:48:47.256" v="9764" actId="167"/>
          <ac:picMkLst>
            <pc:docMk/>
            <pc:sldMk cId="2512460345" sldId="728"/>
            <ac:picMk id="10" creationId="{BFBAF126-35A1-4D31-9FB7-3856E18E39EF}"/>
          </ac:picMkLst>
        </pc:picChg>
      </pc:sldChg>
      <pc:sldChg chg="add del">
        <pc:chgData name="Walid Ben Romdhane" userId="6fe82dfa42338168" providerId="LiveId" clId="{E72666A0-950D-449F-A17C-796EE64FDA89}" dt="2022-02-03T17:47:19.756" v="9748" actId="47"/>
        <pc:sldMkLst>
          <pc:docMk/>
          <pc:sldMk cId="2962793684" sldId="728"/>
        </pc:sldMkLst>
      </pc:sldChg>
      <pc:sldChg chg="add modTransition">
        <pc:chgData name="Walid Ben Romdhane" userId="6fe82dfa42338168" providerId="LiveId" clId="{E72666A0-950D-449F-A17C-796EE64FDA89}" dt="2022-02-03T17:50:09.241" v="9781"/>
        <pc:sldMkLst>
          <pc:docMk/>
          <pc:sldMk cId="4120443590" sldId="729"/>
        </pc:sldMkLst>
      </pc:sldChg>
      <pc:sldChg chg="add">
        <pc:chgData name="Walid Ben Romdhane" userId="6fe82dfa42338168" providerId="LiveId" clId="{E72666A0-950D-449F-A17C-796EE64FDA89}" dt="2022-03-29T16:02:37.183" v="9784" actId="2890"/>
        <pc:sldMkLst>
          <pc:docMk/>
          <pc:sldMk cId="1996049271" sldId="730"/>
        </pc:sldMkLst>
      </pc:sldChg>
      <pc:sldMasterChg chg="modSldLayout">
        <pc:chgData name="Walid Ben Romdhane" userId="6fe82dfa42338168" providerId="LiveId" clId="{E72666A0-950D-449F-A17C-796EE64FDA89}" dt="2022-01-14T13:34:23.997" v="136" actId="1035"/>
        <pc:sldMasterMkLst>
          <pc:docMk/>
          <pc:sldMasterMk cId="1550403177" sldId="2147483762"/>
        </pc:sldMasterMkLst>
        <pc:sldLayoutChg chg="addSp delSp modSp mod">
          <pc:chgData name="Walid Ben Romdhane" userId="6fe82dfa42338168" providerId="LiveId" clId="{E72666A0-950D-449F-A17C-796EE64FDA89}" dt="2022-01-14T13:34:23.997" v="136" actId="1035"/>
          <pc:sldLayoutMkLst>
            <pc:docMk/>
            <pc:sldMasterMk cId="1550403177" sldId="2147483762"/>
            <pc:sldLayoutMk cId="4189273948" sldId="2147483666"/>
          </pc:sldLayoutMkLst>
          <pc:spChg chg="mod">
            <ac:chgData name="Walid Ben Romdhane" userId="6fe82dfa42338168" providerId="LiveId" clId="{E72666A0-950D-449F-A17C-796EE64FDA89}" dt="2022-01-14T13:34:23.997" v="136" actId="1035"/>
            <ac:spMkLst>
              <pc:docMk/>
              <pc:sldMasterMk cId="1550403177" sldId="2147483762"/>
              <pc:sldLayoutMk cId="4189273948" sldId="2147483666"/>
              <ac:spMk id="4" creationId="{0EECADE7-0038-4EAA-B95C-3203BF97BFA9}"/>
            </ac:spMkLst>
          </pc:spChg>
          <pc:spChg chg="del">
            <ac:chgData name="Walid Ben Romdhane" userId="6fe82dfa42338168" providerId="LiveId" clId="{E72666A0-950D-449F-A17C-796EE64FDA89}" dt="2022-01-14T13:34:11.355" v="114" actId="478"/>
            <ac:spMkLst>
              <pc:docMk/>
              <pc:sldMasterMk cId="1550403177" sldId="2147483762"/>
              <pc:sldLayoutMk cId="4189273948" sldId="2147483666"/>
              <ac:spMk id="5" creationId="{E3B18AC0-7EA4-40BC-AAB2-F14586DAB194}"/>
            </ac:spMkLst>
          </pc:spChg>
          <pc:spChg chg="add mod">
            <ac:chgData name="Walid Ben Romdhane" userId="6fe82dfa42338168" providerId="LiveId" clId="{E72666A0-950D-449F-A17C-796EE64FDA89}" dt="2022-01-14T13:34:11.704" v="115"/>
            <ac:spMkLst>
              <pc:docMk/>
              <pc:sldMasterMk cId="1550403177" sldId="2147483762"/>
              <pc:sldLayoutMk cId="4189273948" sldId="2147483666"/>
              <ac:spMk id="7" creationId="{17F71C37-E297-45A2-8A8E-EDC1830E1413}"/>
            </ac:spMkLst>
          </pc:spChg>
          <pc:cxnChg chg="del">
            <ac:chgData name="Walid Ben Romdhane" userId="6fe82dfa42338168" providerId="LiveId" clId="{E72666A0-950D-449F-A17C-796EE64FDA89}" dt="2022-01-14T13:34:11.355" v="114" actId="478"/>
            <ac:cxnSpMkLst>
              <pc:docMk/>
              <pc:sldMasterMk cId="1550403177" sldId="2147483762"/>
              <pc:sldLayoutMk cId="4189273948" sldId="2147483666"/>
              <ac:cxnSpMk id="6" creationId="{09051A8D-CC90-4217-9851-25EC6F6C7EB8}"/>
            </ac:cxnSpMkLst>
          </pc:cxnChg>
          <pc:cxnChg chg="add mod">
            <ac:chgData name="Walid Ben Romdhane" userId="6fe82dfa42338168" providerId="LiveId" clId="{E72666A0-950D-449F-A17C-796EE64FDA89}" dt="2022-01-14T13:34:11.704" v="115"/>
            <ac:cxnSpMkLst>
              <pc:docMk/>
              <pc:sldMasterMk cId="1550403177" sldId="2147483762"/>
              <pc:sldLayoutMk cId="4189273948" sldId="2147483666"/>
              <ac:cxnSpMk id="8" creationId="{46B3645A-6D42-4DB3-B525-71D54C1581F7}"/>
            </ac:cxnSpMkLst>
          </pc:cxnChg>
        </pc:sldLayoutChg>
        <pc:sldLayoutChg chg="modSp mod">
          <pc:chgData name="Walid Ben Romdhane" userId="6fe82dfa42338168" providerId="LiveId" clId="{E72666A0-950D-449F-A17C-796EE64FDA89}" dt="2022-01-14T13:33:54.407" v="113" actId="1035"/>
          <pc:sldLayoutMkLst>
            <pc:docMk/>
            <pc:sldMasterMk cId="1550403177" sldId="2147483762"/>
            <pc:sldLayoutMk cId="1727774085" sldId="2147483773"/>
          </pc:sldLayoutMkLst>
          <pc:spChg chg="mod">
            <ac:chgData name="Walid Ben Romdhane" userId="6fe82dfa42338168" providerId="LiveId" clId="{E72666A0-950D-449F-A17C-796EE64FDA89}" dt="2022-01-14T13:33:50.990" v="61" actId="14100"/>
            <ac:spMkLst>
              <pc:docMk/>
              <pc:sldMasterMk cId="1550403177" sldId="2147483762"/>
              <pc:sldLayoutMk cId="1727774085" sldId="2147483773"/>
              <ac:spMk id="2" creationId="{00000000-0000-0000-0000-000000000000}"/>
            </ac:spMkLst>
          </pc:spChg>
          <pc:cxnChg chg="mod">
            <ac:chgData name="Walid Ben Romdhane" userId="6fe82dfa42338168" providerId="LiveId" clId="{E72666A0-950D-449F-A17C-796EE64FDA89}" dt="2022-01-14T13:33:54.407" v="113" actId="1035"/>
            <ac:cxnSpMkLst>
              <pc:docMk/>
              <pc:sldMasterMk cId="1550403177" sldId="2147483762"/>
              <pc:sldLayoutMk cId="1727774085" sldId="2147483773"/>
              <ac:cxnSpMk id="3" creationId="{E53A0AC9-9DB6-43A5-8ED5-2607F6E70AB3}"/>
            </ac:cxnSpMkLst>
          </pc:cxnChg>
        </pc:sldLayoutChg>
      </pc:sldMasterChg>
    </pc:docChg>
  </pc:docChgLst>
  <pc:docChgLst>
    <pc:chgData name="Walid Ben Romdhane" userId="24d68804-1cdd-4180-98e1-a83c40455eb3" providerId="ADAL" clId="{C73BAB52-882A-450B-B3AB-EF2EB1DF9E8B}"/>
    <pc:docChg chg="custSel modSld modMainMaster">
      <pc:chgData name="Walid Ben Romdhane" userId="24d68804-1cdd-4180-98e1-a83c40455eb3" providerId="ADAL" clId="{C73BAB52-882A-450B-B3AB-EF2EB1DF9E8B}" dt="2020-10-30T16:16:56.701" v="2" actId="1076"/>
      <pc:docMkLst>
        <pc:docMk/>
      </pc:docMkLst>
      <pc:sldChg chg="addSp modSp">
        <pc:chgData name="Walid Ben Romdhane" userId="24d68804-1cdd-4180-98e1-a83c40455eb3" providerId="ADAL" clId="{C73BAB52-882A-450B-B3AB-EF2EB1DF9E8B}" dt="2020-10-30T16:16:56.701" v="2" actId="1076"/>
        <pc:sldMkLst>
          <pc:docMk/>
          <pc:sldMk cId="1850850832" sldId="463"/>
        </pc:sldMkLst>
        <pc:spChg chg="add mod">
          <ac:chgData name="Walid Ben Romdhane" userId="24d68804-1cdd-4180-98e1-a83c40455eb3" providerId="ADAL" clId="{C73BAB52-882A-450B-B3AB-EF2EB1DF9E8B}" dt="2020-10-30T16:16:56.701" v="2" actId="1076"/>
          <ac:spMkLst>
            <pc:docMk/>
            <pc:sldMk cId="1850850832" sldId="463"/>
            <ac:spMk id="19" creationId="{A2717F84-1BEF-4228-A7C4-AA9B66AA2671}"/>
          </ac:spMkLst>
        </pc:spChg>
      </pc:sldChg>
      <pc:sldMasterChg chg="modSldLayout">
        <pc:chgData name="Walid Ben Romdhane" userId="24d68804-1cdd-4180-98e1-a83c40455eb3" providerId="ADAL" clId="{C73BAB52-882A-450B-B3AB-EF2EB1DF9E8B}" dt="2020-10-30T16:13:29.790" v="0" actId="478"/>
        <pc:sldMasterMkLst>
          <pc:docMk/>
          <pc:sldMasterMk cId="1550403177" sldId="2147483762"/>
        </pc:sldMasterMkLst>
        <pc:sldLayoutChg chg="delSp">
          <pc:chgData name="Walid Ben Romdhane" userId="24d68804-1cdd-4180-98e1-a83c40455eb3" providerId="ADAL" clId="{C73BAB52-882A-450B-B3AB-EF2EB1DF9E8B}" dt="2020-10-30T16:13:29.790" v="0" actId="478"/>
          <pc:sldLayoutMkLst>
            <pc:docMk/>
            <pc:sldMasterMk cId="1550403177" sldId="2147483762"/>
            <pc:sldLayoutMk cId="1727774085" sldId="2147483773"/>
          </pc:sldLayoutMkLst>
          <pc:spChg chg="del">
            <ac:chgData name="Walid Ben Romdhane" userId="24d68804-1cdd-4180-98e1-a83c40455eb3" providerId="ADAL" clId="{C73BAB52-882A-450B-B3AB-EF2EB1DF9E8B}" dt="2020-10-30T16:13:29.790" v="0" actId="478"/>
            <ac:spMkLst>
              <pc:docMk/>
              <pc:sldMasterMk cId="1550403177" sldId="2147483762"/>
              <pc:sldLayoutMk cId="1727774085" sldId="2147483773"/>
              <ac:spMk id="4" creationId="{0EECADE7-0038-4EAA-B95C-3203BF97BFA9}"/>
            </ac:spMkLst>
          </pc:spChg>
        </pc:sldLayoutChg>
      </pc:sldMasterChg>
    </pc:docChg>
  </pc:docChgLst>
  <pc:docChgLst>
    <pc:chgData name="Walid Ben Romdhane" userId="6fe82dfa42338168" providerId="LiveId" clId="{ED32DDF6-7B19-405D-8D04-CF7F2F6C0DCC}"/>
    <pc:docChg chg="undo redo custSel addSld delSld modSld sldOrd addSection delSection">
      <pc:chgData name="Walid Ben Romdhane" userId="6fe82dfa42338168" providerId="LiveId" clId="{ED32DDF6-7B19-405D-8D04-CF7F2F6C0DCC}" dt="2023-04-25T22:38:49.912" v="448" actId="47"/>
      <pc:docMkLst>
        <pc:docMk/>
      </pc:docMkLst>
      <pc:sldChg chg="delSp modSp mod delAnim">
        <pc:chgData name="Walid Ben Romdhane" userId="6fe82dfa42338168" providerId="LiveId" clId="{ED32DDF6-7B19-405D-8D04-CF7F2F6C0DCC}" dt="2023-04-25T22:37:26.814" v="429" actId="478"/>
        <pc:sldMkLst>
          <pc:docMk/>
          <pc:sldMk cId="3404661462" sldId="304"/>
        </pc:sldMkLst>
        <pc:spChg chg="mod">
          <ac:chgData name="Walid Ben Romdhane" userId="6fe82dfa42338168" providerId="LiveId" clId="{ED32DDF6-7B19-405D-8D04-CF7F2F6C0DCC}" dt="2023-04-25T22:37:24.598" v="428"/>
          <ac:spMkLst>
            <pc:docMk/>
            <pc:sldMk cId="3404661462" sldId="304"/>
            <ac:spMk id="3" creationId="{5AB15AA7-61BB-4F39-B927-0CA3EE3FB23C}"/>
          </ac:spMkLst>
        </pc:spChg>
        <pc:spChg chg="del mod">
          <ac:chgData name="Walid Ben Romdhane" userId="6fe82dfa42338168" providerId="LiveId" clId="{ED32DDF6-7B19-405D-8D04-CF7F2F6C0DCC}" dt="2023-04-25T22:37:26.814" v="429" actId="478"/>
          <ac:spMkLst>
            <pc:docMk/>
            <pc:sldMk cId="3404661462" sldId="304"/>
            <ac:spMk id="4" creationId="{C52717F9-1923-49CD-AD77-0C761B7F82E7}"/>
          </ac:spMkLst>
        </pc:spChg>
      </pc:sldChg>
      <pc:sldChg chg="addSp delSp modSp add mod">
        <pc:chgData name="Walid Ben Romdhane" userId="6fe82dfa42338168" providerId="LiveId" clId="{ED32DDF6-7B19-405D-8D04-CF7F2F6C0DCC}" dt="2022-07-19T15:45:36.526" v="129" actId="692"/>
        <pc:sldMkLst>
          <pc:docMk/>
          <pc:sldMk cId="1850850832" sldId="463"/>
        </pc:sldMkLst>
        <pc:spChg chg="mod">
          <ac:chgData name="Walid Ben Romdhane" userId="6fe82dfa42338168" providerId="LiveId" clId="{ED32DDF6-7B19-405D-8D04-CF7F2F6C0DCC}" dt="2022-07-19T15:44:16.339" v="122" actId="1076"/>
          <ac:spMkLst>
            <pc:docMk/>
            <pc:sldMk cId="1850850832" sldId="463"/>
            <ac:spMk id="19" creationId="{A2717F84-1BEF-4228-A7C4-AA9B66AA2671}"/>
          </ac:spMkLst>
        </pc:spChg>
        <pc:spChg chg="add del">
          <ac:chgData name="Walid Ben Romdhane" userId="6fe82dfa42338168" providerId="LiveId" clId="{ED32DDF6-7B19-405D-8D04-CF7F2F6C0DCC}" dt="2022-07-19T15:44:50.755" v="124" actId="478"/>
          <ac:spMkLst>
            <pc:docMk/>
            <pc:sldMk cId="1850850832" sldId="463"/>
            <ac:spMk id="20" creationId="{736DD87B-B315-30CF-03A5-B4804CA08670}"/>
          </ac:spMkLst>
        </pc:spChg>
        <pc:spChg chg="mod">
          <ac:chgData name="Walid Ben Romdhane" userId="6fe82dfa42338168" providerId="LiveId" clId="{ED32DDF6-7B19-405D-8D04-CF7F2F6C0DCC}" dt="2022-07-19T15:44:12.715" v="121" actId="1076"/>
          <ac:spMkLst>
            <pc:docMk/>
            <pc:sldMk cId="1850850832" sldId="463"/>
            <ac:spMk id="21" creationId="{A66652F6-9C5B-4075-B7E0-934A1E2EF347}"/>
          </ac:spMkLst>
        </pc:spChg>
        <pc:spChg chg="add mod">
          <ac:chgData name="Walid Ben Romdhane" userId="6fe82dfa42338168" providerId="LiveId" clId="{ED32DDF6-7B19-405D-8D04-CF7F2F6C0DCC}" dt="2022-07-19T15:45:36.526" v="129" actId="692"/>
          <ac:spMkLst>
            <pc:docMk/>
            <pc:sldMk cId="1850850832" sldId="463"/>
            <ac:spMk id="64" creationId="{065F9034-F6C4-792B-BEAA-C8E00F1D836F}"/>
          </ac:spMkLst>
        </pc:spChg>
        <pc:spChg chg="add mod">
          <ac:chgData name="Walid Ben Romdhane" userId="6fe82dfa42338168" providerId="LiveId" clId="{ED32DDF6-7B19-405D-8D04-CF7F2F6C0DCC}" dt="2022-07-19T15:43:00.339" v="40" actId="403"/>
          <ac:spMkLst>
            <pc:docMk/>
            <pc:sldMk cId="1850850832" sldId="463"/>
            <ac:spMk id="66" creationId="{3776F571-F242-E193-ED12-5A579F2AD0D6}"/>
          </ac:spMkLst>
        </pc:spChg>
      </pc:sldChg>
      <pc:sldChg chg="add">
        <pc:chgData name="Walid Ben Romdhane" userId="6fe82dfa42338168" providerId="LiveId" clId="{ED32DDF6-7B19-405D-8D04-CF7F2F6C0DCC}" dt="2022-06-23T18:43:25.102" v="14"/>
        <pc:sldMkLst>
          <pc:docMk/>
          <pc:sldMk cId="2981086344" sldId="563"/>
        </pc:sldMkLst>
      </pc:sldChg>
      <pc:sldChg chg="modSp del mod">
        <pc:chgData name="Walid Ben Romdhane" userId="6fe82dfa42338168" providerId="LiveId" clId="{ED32DDF6-7B19-405D-8D04-CF7F2F6C0DCC}" dt="2023-04-25T22:37:46.242" v="430" actId="47"/>
        <pc:sldMkLst>
          <pc:docMk/>
          <pc:sldMk cId="2476148412" sldId="564"/>
        </pc:sldMkLst>
        <pc:spChg chg="mod">
          <ac:chgData name="Walid Ben Romdhane" userId="6fe82dfa42338168" providerId="LiveId" clId="{ED32DDF6-7B19-405D-8D04-CF7F2F6C0DCC}" dt="2022-07-19T15:47:18.894" v="163" actId="790"/>
          <ac:spMkLst>
            <pc:docMk/>
            <pc:sldMk cId="2476148412" sldId="564"/>
            <ac:spMk id="12" creationId="{32E7B61B-245C-401C-A796-CC5953580D05}"/>
          </ac:spMkLst>
        </pc:spChg>
      </pc:sldChg>
      <pc:sldChg chg="modSp add">
        <pc:chgData name="Walid Ben Romdhane" userId="6fe82dfa42338168" providerId="LiveId" clId="{ED32DDF6-7B19-405D-8D04-CF7F2F6C0DCC}" dt="2022-07-19T15:46:47.253" v="161" actId="20577"/>
        <pc:sldMkLst>
          <pc:docMk/>
          <pc:sldMk cId="2770538858" sldId="566"/>
        </pc:sldMkLst>
        <pc:spChg chg="mod">
          <ac:chgData name="Walid Ben Romdhane" userId="6fe82dfa42338168" providerId="LiveId" clId="{ED32DDF6-7B19-405D-8D04-CF7F2F6C0DCC}" dt="2022-07-19T15:46:47.253" v="161" actId="20577"/>
          <ac:spMkLst>
            <pc:docMk/>
            <pc:sldMk cId="2770538858" sldId="566"/>
            <ac:spMk id="20" creationId="{F8CE2E73-3B59-4A5B-9817-A9D37822195D}"/>
          </ac:spMkLst>
        </pc:spChg>
      </pc:sldChg>
      <pc:sldChg chg="modSp del mod">
        <pc:chgData name="Walid Ben Romdhane" userId="6fe82dfa42338168" providerId="LiveId" clId="{ED32DDF6-7B19-405D-8D04-CF7F2F6C0DCC}" dt="2023-04-25T22:38:46.250" v="446" actId="47"/>
        <pc:sldMkLst>
          <pc:docMk/>
          <pc:sldMk cId="3967471250" sldId="567"/>
        </pc:sldMkLst>
        <pc:spChg chg="mod">
          <ac:chgData name="Walid Ben Romdhane" userId="6fe82dfa42338168" providerId="LiveId" clId="{ED32DDF6-7B19-405D-8D04-CF7F2F6C0DCC}" dt="2023-04-25T22:37:55.087" v="433"/>
          <ac:spMkLst>
            <pc:docMk/>
            <pc:sldMk cId="3967471250" sldId="567"/>
            <ac:spMk id="12" creationId="{32E7B61B-245C-401C-A796-CC5953580D05}"/>
          </ac:spMkLst>
        </pc:spChg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2753354438" sldId="568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3094216491" sldId="569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774886153" sldId="570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1179720161" sldId="571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2909712017" sldId="572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2597843756" sldId="573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386282949" sldId="574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2193534010" sldId="575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398357285" sldId="576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2912335200" sldId="577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1244604743" sldId="578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1360100670" sldId="579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3497936449" sldId="580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2049704351" sldId="582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1651299881" sldId="583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2381573581" sldId="585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1641587296" sldId="587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1693230196" sldId="588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2665167658" sldId="589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1021489622" sldId="590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254548502" sldId="591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1278910873" sldId="592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720248670" sldId="593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1947909632" sldId="594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3288234913" sldId="595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2525971142" sldId="596"/>
        </pc:sldMkLst>
      </pc:sldChg>
      <pc:sldChg chg="modSp del mod">
        <pc:chgData name="Walid Ben Romdhane" userId="6fe82dfa42338168" providerId="LiveId" clId="{ED32DDF6-7B19-405D-8D04-CF7F2F6C0DCC}" dt="2023-04-25T22:38:18.011" v="434" actId="47"/>
        <pc:sldMkLst>
          <pc:docMk/>
          <pc:sldMk cId="1321249745" sldId="597"/>
        </pc:sldMkLst>
        <pc:spChg chg="mod">
          <ac:chgData name="Walid Ben Romdhane" userId="6fe82dfa42338168" providerId="LiveId" clId="{ED32DDF6-7B19-405D-8D04-CF7F2F6C0DCC}" dt="2022-07-19T15:47:38.705" v="164" actId="790"/>
          <ac:spMkLst>
            <pc:docMk/>
            <pc:sldMk cId="1321249745" sldId="597"/>
            <ac:spMk id="12" creationId="{32E7B61B-245C-401C-A796-CC5953580D05}"/>
          </ac:spMkLst>
        </pc:spChg>
      </pc:sldChg>
      <pc:sldChg chg="modSp del mod">
        <pc:chgData name="Walid Ben Romdhane" userId="6fe82dfa42338168" providerId="LiveId" clId="{ED32DDF6-7B19-405D-8D04-CF7F2F6C0DCC}" dt="2023-04-25T22:38:20.382" v="436" actId="47"/>
        <pc:sldMkLst>
          <pc:docMk/>
          <pc:sldMk cId="154085754" sldId="599"/>
        </pc:sldMkLst>
        <pc:spChg chg="mod">
          <ac:chgData name="Walid Ben Romdhane" userId="6fe82dfa42338168" providerId="LiveId" clId="{ED32DDF6-7B19-405D-8D04-CF7F2F6C0DCC}" dt="2022-07-19T15:47:58.554" v="165" actId="790"/>
          <ac:spMkLst>
            <pc:docMk/>
            <pc:sldMk cId="154085754" sldId="599"/>
            <ac:spMk id="12" creationId="{32E7B61B-245C-401C-A796-CC5953580D05}"/>
          </ac:spMkLst>
        </pc:spChg>
      </pc:sldChg>
      <pc:sldChg chg="add del">
        <pc:chgData name="Walid Ben Romdhane" userId="6fe82dfa42338168" providerId="LiveId" clId="{ED32DDF6-7B19-405D-8D04-CF7F2F6C0DCC}" dt="2022-06-23T18:33:56.292" v="7" actId="47"/>
        <pc:sldMkLst>
          <pc:docMk/>
          <pc:sldMk cId="2562557813" sldId="600"/>
        </pc:sldMkLst>
      </pc:sldChg>
      <pc:sldChg chg="add del">
        <pc:chgData name="Walid Ben Romdhane" userId="6fe82dfa42338168" providerId="LiveId" clId="{ED32DDF6-7B19-405D-8D04-CF7F2F6C0DCC}" dt="2022-06-23T18:33:56.292" v="7" actId="47"/>
        <pc:sldMkLst>
          <pc:docMk/>
          <pc:sldMk cId="2774894325" sldId="601"/>
        </pc:sldMkLst>
      </pc:sldChg>
      <pc:sldChg chg="add del">
        <pc:chgData name="Walid Ben Romdhane" userId="6fe82dfa42338168" providerId="LiveId" clId="{ED32DDF6-7B19-405D-8D04-CF7F2F6C0DCC}" dt="2022-06-23T18:33:56.292" v="7" actId="47"/>
        <pc:sldMkLst>
          <pc:docMk/>
          <pc:sldMk cId="3274198553" sldId="603"/>
        </pc:sldMkLst>
      </pc:sldChg>
      <pc:sldChg chg="add del">
        <pc:chgData name="Walid Ben Romdhane" userId="6fe82dfa42338168" providerId="LiveId" clId="{ED32DDF6-7B19-405D-8D04-CF7F2F6C0DCC}" dt="2022-06-23T18:33:56.292" v="7" actId="47"/>
        <pc:sldMkLst>
          <pc:docMk/>
          <pc:sldMk cId="4081672964" sldId="604"/>
        </pc:sldMkLst>
      </pc:sldChg>
      <pc:sldChg chg="add del">
        <pc:chgData name="Walid Ben Romdhane" userId="6fe82dfa42338168" providerId="LiveId" clId="{ED32DDF6-7B19-405D-8D04-CF7F2F6C0DCC}" dt="2022-06-23T18:33:56.292" v="7" actId="47"/>
        <pc:sldMkLst>
          <pc:docMk/>
          <pc:sldMk cId="4261827401" sldId="605"/>
        </pc:sldMkLst>
      </pc:sldChg>
      <pc:sldChg chg="add del">
        <pc:chgData name="Walid Ben Romdhane" userId="6fe82dfa42338168" providerId="LiveId" clId="{ED32DDF6-7B19-405D-8D04-CF7F2F6C0DCC}" dt="2022-06-23T18:33:56.292" v="7" actId="47"/>
        <pc:sldMkLst>
          <pc:docMk/>
          <pc:sldMk cId="3303083423" sldId="606"/>
        </pc:sldMkLst>
      </pc:sldChg>
      <pc:sldChg chg="add del">
        <pc:chgData name="Walid Ben Romdhane" userId="6fe82dfa42338168" providerId="LiveId" clId="{ED32DDF6-7B19-405D-8D04-CF7F2F6C0DCC}" dt="2022-06-23T18:33:56.292" v="7" actId="47"/>
        <pc:sldMkLst>
          <pc:docMk/>
          <pc:sldMk cId="414407765" sldId="607"/>
        </pc:sldMkLst>
      </pc:sldChg>
      <pc:sldChg chg="modSp add del mod">
        <pc:chgData name="Walid Ben Romdhane" userId="6fe82dfa42338168" providerId="LiveId" clId="{ED32DDF6-7B19-405D-8D04-CF7F2F6C0DCC}" dt="2023-04-25T22:38:25.315" v="438" actId="47"/>
        <pc:sldMkLst>
          <pc:docMk/>
          <pc:sldMk cId="586318333" sldId="608"/>
        </pc:sldMkLst>
        <pc:spChg chg="mod">
          <ac:chgData name="Walid Ben Romdhane" userId="6fe82dfa42338168" providerId="LiveId" clId="{ED32DDF6-7B19-405D-8D04-CF7F2F6C0DCC}" dt="2022-07-19T15:48:19.080" v="167" actId="790"/>
          <ac:spMkLst>
            <pc:docMk/>
            <pc:sldMk cId="586318333" sldId="608"/>
            <ac:spMk id="12" creationId="{32E7B61B-245C-401C-A796-CC5953580D05}"/>
          </ac:spMkLst>
        </pc:spChg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2257733386" sldId="609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854159104" sldId="610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2681308509" sldId="611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2828027931" sldId="612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2647868413" sldId="613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2946120259" sldId="614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515051917" sldId="615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1969641636" sldId="616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1581747685" sldId="617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2395480519" sldId="619"/>
        </pc:sldMkLst>
      </pc:sldChg>
      <pc:sldChg chg="add del">
        <pc:chgData name="Walid Ben Romdhane" userId="6fe82dfa42338168" providerId="LiveId" clId="{ED32DDF6-7B19-405D-8D04-CF7F2F6C0DCC}" dt="2022-06-23T18:33:56.292" v="7" actId="47"/>
        <pc:sldMkLst>
          <pc:docMk/>
          <pc:sldMk cId="2725985995" sldId="620"/>
        </pc:sldMkLst>
      </pc:sldChg>
      <pc:sldChg chg="add del">
        <pc:chgData name="Walid Ben Romdhane" userId="6fe82dfa42338168" providerId="LiveId" clId="{ED32DDF6-7B19-405D-8D04-CF7F2F6C0DCC}" dt="2022-06-23T18:33:56.292" v="7" actId="47"/>
        <pc:sldMkLst>
          <pc:docMk/>
          <pc:sldMk cId="4070106024" sldId="621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3248007271" sldId="622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2703539121" sldId="629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992769847" sldId="630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3850653448" sldId="632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1940567281" sldId="633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666295649" sldId="634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208408534" sldId="636"/>
        </pc:sldMkLst>
      </pc:sldChg>
      <pc:sldChg chg="add del">
        <pc:chgData name="Walid Ben Romdhane" userId="6fe82dfa42338168" providerId="LiveId" clId="{ED32DDF6-7B19-405D-8D04-CF7F2F6C0DCC}" dt="2022-06-23T18:33:56.292" v="7" actId="47"/>
        <pc:sldMkLst>
          <pc:docMk/>
          <pc:sldMk cId="2959727817" sldId="637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35286113" sldId="639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3538370274" sldId="640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3225886545" sldId="641"/>
        </pc:sldMkLst>
      </pc:sldChg>
      <pc:sldChg chg="add del">
        <pc:chgData name="Walid Ben Romdhane" userId="6fe82dfa42338168" providerId="LiveId" clId="{ED32DDF6-7B19-405D-8D04-CF7F2F6C0DCC}" dt="2022-06-23T18:33:56.292" v="7" actId="47"/>
        <pc:sldMkLst>
          <pc:docMk/>
          <pc:sldMk cId="4058909910" sldId="642"/>
        </pc:sldMkLst>
      </pc:sldChg>
      <pc:sldChg chg="add del">
        <pc:chgData name="Walid Ben Romdhane" userId="6fe82dfa42338168" providerId="LiveId" clId="{ED32DDF6-7B19-405D-8D04-CF7F2F6C0DCC}" dt="2022-06-23T18:33:56.292" v="7" actId="47"/>
        <pc:sldMkLst>
          <pc:docMk/>
          <pc:sldMk cId="762450537" sldId="643"/>
        </pc:sldMkLst>
      </pc:sldChg>
      <pc:sldChg chg="del">
        <pc:chgData name="Walid Ben Romdhane" userId="6fe82dfa42338168" providerId="LiveId" clId="{ED32DDF6-7B19-405D-8D04-CF7F2F6C0DCC}" dt="2022-06-23T18:32:07.657" v="1" actId="47"/>
        <pc:sldMkLst>
          <pc:docMk/>
          <pc:sldMk cId="2072736929" sldId="644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3669877913" sldId="645"/>
        </pc:sldMkLst>
      </pc:sldChg>
      <pc:sldChg chg="del">
        <pc:chgData name="Walid Ben Romdhane" userId="6fe82dfa42338168" providerId="LiveId" clId="{ED32DDF6-7B19-405D-8D04-CF7F2F6C0DCC}" dt="2023-04-25T22:38:19.378" v="435" actId="47"/>
        <pc:sldMkLst>
          <pc:docMk/>
          <pc:sldMk cId="1270757018" sldId="646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1800493621" sldId="647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402233690" sldId="648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387458170" sldId="651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802706961" sldId="652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101017226" sldId="653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1872199007" sldId="654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2347817165" sldId="655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4009250156" sldId="656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447255815" sldId="657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1576937133" sldId="658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267184419" sldId="659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4070320145" sldId="661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831531560" sldId="662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2266695424" sldId="663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246452493" sldId="669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543082752" sldId="670"/>
        </pc:sldMkLst>
      </pc:sldChg>
      <pc:sldChg chg="del">
        <pc:chgData name="Walid Ben Romdhane" userId="6fe82dfa42338168" providerId="LiveId" clId="{ED32DDF6-7B19-405D-8D04-CF7F2F6C0DCC}" dt="2023-04-25T22:38:26.312" v="439" actId="47"/>
        <pc:sldMkLst>
          <pc:docMk/>
          <pc:sldMk cId="4275165718" sldId="671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1135566691" sldId="672"/>
        </pc:sldMkLst>
      </pc:sldChg>
      <pc:sldChg chg="addSp delSp modSp mod">
        <pc:chgData name="Walid Ben Romdhane" userId="6fe82dfa42338168" providerId="LiveId" clId="{ED32DDF6-7B19-405D-8D04-CF7F2F6C0DCC}" dt="2023-03-20T00:35:51.726" v="417" actId="1076"/>
        <pc:sldMkLst>
          <pc:docMk/>
          <pc:sldMk cId="643119987" sldId="673"/>
        </pc:sldMkLst>
        <pc:spChg chg="del mod">
          <ac:chgData name="Walid Ben Romdhane" userId="6fe82dfa42338168" providerId="LiveId" clId="{ED32DDF6-7B19-405D-8D04-CF7F2F6C0DCC}" dt="2023-03-20T00:26:00.217" v="205" actId="478"/>
          <ac:spMkLst>
            <pc:docMk/>
            <pc:sldMk cId="643119987" sldId="673"/>
            <ac:spMk id="2" creationId="{6BB0A83B-7492-36AE-2375-9EA0807FAD54}"/>
          </ac:spMkLst>
        </pc:spChg>
        <pc:spChg chg="del mod">
          <ac:chgData name="Walid Ben Romdhane" userId="6fe82dfa42338168" providerId="LiveId" clId="{ED32DDF6-7B19-405D-8D04-CF7F2F6C0DCC}" dt="2023-03-20T00:26:06.465" v="208" actId="478"/>
          <ac:spMkLst>
            <pc:docMk/>
            <pc:sldMk cId="643119987" sldId="673"/>
            <ac:spMk id="3" creationId="{CE05B229-81CA-05EC-4427-656EA6A4F574}"/>
          </ac:spMkLst>
        </pc:spChg>
        <pc:spChg chg="add del">
          <ac:chgData name="Walid Ben Romdhane" userId="6fe82dfa42338168" providerId="LiveId" clId="{ED32DDF6-7B19-405D-8D04-CF7F2F6C0DCC}" dt="2023-03-20T00:26:04.555" v="207" actId="22"/>
          <ac:spMkLst>
            <pc:docMk/>
            <pc:sldMk cId="643119987" sldId="673"/>
            <ac:spMk id="5" creationId="{7F2A2B2F-C7E3-644D-25EC-521C5FC494B4}"/>
          </ac:spMkLst>
        </pc:spChg>
        <pc:spChg chg="add del">
          <ac:chgData name="Walid Ben Romdhane" userId="6fe82dfa42338168" providerId="LiveId" clId="{ED32DDF6-7B19-405D-8D04-CF7F2F6C0DCC}" dt="2023-03-20T00:32:32.170" v="290" actId="478"/>
          <ac:spMkLst>
            <pc:docMk/>
            <pc:sldMk cId="643119987" sldId="673"/>
            <ac:spMk id="18" creationId="{9E23B81A-73A9-0736-DA17-DC449C1CDEDF}"/>
          </ac:spMkLst>
        </pc:spChg>
        <pc:spChg chg="add mod">
          <ac:chgData name="Walid Ben Romdhane" userId="6fe82dfa42338168" providerId="LiveId" clId="{ED32DDF6-7B19-405D-8D04-CF7F2F6C0DCC}" dt="2023-03-20T00:35:51.726" v="417" actId="1076"/>
          <ac:spMkLst>
            <pc:docMk/>
            <pc:sldMk cId="643119987" sldId="673"/>
            <ac:spMk id="19" creationId="{6E1463BD-B745-DFA0-7C67-CC4071A5B1F7}"/>
          </ac:spMkLst>
        </pc:spChg>
        <pc:picChg chg="add del mod modCrop">
          <ac:chgData name="Walid Ben Romdhane" userId="6fe82dfa42338168" providerId="LiveId" clId="{ED32DDF6-7B19-405D-8D04-CF7F2F6C0DCC}" dt="2023-03-20T00:29:14.555" v="217" actId="478"/>
          <ac:picMkLst>
            <pc:docMk/>
            <pc:sldMk cId="643119987" sldId="673"/>
            <ac:picMk id="7" creationId="{9F5C5D55-FEBA-257B-D717-D6EA0F3E5E65}"/>
          </ac:picMkLst>
        </pc:picChg>
        <pc:picChg chg="add del mod">
          <ac:chgData name="Walid Ben Romdhane" userId="6fe82dfa42338168" providerId="LiveId" clId="{ED32DDF6-7B19-405D-8D04-CF7F2F6C0DCC}" dt="2023-03-20T00:29:14.555" v="217" actId="478"/>
          <ac:picMkLst>
            <pc:docMk/>
            <pc:sldMk cId="643119987" sldId="673"/>
            <ac:picMk id="8" creationId="{2C82683E-2B40-618E-D313-C9EACA6E798F}"/>
          </ac:picMkLst>
        </pc:picChg>
        <pc:picChg chg="add del mod">
          <ac:chgData name="Walid Ben Romdhane" userId="6fe82dfa42338168" providerId="LiveId" clId="{ED32DDF6-7B19-405D-8D04-CF7F2F6C0DCC}" dt="2023-03-20T00:29:14.555" v="217" actId="478"/>
          <ac:picMkLst>
            <pc:docMk/>
            <pc:sldMk cId="643119987" sldId="673"/>
            <ac:picMk id="9" creationId="{64BAA819-387A-5090-C458-2EF8A3173BA4}"/>
          </ac:picMkLst>
        </pc:picChg>
        <pc:picChg chg="add del mod">
          <ac:chgData name="Walid Ben Romdhane" userId="6fe82dfa42338168" providerId="LiveId" clId="{ED32DDF6-7B19-405D-8D04-CF7F2F6C0DCC}" dt="2023-03-20T00:29:14.555" v="217" actId="478"/>
          <ac:picMkLst>
            <pc:docMk/>
            <pc:sldMk cId="643119987" sldId="673"/>
            <ac:picMk id="10" creationId="{80053682-AEBD-632A-A6EA-5E20602272E8}"/>
          </ac:picMkLst>
        </pc:picChg>
        <pc:picChg chg="add del">
          <ac:chgData name="Walid Ben Romdhane" userId="6fe82dfa42338168" providerId="LiveId" clId="{ED32DDF6-7B19-405D-8D04-CF7F2F6C0DCC}" dt="2023-03-20T00:30:31.582" v="219" actId="478"/>
          <ac:picMkLst>
            <pc:docMk/>
            <pc:sldMk cId="643119987" sldId="673"/>
            <ac:picMk id="12" creationId="{532A3CAF-27A2-AB09-4CC8-F3C661E2A851}"/>
          </ac:picMkLst>
        </pc:picChg>
        <pc:picChg chg="add mod modCrop">
          <ac:chgData name="Walid Ben Romdhane" userId="6fe82dfa42338168" providerId="LiveId" clId="{ED32DDF6-7B19-405D-8D04-CF7F2F6C0DCC}" dt="2023-03-20T00:35:51.726" v="417" actId="1076"/>
          <ac:picMkLst>
            <pc:docMk/>
            <pc:sldMk cId="643119987" sldId="673"/>
            <ac:picMk id="14" creationId="{38C46C5E-4C28-8A5A-4EB7-D231B201BB04}"/>
          </ac:picMkLst>
        </pc:picChg>
        <pc:picChg chg="add mod modCrop">
          <ac:chgData name="Walid Ben Romdhane" userId="6fe82dfa42338168" providerId="LiveId" clId="{ED32DDF6-7B19-405D-8D04-CF7F2F6C0DCC}" dt="2023-03-20T00:35:51.726" v="417" actId="1076"/>
          <ac:picMkLst>
            <pc:docMk/>
            <pc:sldMk cId="643119987" sldId="673"/>
            <ac:picMk id="15" creationId="{9B6728E2-C3FA-8499-4855-AD3230FDE35A}"/>
          </ac:picMkLst>
        </pc:picChg>
        <pc:picChg chg="add mod modCrop">
          <ac:chgData name="Walid Ben Romdhane" userId="6fe82dfa42338168" providerId="LiveId" clId="{ED32DDF6-7B19-405D-8D04-CF7F2F6C0DCC}" dt="2023-03-20T00:35:51.726" v="417" actId="1076"/>
          <ac:picMkLst>
            <pc:docMk/>
            <pc:sldMk cId="643119987" sldId="673"/>
            <ac:picMk id="16" creationId="{2D535F09-281D-5764-F7D0-488295DACC50}"/>
          </ac:picMkLst>
        </pc:picChg>
        <pc:picChg chg="add mod modCrop">
          <ac:chgData name="Walid Ben Romdhane" userId="6fe82dfa42338168" providerId="LiveId" clId="{ED32DDF6-7B19-405D-8D04-CF7F2F6C0DCC}" dt="2023-03-20T00:35:51.726" v="417" actId="1076"/>
          <ac:picMkLst>
            <pc:docMk/>
            <pc:sldMk cId="643119987" sldId="673"/>
            <ac:picMk id="17" creationId="{58A156C6-F7DD-888C-6C7F-C0CBC4FF8236}"/>
          </ac:picMkLst>
        </pc:picChg>
        <pc:picChg chg="mod">
          <ac:chgData name="Walid Ben Romdhane" userId="6fe82dfa42338168" providerId="LiveId" clId="{ED32DDF6-7B19-405D-8D04-CF7F2F6C0DCC}" dt="2023-03-20T00:35:36.664" v="414" actId="1076"/>
          <ac:picMkLst>
            <pc:docMk/>
            <pc:sldMk cId="643119987" sldId="673"/>
            <ac:picMk id="21" creationId="{0049CAD0-3B09-42F5-A198-287B71DA562C}"/>
          </ac:picMkLst>
        </pc:picChg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4046900695" sldId="675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1467576499" sldId="676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2273020624" sldId="677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1929659124" sldId="678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2003297211" sldId="679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2548777083" sldId="680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4182270507" sldId="681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2033945902" sldId="682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3589698380" sldId="683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11417054" sldId="684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1458115151" sldId="685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3571498739" sldId="686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319077241" sldId="687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703814423" sldId="690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4177111340" sldId="691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1468624412" sldId="692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554133194" sldId="693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1509569541" sldId="694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4237439526" sldId="695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632696106" sldId="696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2468105332" sldId="697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4205032724" sldId="698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683578296" sldId="699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4029908338" sldId="700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151321709" sldId="701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654109429" sldId="702"/>
        </pc:sldMkLst>
      </pc:sldChg>
      <pc:sldChg chg="del">
        <pc:chgData name="Walid Ben Romdhane" userId="6fe82dfa42338168" providerId="LiveId" clId="{ED32DDF6-7B19-405D-8D04-CF7F2F6C0DCC}" dt="2022-06-23T18:34:22.123" v="9" actId="47"/>
        <pc:sldMkLst>
          <pc:docMk/>
          <pc:sldMk cId="2589581918" sldId="704"/>
        </pc:sldMkLst>
      </pc:sldChg>
      <pc:sldChg chg="addSp delSp modSp del mod">
        <pc:chgData name="Walid Ben Romdhane" userId="6fe82dfa42338168" providerId="LiveId" clId="{ED32DDF6-7B19-405D-8D04-CF7F2F6C0DCC}" dt="2023-04-25T22:38:27.991" v="440" actId="47"/>
        <pc:sldMkLst>
          <pc:docMk/>
          <pc:sldMk cId="1437883885" sldId="705"/>
        </pc:sldMkLst>
        <pc:graphicFrameChg chg="del">
          <ac:chgData name="Walid Ben Romdhane" userId="6fe82dfa42338168" providerId="LiveId" clId="{ED32DDF6-7B19-405D-8D04-CF7F2F6C0DCC}" dt="2022-07-19T15:50:09.304" v="192" actId="478"/>
          <ac:graphicFrameMkLst>
            <pc:docMk/>
            <pc:sldMk cId="1437883885" sldId="705"/>
            <ac:graphicFrameMk id="3" creationId="{E34A6D15-D888-4093-BC06-B4616979A32E}"/>
          </ac:graphicFrameMkLst>
        </pc:graphicFrameChg>
        <pc:graphicFrameChg chg="add mod ord modGraphic">
          <ac:chgData name="Walid Ben Romdhane" userId="6fe82dfa42338168" providerId="LiveId" clId="{ED32DDF6-7B19-405D-8D04-CF7F2F6C0DCC}" dt="2022-07-19T15:50:20.153" v="197" actId="1582"/>
          <ac:graphicFrameMkLst>
            <pc:docMk/>
            <pc:sldMk cId="1437883885" sldId="705"/>
            <ac:graphicFrameMk id="4" creationId="{50C2F3E7-4DFA-4B52-2D90-DDCE3C90031C}"/>
          </ac:graphicFrameMkLst>
        </pc:graphicFrameChg>
        <pc:graphicFrameChg chg="del">
          <ac:chgData name="Walid Ben Romdhane" userId="6fe82dfa42338168" providerId="LiveId" clId="{ED32DDF6-7B19-405D-8D04-CF7F2F6C0DCC}" dt="2022-07-19T15:50:09.595" v="193" actId="478"/>
          <ac:graphicFrameMkLst>
            <pc:docMk/>
            <pc:sldMk cId="1437883885" sldId="705"/>
            <ac:graphicFrameMk id="5" creationId="{16FA1D47-D959-493C-B7AF-44F929BC498E}"/>
          </ac:graphicFrameMkLst>
        </pc:graphicFrameChg>
        <pc:graphicFrameChg chg="del">
          <ac:chgData name="Walid Ben Romdhane" userId="6fe82dfa42338168" providerId="LiveId" clId="{ED32DDF6-7B19-405D-8D04-CF7F2F6C0DCC}" dt="2022-07-19T15:50:10.269" v="195" actId="478"/>
          <ac:graphicFrameMkLst>
            <pc:docMk/>
            <pc:sldMk cId="1437883885" sldId="705"/>
            <ac:graphicFrameMk id="7" creationId="{7AB929FF-3198-48D1-BB70-B8ED3774AFF0}"/>
          </ac:graphicFrameMkLst>
        </pc:graphicFrameChg>
        <pc:graphicFrameChg chg="add mod ord modGraphic">
          <ac:chgData name="Walid Ben Romdhane" userId="6fe82dfa42338168" providerId="LiveId" clId="{ED32DDF6-7B19-405D-8D04-CF7F2F6C0DCC}" dt="2022-07-19T15:50:20.153" v="197" actId="1582"/>
          <ac:graphicFrameMkLst>
            <pc:docMk/>
            <pc:sldMk cId="1437883885" sldId="705"/>
            <ac:graphicFrameMk id="8" creationId="{2DE3FD14-0ED1-9285-37AF-0269AD56EA86}"/>
          </ac:graphicFrameMkLst>
        </pc:graphicFrameChg>
        <pc:graphicFrameChg chg="del">
          <ac:chgData name="Walid Ben Romdhane" userId="6fe82dfa42338168" providerId="LiveId" clId="{ED32DDF6-7B19-405D-8D04-CF7F2F6C0DCC}" dt="2022-07-19T15:50:09.946" v="194" actId="478"/>
          <ac:graphicFrameMkLst>
            <pc:docMk/>
            <pc:sldMk cId="1437883885" sldId="705"/>
            <ac:graphicFrameMk id="9" creationId="{26C786FA-12DD-4BC6-888C-E244B613CFCF}"/>
          </ac:graphicFrameMkLst>
        </pc:graphicFrameChg>
        <pc:graphicFrameChg chg="add mod ord modGraphic">
          <ac:chgData name="Walid Ben Romdhane" userId="6fe82dfa42338168" providerId="LiveId" clId="{ED32DDF6-7B19-405D-8D04-CF7F2F6C0DCC}" dt="2022-07-19T15:50:20.153" v="197" actId="1582"/>
          <ac:graphicFrameMkLst>
            <pc:docMk/>
            <pc:sldMk cId="1437883885" sldId="705"/>
            <ac:graphicFrameMk id="11" creationId="{4FB16607-5AC5-39BD-2EA8-A80527367AEB}"/>
          </ac:graphicFrameMkLst>
        </pc:graphicFrameChg>
        <pc:graphicFrameChg chg="add mod ord modGraphic">
          <ac:chgData name="Walid Ben Romdhane" userId="6fe82dfa42338168" providerId="LiveId" clId="{ED32DDF6-7B19-405D-8D04-CF7F2F6C0DCC}" dt="2022-07-19T15:50:20.153" v="197" actId="1582"/>
          <ac:graphicFrameMkLst>
            <pc:docMk/>
            <pc:sldMk cId="1437883885" sldId="705"/>
            <ac:graphicFrameMk id="14" creationId="{FE47F166-1460-5F1F-48A8-5AB1CD310C09}"/>
          </ac:graphicFrameMkLst>
        </pc:graphicFrameChg>
      </pc:sldChg>
      <pc:sldChg chg="del">
        <pc:chgData name="Walid Ben Romdhane" userId="6fe82dfa42338168" providerId="LiveId" clId="{ED32DDF6-7B19-405D-8D04-CF7F2F6C0DCC}" dt="2022-06-23T18:34:22.123" v="9" actId="47"/>
        <pc:sldMkLst>
          <pc:docMk/>
          <pc:sldMk cId="63920110" sldId="706"/>
        </pc:sldMkLst>
      </pc:sldChg>
      <pc:sldChg chg="del">
        <pc:chgData name="Walid Ben Romdhane" userId="6fe82dfa42338168" providerId="LiveId" clId="{ED32DDF6-7B19-405D-8D04-CF7F2F6C0DCC}" dt="2022-06-23T18:34:22.123" v="9" actId="47"/>
        <pc:sldMkLst>
          <pc:docMk/>
          <pc:sldMk cId="3459006104" sldId="707"/>
        </pc:sldMkLst>
      </pc:sldChg>
      <pc:sldChg chg="del">
        <pc:chgData name="Walid Ben Romdhane" userId="6fe82dfa42338168" providerId="LiveId" clId="{ED32DDF6-7B19-405D-8D04-CF7F2F6C0DCC}" dt="2022-06-23T18:34:22.123" v="9" actId="47"/>
        <pc:sldMkLst>
          <pc:docMk/>
          <pc:sldMk cId="1760028173" sldId="708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3309480395" sldId="710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4054107518" sldId="711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741749637" sldId="712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186892128" sldId="713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258184937" sldId="714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2032499001" sldId="715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2724262583" sldId="716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2357001157" sldId="717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149279807" sldId="718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4183263192" sldId="719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593203418" sldId="720"/>
        </pc:sldMkLst>
      </pc:sldChg>
      <pc:sldChg chg="del">
        <pc:chgData name="Walid Ben Romdhane" userId="6fe82dfa42338168" providerId="LiveId" clId="{ED32DDF6-7B19-405D-8D04-CF7F2F6C0DCC}" dt="2023-04-25T22:38:21.761" v="437" actId="47"/>
        <pc:sldMkLst>
          <pc:docMk/>
          <pc:sldMk cId="901584361" sldId="721"/>
        </pc:sldMkLst>
      </pc:sldChg>
      <pc:sldChg chg="del">
        <pc:chgData name="Walid Ben Romdhane" userId="6fe82dfa42338168" providerId="LiveId" clId="{ED32DDF6-7B19-405D-8D04-CF7F2F6C0DCC}" dt="2022-06-23T18:32:15.224" v="2" actId="47"/>
        <pc:sldMkLst>
          <pc:docMk/>
          <pc:sldMk cId="209097755" sldId="722"/>
        </pc:sldMkLst>
      </pc:sldChg>
      <pc:sldChg chg="del">
        <pc:chgData name="Walid Ben Romdhane" userId="6fe82dfa42338168" providerId="LiveId" clId="{ED32DDF6-7B19-405D-8D04-CF7F2F6C0DCC}" dt="2022-06-23T18:32:06.647" v="0" actId="47"/>
        <pc:sldMkLst>
          <pc:docMk/>
          <pc:sldMk cId="4193641316" sldId="723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1187147927" sldId="724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3753383870" sldId="725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2467517333" sldId="726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277482717" sldId="727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2512460345" sldId="728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4120443590" sldId="729"/>
        </pc:sldMkLst>
      </pc:sldChg>
      <pc:sldChg chg="add del ord">
        <pc:chgData name="Walid Ben Romdhane" userId="6fe82dfa42338168" providerId="LiveId" clId="{ED32DDF6-7B19-405D-8D04-CF7F2F6C0DCC}" dt="2022-06-23T18:42:28.926" v="13" actId="47"/>
        <pc:sldMkLst>
          <pc:docMk/>
          <pc:sldMk cId="731587456" sldId="731"/>
        </pc:sldMkLst>
      </pc:sldChg>
      <pc:sldChg chg="addSp delSp modSp new del mod modClrScheme chgLayout">
        <pc:chgData name="Walid Ben Romdhane" userId="6fe82dfa42338168" providerId="LiveId" clId="{ED32DDF6-7B19-405D-8D04-CF7F2F6C0DCC}" dt="2023-04-25T22:38:32.614" v="441" actId="47"/>
        <pc:sldMkLst>
          <pc:docMk/>
          <pc:sldMk cId="3247383264" sldId="731"/>
        </pc:sldMkLst>
        <pc:spChg chg="del">
          <ac:chgData name="Walid Ben Romdhane" userId="6fe82dfa42338168" providerId="LiveId" clId="{ED32DDF6-7B19-405D-8D04-CF7F2F6C0DCC}" dt="2022-07-19T15:49:11.246" v="169"/>
          <ac:spMkLst>
            <pc:docMk/>
            <pc:sldMk cId="3247383264" sldId="731"/>
            <ac:spMk id="2" creationId="{BCB77A8D-308C-4986-0DBD-BCABEC216351}"/>
          </ac:spMkLst>
        </pc:spChg>
        <pc:spChg chg="del">
          <ac:chgData name="Walid Ben Romdhane" userId="6fe82dfa42338168" providerId="LiveId" clId="{ED32DDF6-7B19-405D-8D04-CF7F2F6C0DCC}" dt="2022-07-19T15:49:11.246" v="169"/>
          <ac:spMkLst>
            <pc:docMk/>
            <pc:sldMk cId="3247383264" sldId="731"/>
            <ac:spMk id="3" creationId="{5F5834DD-BF28-6E49-2E6B-2E528E391F02}"/>
          </ac:spMkLst>
        </pc:spChg>
        <pc:spChg chg="add del mod">
          <ac:chgData name="Walid Ben Romdhane" userId="6fe82dfa42338168" providerId="LiveId" clId="{ED32DDF6-7B19-405D-8D04-CF7F2F6C0DCC}" dt="2022-07-19T15:49:26.927" v="173" actId="700"/>
          <ac:spMkLst>
            <pc:docMk/>
            <pc:sldMk cId="3247383264" sldId="731"/>
            <ac:spMk id="4" creationId="{16D5FBB7-9AD0-0AFB-4C8D-801ED25DB42F}"/>
          </ac:spMkLst>
        </pc:spChg>
        <pc:spChg chg="add del mod">
          <ac:chgData name="Walid Ben Romdhane" userId="6fe82dfa42338168" providerId="LiveId" clId="{ED32DDF6-7B19-405D-8D04-CF7F2F6C0DCC}" dt="2022-07-19T15:49:26.927" v="173" actId="700"/>
          <ac:spMkLst>
            <pc:docMk/>
            <pc:sldMk cId="3247383264" sldId="731"/>
            <ac:spMk id="5" creationId="{13C9029B-A9CE-904E-E17E-3002D222F6FA}"/>
          </ac:spMkLst>
        </pc:spChg>
        <pc:spChg chg="add del mod">
          <ac:chgData name="Walid Ben Romdhane" userId="6fe82dfa42338168" providerId="LiveId" clId="{ED32DDF6-7B19-405D-8D04-CF7F2F6C0DCC}" dt="2022-07-19T15:50:37.716" v="200" actId="478"/>
          <ac:spMkLst>
            <pc:docMk/>
            <pc:sldMk cId="3247383264" sldId="731"/>
            <ac:spMk id="6" creationId="{7376E3DF-ADE1-71EC-3D48-EDCCE83108FF}"/>
          </ac:spMkLst>
        </pc:spChg>
      </pc:sldChg>
      <pc:sldChg chg="add del">
        <pc:chgData name="Walid Ben Romdhane" userId="6fe82dfa42338168" providerId="LiveId" clId="{ED32DDF6-7B19-405D-8D04-CF7F2F6C0DCC}" dt="2023-04-25T22:38:42.543" v="445" actId="47"/>
        <pc:sldMkLst>
          <pc:docMk/>
          <pc:sldMk cId="579413752" sldId="732"/>
        </pc:sldMkLst>
      </pc:sldChg>
      <pc:sldChg chg="add del">
        <pc:chgData name="Walid Ben Romdhane" userId="6fe82dfa42338168" providerId="LiveId" clId="{ED32DDF6-7B19-405D-8D04-CF7F2F6C0DCC}" dt="2023-04-25T22:38:48.968" v="447" actId="47"/>
        <pc:sldMkLst>
          <pc:docMk/>
          <pc:sldMk cId="818409332" sldId="733"/>
        </pc:sldMkLst>
      </pc:sldChg>
      <pc:sldChg chg="add del">
        <pc:chgData name="Walid Ben Romdhane" userId="6fe82dfa42338168" providerId="LiveId" clId="{ED32DDF6-7B19-405D-8D04-CF7F2F6C0DCC}" dt="2023-04-25T22:38:49.912" v="448" actId="47"/>
        <pc:sldMkLst>
          <pc:docMk/>
          <pc:sldMk cId="3190249612" sldId="734"/>
        </pc:sldMkLst>
      </pc:sldChg>
      <pc:sldChg chg="addSp delSp modSp add mod">
        <pc:chgData name="Walid Ben Romdhane" userId="6fe82dfa42338168" providerId="LiveId" clId="{ED32DDF6-7B19-405D-8D04-CF7F2F6C0DCC}" dt="2023-03-20T00:45:40.391" v="427" actId="478"/>
        <pc:sldMkLst>
          <pc:docMk/>
          <pc:sldMk cId="1326745981" sldId="735"/>
        </pc:sldMkLst>
        <pc:spChg chg="del">
          <ac:chgData name="Walid Ben Romdhane" userId="6fe82dfa42338168" providerId="LiveId" clId="{ED32DDF6-7B19-405D-8D04-CF7F2F6C0DCC}" dt="2023-03-20T00:45:40.391" v="427" actId="478"/>
          <ac:spMkLst>
            <pc:docMk/>
            <pc:sldMk cId="1326745981" sldId="735"/>
            <ac:spMk id="19" creationId="{6E1463BD-B745-DFA0-7C67-CC4071A5B1F7}"/>
          </ac:spMkLst>
        </pc:spChg>
        <pc:picChg chg="add mod modCrop">
          <ac:chgData name="Walid Ben Romdhane" userId="6fe82dfa42338168" providerId="LiveId" clId="{ED32DDF6-7B19-405D-8D04-CF7F2F6C0DCC}" dt="2023-03-20T00:45:36.198" v="425" actId="1076"/>
          <ac:picMkLst>
            <pc:docMk/>
            <pc:sldMk cId="1326745981" sldId="735"/>
            <ac:picMk id="3" creationId="{CE33F7BF-0FCC-F2EC-5537-5E3278041ABA}"/>
          </ac:picMkLst>
        </pc:picChg>
        <pc:picChg chg="del">
          <ac:chgData name="Walid Ben Romdhane" userId="6fe82dfa42338168" providerId="LiveId" clId="{ED32DDF6-7B19-405D-8D04-CF7F2F6C0DCC}" dt="2023-03-20T00:45:40.391" v="427" actId="478"/>
          <ac:picMkLst>
            <pc:docMk/>
            <pc:sldMk cId="1326745981" sldId="735"/>
            <ac:picMk id="14" creationId="{38C46C5E-4C28-8A5A-4EB7-D231B201BB04}"/>
          </ac:picMkLst>
        </pc:picChg>
        <pc:picChg chg="del">
          <ac:chgData name="Walid Ben Romdhane" userId="6fe82dfa42338168" providerId="LiveId" clId="{ED32DDF6-7B19-405D-8D04-CF7F2F6C0DCC}" dt="2023-03-20T00:45:40.391" v="427" actId="478"/>
          <ac:picMkLst>
            <pc:docMk/>
            <pc:sldMk cId="1326745981" sldId="735"/>
            <ac:picMk id="15" creationId="{9B6728E2-C3FA-8499-4855-AD3230FDE35A}"/>
          </ac:picMkLst>
        </pc:picChg>
        <pc:picChg chg="del">
          <ac:chgData name="Walid Ben Romdhane" userId="6fe82dfa42338168" providerId="LiveId" clId="{ED32DDF6-7B19-405D-8D04-CF7F2F6C0DCC}" dt="2023-03-20T00:45:40.391" v="427" actId="478"/>
          <ac:picMkLst>
            <pc:docMk/>
            <pc:sldMk cId="1326745981" sldId="735"/>
            <ac:picMk id="16" creationId="{2D535F09-281D-5764-F7D0-488295DACC50}"/>
          </ac:picMkLst>
        </pc:picChg>
        <pc:picChg chg="del">
          <ac:chgData name="Walid Ben Romdhane" userId="6fe82dfa42338168" providerId="LiveId" clId="{ED32DDF6-7B19-405D-8D04-CF7F2F6C0DCC}" dt="2023-03-20T00:45:40.391" v="427" actId="478"/>
          <ac:picMkLst>
            <pc:docMk/>
            <pc:sldMk cId="1326745981" sldId="735"/>
            <ac:picMk id="17" creationId="{58A156C6-F7DD-888C-6C7F-C0CBC4FF8236}"/>
          </ac:picMkLst>
        </pc:picChg>
        <pc:picChg chg="del">
          <ac:chgData name="Walid Ben Romdhane" userId="6fe82dfa42338168" providerId="LiveId" clId="{ED32DDF6-7B19-405D-8D04-CF7F2F6C0DCC}" dt="2023-03-20T00:45:38.379" v="426" actId="478"/>
          <ac:picMkLst>
            <pc:docMk/>
            <pc:sldMk cId="1326745981" sldId="735"/>
            <ac:picMk id="21" creationId="{0049CAD0-3B09-42F5-A198-287B71DA562C}"/>
          </ac:picMkLst>
        </pc:picChg>
      </pc:sldChg>
    </pc:docChg>
  </pc:docChgLst>
  <pc:docChgLst>
    <pc:chgData name="Walid Ben Romdhane" userId="6fe82dfa42338168" providerId="LiveId" clId="{690110CF-BF87-471B-892E-910E98F90B7F}"/>
    <pc:docChg chg="undo custSel modSld">
      <pc:chgData name="Walid Ben Romdhane" userId="6fe82dfa42338168" providerId="LiveId" clId="{690110CF-BF87-471B-892E-910E98F90B7F}" dt="2021-09-15T17:19:14.603" v="211" actId="1035"/>
      <pc:docMkLst>
        <pc:docMk/>
      </pc:docMkLst>
      <pc:sldChg chg="addSp delSp modSp mod delAnim">
        <pc:chgData name="Walid Ben Romdhane" userId="6fe82dfa42338168" providerId="LiveId" clId="{690110CF-BF87-471B-892E-910E98F90B7F}" dt="2021-09-15T17:12:16.926" v="11" actId="1076"/>
        <pc:sldMkLst>
          <pc:docMk/>
          <pc:sldMk cId="801180133" sldId="258"/>
        </pc:sldMkLst>
        <pc:picChg chg="del">
          <ac:chgData name="Walid Ben Romdhane" userId="6fe82dfa42338168" providerId="LiveId" clId="{690110CF-BF87-471B-892E-910E98F90B7F}" dt="2021-09-15T17:12:11.802" v="9" actId="478"/>
          <ac:picMkLst>
            <pc:docMk/>
            <pc:sldMk cId="801180133" sldId="258"/>
            <ac:picMk id="3" creationId="{B71BA7B4-9AC2-4984-BF1F-CBBB832E4A22}"/>
          </ac:picMkLst>
        </pc:picChg>
        <pc:picChg chg="add mod">
          <ac:chgData name="Walid Ben Romdhane" userId="6fe82dfa42338168" providerId="LiveId" clId="{690110CF-BF87-471B-892E-910E98F90B7F}" dt="2021-09-15T17:12:16.926" v="11" actId="1076"/>
          <ac:picMkLst>
            <pc:docMk/>
            <pc:sldMk cId="801180133" sldId="258"/>
            <ac:picMk id="4" creationId="{EAECD2F4-C84F-4F68-9E3E-B75ACEFBF8F5}"/>
          </ac:picMkLst>
        </pc:picChg>
      </pc:sldChg>
      <pc:sldChg chg="addSp delSp modSp mod delAnim">
        <pc:chgData name="Walid Ben Romdhane" userId="6fe82dfa42338168" providerId="LiveId" clId="{690110CF-BF87-471B-892E-910E98F90B7F}" dt="2021-09-15T17:19:14.603" v="211" actId="1035"/>
        <pc:sldMkLst>
          <pc:docMk/>
          <pc:sldMk cId="3111084548" sldId="502"/>
        </pc:sldMkLst>
        <pc:spChg chg="add del mod">
          <ac:chgData name="Walid Ben Romdhane" userId="6fe82dfa42338168" providerId="LiveId" clId="{690110CF-BF87-471B-892E-910E98F90B7F}" dt="2021-09-15T17:13:30.782" v="18" actId="478"/>
          <ac:spMkLst>
            <pc:docMk/>
            <pc:sldMk cId="3111084548" sldId="502"/>
            <ac:spMk id="2" creationId="{A43E5D02-8358-409C-B6CD-9D3F0904F38D}"/>
          </ac:spMkLst>
        </pc:spChg>
        <pc:spChg chg="add mod">
          <ac:chgData name="Walid Ben Romdhane" userId="6fe82dfa42338168" providerId="LiveId" clId="{690110CF-BF87-471B-892E-910E98F90B7F}" dt="2021-09-15T17:18:44.833" v="141" actId="164"/>
          <ac:spMkLst>
            <pc:docMk/>
            <pc:sldMk cId="3111084548" sldId="502"/>
            <ac:spMk id="8" creationId="{400CEBCF-8996-4BA2-9DCB-C06DDFB45695}"/>
          </ac:spMkLst>
        </pc:spChg>
        <pc:spChg chg="add mod">
          <ac:chgData name="Walid Ben Romdhane" userId="6fe82dfa42338168" providerId="LiveId" clId="{690110CF-BF87-471B-892E-910E98F90B7F}" dt="2021-09-15T17:18:47.898" v="142" actId="164"/>
          <ac:spMkLst>
            <pc:docMk/>
            <pc:sldMk cId="3111084548" sldId="502"/>
            <ac:spMk id="15" creationId="{C20ACA40-57B1-4C16-B9AC-3264A0708F82}"/>
          </ac:spMkLst>
        </pc:spChg>
        <pc:grpChg chg="add mod">
          <ac:chgData name="Walid Ben Romdhane" userId="6fe82dfa42338168" providerId="LiveId" clId="{690110CF-BF87-471B-892E-910E98F90B7F}" dt="2021-09-15T17:19:06.174" v="145" actId="1076"/>
          <ac:grpSpMkLst>
            <pc:docMk/>
            <pc:sldMk cId="3111084548" sldId="502"/>
            <ac:grpSpMk id="16" creationId="{A9566960-5F61-4DC1-933E-60F11613B273}"/>
          </ac:grpSpMkLst>
        </pc:grpChg>
        <pc:grpChg chg="add mod">
          <ac:chgData name="Walid Ben Romdhane" userId="6fe82dfa42338168" providerId="LiveId" clId="{690110CF-BF87-471B-892E-910E98F90B7F}" dt="2021-09-15T17:19:14.603" v="211" actId="1035"/>
          <ac:grpSpMkLst>
            <pc:docMk/>
            <pc:sldMk cId="3111084548" sldId="502"/>
            <ac:grpSpMk id="17" creationId="{DEC67B48-FF21-4026-A30B-4D14826B1279}"/>
          </ac:grpSpMkLst>
        </pc:grpChg>
        <pc:picChg chg="del">
          <ac:chgData name="Walid Ben Romdhane" userId="6fe82dfa42338168" providerId="LiveId" clId="{690110CF-BF87-471B-892E-910E98F90B7F}" dt="2021-09-15T17:12:28.157" v="14" actId="478"/>
          <ac:picMkLst>
            <pc:docMk/>
            <pc:sldMk cId="3111084548" sldId="502"/>
            <ac:picMk id="3" creationId="{B71BA7B4-9AC2-4984-BF1F-CBBB832E4A22}"/>
          </ac:picMkLst>
        </pc:picChg>
        <pc:picChg chg="add del mod">
          <ac:chgData name="Walid Ben Romdhane" userId="6fe82dfa42338168" providerId="LiveId" clId="{690110CF-BF87-471B-892E-910E98F90B7F}" dt="2021-09-15T17:12:26.936" v="13"/>
          <ac:picMkLst>
            <pc:docMk/>
            <pc:sldMk cId="3111084548" sldId="502"/>
            <ac:picMk id="4" creationId="{3C180103-14EA-4E0A-B6DF-118999487B45}"/>
          </ac:picMkLst>
        </pc:picChg>
        <pc:picChg chg="add mod">
          <ac:chgData name="Walid Ben Romdhane" userId="6fe82dfa42338168" providerId="LiveId" clId="{690110CF-BF87-471B-892E-910E98F90B7F}" dt="2021-09-15T17:12:28.400" v="15"/>
          <ac:picMkLst>
            <pc:docMk/>
            <pc:sldMk cId="3111084548" sldId="502"/>
            <ac:picMk id="5" creationId="{9D1F5388-1784-402C-831D-EDE4376EF887}"/>
          </ac:picMkLst>
        </pc:picChg>
        <pc:picChg chg="add mod">
          <ac:chgData name="Walid Ben Romdhane" userId="6fe82dfa42338168" providerId="LiveId" clId="{690110CF-BF87-471B-892E-910E98F90B7F}" dt="2021-09-15T17:18:44.833" v="141" actId="164"/>
          <ac:picMkLst>
            <pc:docMk/>
            <pc:sldMk cId="3111084548" sldId="502"/>
            <ac:picMk id="7" creationId="{99E3392F-9833-43FC-8EA9-34837CA1B520}"/>
          </ac:picMkLst>
        </pc:picChg>
        <pc:picChg chg="add del mod">
          <ac:chgData name="Walid Ben Romdhane" userId="6fe82dfa42338168" providerId="LiveId" clId="{690110CF-BF87-471B-892E-910E98F90B7F}" dt="2021-09-15T17:15:44.253" v="59" actId="478"/>
          <ac:picMkLst>
            <pc:docMk/>
            <pc:sldMk cId="3111084548" sldId="502"/>
            <ac:picMk id="10" creationId="{D3C5CC3E-C441-4827-AF2F-5BAFB2C17331}"/>
          </ac:picMkLst>
        </pc:picChg>
        <pc:picChg chg="add del mod">
          <ac:chgData name="Walid Ben Romdhane" userId="6fe82dfa42338168" providerId="LiveId" clId="{690110CF-BF87-471B-892E-910E98F90B7F}" dt="2021-09-15T17:16:04.608" v="64"/>
          <ac:picMkLst>
            <pc:docMk/>
            <pc:sldMk cId="3111084548" sldId="502"/>
            <ac:picMk id="12" creationId="{36157A43-23FC-483A-B506-AF2A7034514E}"/>
          </ac:picMkLst>
        </pc:picChg>
        <pc:picChg chg="add mod">
          <ac:chgData name="Walid Ben Romdhane" userId="6fe82dfa42338168" providerId="LiveId" clId="{690110CF-BF87-471B-892E-910E98F90B7F}" dt="2021-09-15T17:18:47.898" v="142" actId="164"/>
          <ac:picMkLst>
            <pc:docMk/>
            <pc:sldMk cId="3111084548" sldId="502"/>
            <ac:picMk id="14" creationId="{8F0E0DB5-7C11-4E80-ACD5-E3E7BBAD93A1}"/>
          </ac:picMkLst>
        </pc:picChg>
      </pc:sldChg>
    </pc:docChg>
  </pc:docChgLst>
  <pc:docChgLst>
    <pc:chgData name="Walid Ben Romdhane" userId="24d68804-1cdd-4180-98e1-a83c40455eb3" providerId="ADAL" clId="{83145947-8B8D-4706-834A-941E7F34A444}"/>
    <pc:docChg chg="undo custSel addSld delSld modSld">
      <pc:chgData name="Walid Ben Romdhane" userId="24d68804-1cdd-4180-98e1-a83c40455eb3" providerId="ADAL" clId="{83145947-8B8D-4706-834A-941E7F34A444}" dt="2021-01-11T08:33:43.877" v="1584" actId="732"/>
      <pc:docMkLst>
        <pc:docMk/>
      </pc:docMkLst>
      <pc:sldChg chg="add del">
        <pc:chgData name="Walid Ben Romdhane" userId="24d68804-1cdd-4180-98e1-a83c40455eb3" providerId="ADAL" clId="{83145947-8B8D-4706-834A-941E7F34A444}" dt="2021-01-09T10:29:43.045" v="3"/>
        <pc:sldMkLst>
          <pc:docMk/>
          <pc:sldMk cId="3404661462" sldId="304"/>
        </pc:sldMkLst>
      </pc:sldChg>
      <pc:sldChg chg="del">
        <pc:chgData name="Walid Ben Romdhane" userId="24d68804-1cdd-4180-98e1-a83c40455eb3" providerId="ADAL" clId="{83145947-8B8D-4706-834A-941E7F34A444}" dt="2021-01-09T10:29:39.084" v="1" actId="2696"/>
        <pc:sldMkLst>
          <pc:docMk/>
          <pc:sldMk cId="744023626" sldId="318"/>
        </pc:sldMkLst>
      </pc:sldChg>
      <pc:sldChg chg="add del">
        <pc:chgData name="Walid Ben Romdhane" userId="24d68804-1cdd-4180-98e1-a83c40455eb3" providerId="ADAL" clId="{83145947-8B8D-4706-834A-941E7F34A444}" dt="2021-01-09T10:29:43.045" v="3"/>
        <pc:sldMkLst>
          <pc:docMk/>
          <pc:sldMk cId="2424146257" sldId="464"/>
        </pc:sldMkLst>
      </pc:sldChg>
      <pc:sldChg chg="add">
        <pc:chgData name="Walid Ben Romdhane" userId="24d68804-1cdd-4180-98e1-a83c40455eb3" providerId="ADAL" clId="{83145947-8B8D-4706-834A-941E7F34A444}" dt="2021-01-09T10:29:43.045" v="3"/>
        <pc:sldMkLst>
          <pc:docMk/>
          <pc:sldMk cId="833938054" sldId="503"/>
        </pc:sldMkLst>
      </pc:sldChg>
      <pc:sldChg chg="addSp modSp add modAnim">
        <pc:chgData name="Walid Ben Romdhane" userId="24d68804-1cdd-4180-98e1-a83c40455eb3" providerId="ADAL" clId="{83145947-8B8D-4706-834A-941E7F34A444}" dt="2021-01-09T10:31:59.581" v="111" actId="552"/>
        <pc:sldMkLst>
          <pc:docMk/>
          <pc:sldMk cId="1165842038" sldId="505"/>
        </pc:sldMkLst>
        <pc:spChg chg="mod">
          <ac:chgData name="Walid Ben Romdhane" userId="24d68804-1cdd-4180-98e1-a83c40455eb3" providerId="ADAL" clId="{83145947-8B8D-4706-834A-941E7F34A444}" dt="2021-01-09T10:30:13.127" v="25" actId="20577"/>
          <ac:spMkLst>
            <pc:docMk/>
            <pc:sldMk cId="1165842038" sldId="505"/>
            <ac:spMk id="2" creationId="{24448867-8795-4FF3-A40C-ECF217A8D541}"/>
          </ac:spMkLst>
        </pc:spChg>
        <pc:spChg chg="mod">
          <ac:chgData name="Walid Ben Romdhane" userId="24d68804-1cdd-4180-98e1-a83c40455eb3" providerId="ADAL" clId="{83145947-8B8D-4706-834A-941E7F34A444}" dt="2021-01-09T10:31:59.581" v="111" actId="552"/>
          <ac:spMkLst>
            <pc:docMk/>
            <pc:sldMk cId="1165842038" sldId="505"/>
            <ac:spMk id="5" creationId="{03644905-0601-41ED-9310-6F08966F6FAA}"/>
          </ac:spMkLst>
        </pc:spChg>
        <pc:spChg chg="mod">
          <ac:chgData name="Walid Ben Romdhane" userId="24d68804-1cdd-4180-98e1-a83c40455eb3" providerId="ADAL" clId="{83145947-8B8D-4706-834A-941E7F34A444}" dt="2021-01-09T10:31:59.581" v="111" actId="552"/>
          <ac:spMkLst>
            <pc:docMk/>
            <pc:sldMk cId="1165842038" sldId="505"/>
            <ac:spMk id="7" creationId="{CA146C49-788D-4476-91D5-C61100350991}"/>
          </ac:spMkLst>
        </pc:spChg>
        <pc:spChg chg="add mod">
          <ac:chgData name="Walid Ben Romdhane" userId="24d68804-1cdd-4180-98e1-a83c40455eb3" providerId="ADAL" clId="{83145947-8B8D-4706-834A-941E7F34A444}" dt="2021-01-09T10:31:59.581" v="111" actId="552"/>
          <ac:spMkLst>
            <pc:docMk/>
            <pc:sldMk cId="1165842038" sldId="505"/>
            <ac:spMk id="8" creationId="{C141F741-4AA1-4C31-BE2E-AD56A1FD5DA1}"/>
          </ac:spMkLst>
        </pc:spChg>
        <pc:spChg chg="add mod">
          <ac:chgData name="Walid Ben Romdhane" userId="24d68804-1cdd-4180-98e1-a83c40455eb3" providerId="ADAL" clId="{83145947-8B8D-4706-834A-941E7F34A444}" dt="2021-01-09T10:31:59.581" v="111" actId="552"/>
          <ac:spMkLst>
            <pc:docMk/>
            <pc:sldMk cId="1165842038" sldId="505"/>
            <ac:spMk id="9" creationId="{51D3C59B-486B-4A9A-AD39-21108E368589}"/>
          </ac:spMkLst>
        </pc:spChg>
      </pc:sldChg>
      <pc:sldChg chg="add">
        <pc:chgData name="Walid Ben Romdhane" userId="24d68804-1cdd-4180-98e1-a83c40455eb3" providerId="ADAL" clId="{83145947-8B8D-4706-834A-941E7F34A444}" dt="2021-01-09T10:30:04.398" v="4"/>
        <pc:sldMkLst>
          <pc:docMk/>
          <pc:sldMk cId="3967397712" sldId="514"/>
        </pc:sldMkLst>
      </pc:sldChg>
      <pc:sldChg chg="addSp delSp modSp add addAnim delAnim modAnim modNotesTx">
        <pc:chgData name="Walid Ben Romdhane" userId="24d68804-1cdd-4180-98e1-a83c40455eb3" providerId="ADAL" clId="{83145947-8B8D-4706-834A-941E7F34A444}" dt="2021-01-11T08:33:13.702" v="1580" actId="1076"/>
        <pc:sldMkLst>
          <pc:docMk/>
          <pc:sldMk cId="2084140519" sldId="515"/>
        </pc:sldMkLst>
        <pc:spChg chg="mod">
          <ac:chgData name="Walid Ben Romdhane" userId="24d68804-1cdd-4180-98e1-a83c40455eb3" providerId="ADAL" clId="{83145947-8B8D-4706-834A-941E7F34A444}" dt="2021-01-09T10:32:58.169" v="114" actId="5793"/>
          <ac:spMkLst>
            <pc:docMk/>
            <pc:sldMk cId="2084140519" sldId="515"/>
            <ac:spMk id="2" creationId="{24448867-8795-4FF3-A40C-ECF217A8D541}"/>
          </ac:spMkLst>
        </pc:spChg>
        <pc:spChg chg="add mod">
          <ac:chgData name="Walid Ben Romdhane" userId="24d68804-1cdd-4180-98e1-a83c40455eb3" providerId="ADAL" clId="{83145947-8B8D-4706-834A-941E7F34A444}" dt="2021-01-11T08:27:15.229" v="1558" actId="1076"/>
          <ac:spMkLst>
            <pc:docMk/>
            <pc:sldMk cId="2084140519" sldId="515"/>
            <ac:spMk id="4" creationId="{75BE7FFC-DBEA-42D9-A7BB-91B1F1681B0E}"/>
          </ac:spMkLst>
        </pc:spChg>
        <pc:spChg chg="add del mod">
          <ac:chgData name="Walid Ben Romdhane" userId="24d68804-1cdd-4180-98e1-a83c40455eb3" providerId="ADAL" clId="{83145947-8B8D-4706-834A-941E7F34A444}" dt="2021-01-11T07:57:48.165" v="1241"/>
          <ac:spMkLst>
            <pc:docMk/>
            <pc:sldMk cId="2084140519" sldId="515"/>
            <ac:spMk id="5" creationId="{03644905-0601-41ED-9310-6F08966F6FAA}"/>
          </ac:spMkLst>
        </pc:spChg>
        <pc:spChg chg="add del">
          <ac:chgData name="Walid Ben Romdhane" userId="24d68804-1cdd-4180-98e1-a83c40455eb3" providerId="ADAL" clId="{83145947-8B8D-4706-834A-941E7F34A444}" dt="2021-01-09T10:33:11.757" v="117" actId="478"/>
          <ac:spMkLst>
            <pc:docMk/>
            <pc:sldMk cId="2084140519" sldId="515"/>
            <ac:spMk id="7" creationId="{CA146C49-788D-4476-91D5-C61100350991}"/>
          </ac:spMkLst>
        </pc:spChg>
        <pc:spChg chg="add del">
          <ac:chgData name="Walid Ben Romdhane" userId="24d68804-1cdd-4180-98e1-a83c40455eb3" providerId="ADAL" clId="{83145947-8B8D-4706-834A-941E7F34A444}" dt="2021-01-09T10:33:11.757" v="117" actId="478"/>
          <ac:spMkLst>
            <pc:docMk/>
            <pc:sldMk cId="2084140519" sldId="515"/>
            <ac:spMk id="8" creationId="{C141F741-4AA1-4C31-BE2E-AD56A1FD5DA1}"/>
          </ac:spMkLst>
        </pc:spChg>
        <pc:spChg chg="add del">
          <ac:chgData name="Walid Ben Romdhane" userId="24d68804-1cdd-4180-98e1-a83c40455eb3" providerId="ADAL" clId="{83145947-8B8D-4706-834A-941E7F34A444}" dt="2021-01-09T10:33:11.757" v="117" actId="478"/>
          <ac:spMkLst>
            <pc:docMk/>
            <pc:sldMk cId="2084140519" sldId="515"/>
            <ac:spMk id="9" creationId="{51D3C59B-486B-4A9A-AD39-21108E368589}"/>
          </ac:spMkLst>
        </pc:spChg>
        <pc:picChg chg="add mod ord modCrop">
          <ac:chgData name="Walid Ben Romdhane" userId="24d68804-1cdd-4180-98e1-a83c40455eb3" providerId="ADAL" clId="{83145947-8B8D-4706-834A-941E7F34A444}" dt="2021-01-11T08:33:13.702" v="1580" actId="1076"/>
          <ac:picMkLst>
            <pc:docMk/>
            <pc:sldMk cId="2084140519" sldId="515"/>
            <ac:picMk id="3" creationId="{63D8692F-0299-472D-987C-E128332CD9A1}"/>
          </ac:picMkLst>
        </pc:picChg>
      </pc:sldChg>
      <pc:sldChg chg="addSp delSp modSp add delAnim">
        <pc:chgData name="Walid Ben Romdhane" userId="24d68804-1cdd-4180-98e1-a83c40455eb3" providerId="ADAL" clId="{83145947-8B8D-4706-834A-941E7F34A444}" dt="2021-01-11T08:02:11.324" v="1463" actId="478"/>
        <pc:sldMkLst>
          <pc:docMk/>
          <pc:sldMk cId="54224101" sldId="516"/>
        </pc:sldMkLst>
        <pc:spChg chg="mod">
          <ac:chgData name="Walid Ben Romdhane" userId="24d68804-1cdd-4180-98e1-a83c40455eb3" providerId="ADAL" clId="{83145947-8B8D-4706-834A-941E7F34A444}" dt="2021-01-09T10:36:24.887" v="349" actId="20577"/>
          <ac:spMkLst>
            <pc:docMk/>
            <pc:sldMk cId="54224101" sldId="516"/>
            <ac:spMk id="2" creationId="{24448867-8795-4FF3-A40C-ECF217A8D541}"/>
          </ac:spMkLst>
        </pc:spChg>
        <pc:spChg chg="del">
          <ac:chgData name="Walid Ben Romdhane" userId="24d68804-1cdd-4180-98e1-a83c40455eb3" providerId="ADAL" clId="{83145947-8B8D-4706-834A-941E7F34A444}" dt="2021-01-09T10:36:45.894" v="350" actId="478"/>
          <ac:spMkLst>
            <pc:docMk/>
            <pc:sldMk cId="54224101" sldId="516"/>
            <ac:spMk id="5" creationId="{03644905-0601-41ED-9310-6F08966F6FAA}"/>
          </ac:spMkLst>
        </pc:spChg>
        <pc:spChg chg="del">
          <ac:chgData name="Walid Ben Romdhane" userId="24d68804-1cdd-4180-98e1-a83c40455eb3" providerId="ADAL" clId="{83145947-8B8D-4706-834A-941E7F34A444}" dt="2021-01-09T10:36:45.894" v="350" actId="478"/>
          <ac:spMkLst>
            <pc:docMk/>
            <pc:sldMk cId="54224101" sldId="516"/>
            <ac:spMk id="7" creationId="{CA146C49-788D-4476-91D5-C61100350991}"/>
          </ac:spMkLst>
        </pc:spChg>
        <pc:spChg chg="del">
          <ac:chgData name="Walid Ben Romdhane" userId="24d68804-1cdd-4180-98e1-a83c40455eb3" providerId="ADAL" clId="{83145947-8B8D-4706-834A-941E7F34A444}" dt="2021-01-09T10:36:45.894" v="350" actId="478"/>
          <ac:spMkLst>
            <pc:docMk/>
            <pc:sldMk cId="54224101" sldId="516"/>
            <ac:spMk id="8" creationId="{C141F741-4AA1-4C31-BE2E-AD56A1FD5DA1}"/>
          </ac:spMkLst>
        </pc:spChg>
        <pc:spChg chg="del">
          <ac:chgData name="Walid Ben Romdhane" userId="24d68804-1cdd-4180-98e1-a83c40455eb3" providerId="ADAL" clId="{83145947-8B8D-4706-834A-941E7F34A444}" dt="2021-01-09T10:36:45.894" v="350" actId="478"/>
          <ac:spMkLst>
            <pc:docMk/>
            <pc:sldMk cId="54224101" sldId="516"/>
            <ac:spMk id="9" creationId="{51D3C59B-486B-4A9A-AD39-21108E368589}"/>
          </ac:spMkLst>
        </pc:spChg>
        <pc:picChg chg="add del mod">
          <ac:chgData name="Walid Ben Romdhane" userId="24d68804-1cdd-4180-98e1-a83c40455eb3" providerId="ADAL" clId="{83145947-8B8D-4706-834A-941E7F34A444}" dt="2021-01-11T08:02:11.324" v="1463" actId="478"/>
          <ac:picMkLst>
            <pc:docMk/>
            <pc:sldMk cId="54224101" sldId="516"/>
            <ac:picMk id="3" creationId="{0425082A-F2A9-41FB-8D30-946BB5690025}"/>
          </ac:picMkLst>
        </pc:picChg>
      </pc:sldChg>
      <pc:sldChg chg="addSp modSp add">
        <pc:chgData name="Walid Ben Romdhane" userId="24d68804-1cdd-4180-98e1-a83c40455eb3" providerId="ADAL" clId="{83145947-8B8D-4706-834A-941E7F34A444}" dt="2021-01-09T10:45:26.468" v="1074" actId="1076"/>
        <pc:sldMkLst>
          <pc:docMk/>
          <pc:sldMk cId="1262746947" sldId="517"/>
        </pc:sldMkLst>
        <pc:spChg chg="mod">
          <ac:chgData name="Walid Ben Romdhane" userId="24d68804-1cdd-4180-98e1-a83c40455eb3" providerId="ADAL" clId="{83145947-8B8D-4706-834A-941E7F34A444}" dt="2021-01-09T10:45:21.303" v="1071" actId="20577"/>
          <ac:spMkLst>
            <pc:docMk/>
            <pc:sldMk cId="1262746947" sldId="517"/>
            <ac:spMk id="2" creationId="{24448867-8795-4FF3-A40C-ECF217A8D541}"/>
          </ac:spMkLst>
        </pc:spChg>
        <pc:picChg chg="add mod">
          <ac:chgData name="Walid Ben Romdhane" userId="24d68804-1cdd-4180-98e1-a83c40455eb3" providerId="ADAL" clId="{83145947-8B8D-4706-834A-941E7F34A444}" dt="2021-01-09T10:45:26.468" v="1074" actId="1076"/>
          <ac:picMkLst>
            <pc:docMk/>
            <pc:sldMk cId="1262746947" sldId="517"/>
            <ac:picMk id="3" creationId="{914EDC55-649A-46CB-9268-B90C53E63A70}"/>
          </ac:picMkLst>
        </pc:picChg>
      </pc:sldChg>
      <pc:sldChg chg="addSp delSp modSp add delAnim modAnim modNotesTx">
        <pc:chgData name="Walid Ben Romdhane" userId="24d68804-1cdd-4180-98e1-a83c40455eb3" providerId="ADAL" clId="{83145947-8B8D-4706-834A-941E7F34A444}" dt="2021-01-11T08:33:43.877" v="1584" actId="732"/>
        <pc:sldMkLst>
          <pc:docMk/>
          <pc:sldMk cId="3068465195" sldId="518"/>
        </pc:sldMkLst>
        <pc:spChg chg="add del">
          <ac:chgData name="Walid Ben Romdhane" userId="24d68804-1cdd-4180-98e1-a83c40455eb3" providerId="ADAL" clId="{83145947-8B8D-4706-834A-941E7F34A444}" dt="2021-01-11T08:31:44.947" v="1568"/>
          <ac:spMkLst>
            <pc:docMk/>
            <pc:sldMk cId="3068465195" sldId="518"/>
            <ac:spMk id="4" creationId="{D6BAB17C-E248-44A4-BEF8-70D3F62289D3}"/>
          </ac:spMkLst>
        </pc:spChg>
        <pc:spChg chg="del mod">
          <ac:chgData name="Walid Ben Romdhane" userId="24d68804-1cdd-4180-98e1-a83c40455eb3" providerId="ADAL" clId="{83145947-8B8D-4706-834A-941E7F34A444}" dt="2021-01-11T07:58:03.869" v="1254"/>
          <ac:spMkLst>
            <pc:docMk/>
            <pc:sldMk cId="3068465195" sldId="518"/>
            <ac:spMk id="5" creationId="{03644905-0601-41ED-9310-6F08966F6FAA}"/>
          </ac:spMkLst>
        </pc:spChg>
        <pc:picChg chg="add mod modCrop">
          <ac:chgData name="Walid Ben Romdhane" userId="24d68804-1cdd-4180-98e1-a83c40455eb3" providerId="ADAL" clId="{83145947-8B8D-4706-834A-941E7F34A444}" dt="2021-01-11T08:33:43.877" v="1584" actId="732"/>
          <ac:picMkLst>
            <pc:docMk/>
            <pc:sldMk cId="3068465195" sldId="518"/>
            <ac:picMk id="3" creationId="{554F4EC1-46C1-404D-B117-1F59403EFA8D}"/>
          </ac:picMkLst>
        </pc:picChg>
      </pc:sldChg>
      <pc:sldChg chg="delSp modSp add delAnim modAnim modNotesTx">
        <pc:chgData name="Walid Ben Romdhane" userId="24d68804-1cdd-4180-98e1-a83c40455eb3" providerId="ADAL" clId="{83145947-8B8D-4706-834A-941E7F34A444}" dt="2021-01-11T07:59:18.668" v="1275"/>
        <pc:sldMkLst>
          <pc:docMk/>
          <pc:sldMk cId="2585400712" sldId="519"/>
        </pc:sldMkLst>
        <pc:spChg chg="mod">
          <ac:chgData name="Walid Ben Romdhane" userId="24d68804-1cdd-4180-98e1-a83c40455eb3" providerId="ADAL" clId="{83145947-8B8D-4706-834A-941E7F34A444}" dt="2021-01-09T10:40:24.789" v="514" actId="20577"/>
          <ac:spMkLst>
            <pc:docMk/>
            <pc:sldMk cId="2585400712" sldId="519"/>
            <ac:spMk id="2" creationId="{24448867-8795-4FF3-A40C-ECF217A8D541}"/>
          </ac:spMkLst>
        </pc:spChg>
        <pc:spChg chg="del mod">
          <ac:chgData name="Walid Ben Romdhane" userId="24d68804-1cdd-4180-98e1-a83c40455eb3" providerId="ADAL" clId="{83145947-8B8D-4706-834A-941E7F34A444}" dt="2021-01-11T07:59:18.668" v="1275"/>
          <ac:spMkLst>
            <pc:docMk/>
            <pc:sldMk cId="2585400712" sldId="519"/>
            <ac:spMk id="5" creationId="{03644905-0601-41ED-9310-6F08966F6FAA}"/>
          </ac:spMkLst>
        </pc:spChg>
      </pc:sldChg>
      <pc:sldChg chg="delSp modSp add delAnim modAnim modNotesTx">
        <pc:chgData name="Walid Ben Romdhane" userId="24d68804-1cdd-4180-98e1-a83c40455eb3" providerId="ADAL" clId="{83145947-8B8D-4706-834A-941E7F34A444}" dt="2021-01-11T08:02:05.541" v="1462"/>
        <pc:sldMkLst>
          <pc:docMk/>
          <pc:sldMk cId="2499786856" sldId="520"/>
        </pc:sldMkLst>
        <pc:spChg chg="mod">
          <ac:chgData name="Walid Ben Romdhane" userId="24d68804-1cdd-4180-98e1-a83c40455eb3" providerId="ADAL" clId="{83145947-8B8D-4706-834A-941E7F34A444}" dt="2021-01-09T17:41:00.843" v="1221" actId="20577"/>
          <ac:spMkLst>
            <pc:docMk/>
            <pc:sldMk cId="2499786856" sldId="520"/>
            <ac:spMk id="2" creationId="{24448867-8795-4FF3-A40C-ECF217A8D541}"/>
          </ac:spMkLst>
        </pc:spChg>
        <pc:spChg chg="del mod">
          <ac:chgData name="Walid Ben Romdhane" userId="24d68804-1cdd-4180-98e1-a83c40455eb3" providerId="ADAL" clId="{83145947-8B8D-4706-834A-941E7F34A444}" dt="2021-01-11T08:02:05.541" v="1462"/>
          <ac:spMkLst>
            <pc:docMk/>
            <pc:sldMk cId="2499786856" sldId="520"/>
            <ac:spMk id="5" creationId="{03644905-0601-41ED-9310-6F08966F6FAA}"/>
          </ac:spMkLst>
        </pc:spChg>
      </pc:sldChg>
      <pc:sldChg chg="addSp delSp modSp add">
        <pc:chgData name="Walid Ben Romdhane" userId="24d68804-1cdd-4180-98e1-a83c40455eb3" providerId="ADAL" clId="{83145947-8B8D-4706-834A-941E7F34A444}" dt="2021-01-09T10:46:42.853" v="1083" actId="1076"/>
        <pc:sldMkLst>
          <pc:docMk/>
          <pc:sldMk cId="703662666" sldId="521"/>
        </pc:sldMkLst>
        <pc:picChg chg="add del">
          <ac:chgData name="Walid Ben Romdhane" userId="24d68804-1cdd-4180-98e1-a83c40455eb3" providerId="ADAL" clId="{83145947-8B8D-4706-834A-941E7F34A444}" dt="2021-01-09T10:46:37.610" v="1080" actId="478"/>
          <ac:picMkLst>
            <pc:docMk/>
            <pc:sldMk cId="703662666" sldId="521"/>
            <ac:picMk id="4" creationId="{B2EA0084-5178-49FE-83E7-F74EE1A0B2F7}"/>
          </ac:picMkLst>
        </pc:picChg>
        <pc:picChg chg="add mod">
          <ac:chgData name="Walid Ben Romdhane" userId="24d68804-1cdd-4180-98e1-a83c40455eb3" providerId="ADAL" clId="{83145947-8B8D-4706-834A-941E7F34A444}" dt="2021-01-09T10:46:42.853" v="1083" actId="1076"/>
          <ac:picMkLst>
            <pc:docMk/>
            <pc:sldMk cId="703662666" sldId="521"/>
            <ac:picMk id="5" creationId="{B699D00D-F9D4-4783-ACC2-8AD54C0C35F3}"/>
          </ac:picMkLst>
        </pc:picChg>
      </pc:sldChg>
    </pc:docChg>
  </pc:docChgLst>
  <pc:docChgLst>
    <pc:chgData name="Walid Ben Romdhane" userId="24d68804-1cdd-4180-98e1-a83c40455eb3" providerId="ADAL" clId="{DFA53597-B78A-4633-9B6D-50FFB810881F}"/>
    <pc:docChg chg="addSld delSld modSld">
      <pc:chgData name="Walid Ben Romdhane" userId="24d68804-1cdd-4180-98e1-a83c40455eb3" providerId="ADAL" clId="{DFA53597-B78A-4633-9B6D-50FFB810881F}" dt="2021-01-14T09:09:01.550" v="222"/>
      <pc:docMkLst>
        <pc:docMk/>
      </pc:docMkLst>
      <pc:sldChg chg="add">
        <pc:chgData name="Walid Ben Romdhane" userId="24d68804-1cdd-4180-98e1-a83c40455eb3" providerId="ADAL" clId="{DFA53597-B78A-4633-9B6D-50FFB810881F}" dt="2021-01-14T09:09:01.550" v="222"/>
        <pc:sldMkLst>
          <pc:docMk/>
          <pc:sldMk cId="1776265863" sldId="423"/>
        </pc:sldMkLst>
      </pc:sldChg>
      <pc:sldChg chg="add">
        <pc:chgData name="Walid Ben Romdhane" userId="24d68804-1cdd-4180-98e1-a83c40455eb3" providerId="ADAL" clId="{DFA53597-B78A-4633-9B6D-50FFB810881F}" dt="2021-01-14T09:09:01.550" v="222"/>
        <pc:sldMkLst>
          <pc:docMk/>
          <pc:sldMk cId="3549154019" sldId="459"/>
        </pc:sldMkLst>
      </pc:sldChg>
      <pc:sldChg chg="add">
        <pc:chgData name="Walid Ben Romdhane" userId="24d68804-1cdd-4180-98e1-a83c40455eb3" providerId="ADAL" clId="{DFA53597-B78A-4633-9B6D-50FFB810881F}" dt="2021-01-14T09:09:01.550" v="222"/>
        <pc:sldMkLst>
          <pc:docMk/>
          <pc:sldMk cId="30426568" sldId="460"/>
        </pc:sldMkLst>
      </pc:sldChg>
      <pc:sldChg chg="add">
        <pc:chgData name="Walid Ben Romdhane" userId="24d68804-1cdd-4180-98e1-a83c40455eb3" providerId="ADAL" clId="{DFA53597-B78A-4633-9B6D-50FFB810881F}" dt="2021-01-14T09:09:01.550" v="222"/>
        <pc:sldMkLst>
          <pc:docMk/>
          <pc:sldMk cId="2900224660" sldId="461"/>
        </pc:sldMkLst>
      </pc:sldChg>
      <pc:sldChg chg="add">
        <pc:chgData name="Walid Ben Romdhane" userId="24d68804-1cdd-4180-98e1-a83c40455eb3" providerId="ADAL" clId="{DFA53597-B78A-4633-9B6D-50FFB810881F}" dt="2021-01-14T09:09:01.550" v="222"/>
        <pc:sldMkLst>
          <pc:docMk/>
          <pc:sldMk cId="599426738" sldId="462"/>
        </pc:sldMkLst>
      </pc:sldChg>
      <pc:sldChg chg="add">
        <pc:chgData name="Walid Ben Romdhane" userId="24d68804-1cdd-4180-98e1-a83c40455eb3" providerId="ADAL" clId="{DFA53597-B78A-4633-9B6D-50FFB810881F}" dt="2021-01-14T09:08:38.581" v="221"/>
        <pc:sldMkLst>
          <pc:docMk/>
          <pc:sldMk cId="1850850832" sldId="463"/>
        </pc:sldMkLst>
      </pc:sldChg>
      <pc:sldChg chg="modSp modAnim">
        <pc:chgData name="Walid Ben Romdhane" userId="24d68804-1cdd-4180-98e1-a83c40455eb3" providerId="ADAL" clId="{DFA53597-B78A-4633-9B6D-50FFB810881F}" dt="2021-01-14T09:04:15.098" v="182"/>
        <pc:sldMkLst>
          <pc:docMk/>
          <pc:sldMk cId="1165842038" sldId="505"/>
        </pc:sldMkLst>
        <pc:spChg chg="mod">
          <ac:chgData name="Walid Ben Romdhane" userId="24d68804-1cdd-4180-98e1-a83c40455eb3" providerId="ADAL" clId="{DFA53597-B78A-4633-9B6D-50FFB810881F}" dt="2021-01-14T09:02:01.104" v="4" actId="5793"/>
          <ac:spMkLst>
            <pc:docMk/>
            <pc:sldMk cId="1165842038" sldId="505"/>
            <ac:spMk id="2" creationId="{24448867-8795-4FF3-A40C-ECF217A8D541}"/>
          </ac:spMkLst>
        </pc:spChg>
        <pc:spChg chg="mod">
          <ac:chgData name="Walid Ben Romdhane" userId="24d68804-1cdd-4180-98e1-a83c40455eb3" providerId="ADAL" clId="{DFA53597-B78A-4633-9B6D-50FFB810881F}" dt="2021-01-14T09:02:32.691" v="61" actId="20577"/>
          <ac:spMkLst>
            <pc:docMk/>
            <pc:sldMk cId="1165842038" sldId="505"/>
            <ac:spMk id="5" creationId="{03644905-0601-41ED-9310-6F08966F6FAA}"/>
          </ac:spMkLst>
        </pc:spChg>
        <pc:spChg chg="mod">
          <ac:chgData name="Walid Ben Romdhane" userId="24d68804-1cdd-4180-98e1-a83c40455eb3" providerId="ADAL" clId="{DFA53597-B78A-4633-9B6D-50FFB810881F}" dt="2021-01-14T09:02:50.231" v="88" actId="20577"/>
          <ac:spMkLst>
            <pc:docMk/>
            <pc:sldMk cId="1165842038" sldId="505"/>
            <ac:spMk id="7" creationId="{CA146C49-788D-4476-91D5-C61100350991}"/>
          </ac:spMkLst>
        </pc:spChg>
        <pc:spChg chg="mod">
          <ac:chgData name="Walid Ben Romdhane" userId="24d68804-1cdd-4180-98e1-a83c40455eb3" providerId="ADAL" clId="{DFA53597-B78A-4633-9B6D-50FFB810881F}" dt="2021-01-14T09:03:28.374" v="135" actId="20577"/>
          <ac:spMkLst>
            <pc:docMk/>
            <pc:sldMk cId="1165842038" sldId="505"/>
            <ac:spMk id="8" creationId="{C141F741-4AA1-4C31-BE2E-AD56A1FD5DA1}"/>
          </ac:spMkLst>
        </pc:spChg>
        <pc:spChg chg="mod">
          <ac:chgData name="Walid Ben Romdhane" userId="24d68804-1cdd-4180-98e1-a83c40455eb3" providerId="ADAL" clId="{DFA53597-B78A-4633-9B6D-50FFB810881F}" dt="2021-01-14T09:04:15.098" v="182"/>
          <ac:spMkLst>
            <pc:docMk/>
            <pc:sldMk cId="1165842038" sldId="505"/>
            <ac:spMk id="9" creationId="{51D3C59B-486B-4A9A-AD39-21108E368589}"/>
          </ac:spMkLst>
        </pc:spChg>
      </pc:sldChg>
      <pc:sldChg chg="del">
        <pc:chgData name="Walid Ben Romdhane" userId="24d68804-1cdd-4180-98e1-a83c40455eb3" providerId="ADAL" clId="{DFA53597-B78A-4633-9B6D-50FFB810881F}" dt="2021-01-14T09:01:38.502" v="1" actId="2696"/>
        <pc:sldMkLst>
          <pc:docMk/>
          <pc:sldMk cId="3967397712" sldId="514"/>
        </pc:sldMkLst>
      </pc:sldChg>
      <pc:sldChg chg="del">
        <pc:chgData name="Walid Ben Romdhane" userId="24d68804-1cdd-4180-98e1-a83c40455eb3" providerId="ADAL" clId="{DFA53597-B78A-4633-9B6D-50FFB810881F}" dt="2021-01-14T09:06:52.780" v="184" actId="2696"/>
        <pc:sldMkLst>
          <pc:docMk/>
          <pc:sldMk cId="2084140519" sldId="515"/>
        </pc:sldMkLst>
      </pc:sldChg>
      <pc:sldChg chg="del">
        <pc:chgData name="Walid Ben Romdhane" userId="24d68804-1cdd-4180-98e1-a83c40455eb3" providerId="ADAL" clId="{DFA53597-B78A-4633-9B6D-50FFB810881F}" dt="2021-01-14T09:06:57.017" v="199" actId="2696"/>
        <pc:sldMkLst>
          <pc:docMk/>
          <pc:sldMk cId="54224101" sldId="516"/>
        </pc:sldMkLst>
      </pc:sldChg>
      <pc:sldChg chg="del">
        <pc:chgData name="Walid Ben Romdhane" userId="24d68804-1cdd-4180-98e1-a83c40455eb3" providerId="ADAL" clId="{DFA53597-B78A-4633-9B6D-50FFB810881F}" dt="2021-01-14T09:06:59.128" v="205" actId="2696"/>
        <pc:sldMkLst>
          <pc:docMk/>
          <pc:sldMk cId="1262746947" sldId="517"/>
        </pc:sldMkLst>
      </pc:sldChg>
      <pc:sldChg chg="del">
        <pc:chgData name="Walid Ben Romdhane" userId="24d68804-1cdd-4180-98e1-a83c40455eb3" providerId="ADAL" clId="{DFA53597-B78A-4633-9B6D-50FFB810881F}" dt="2021-01-14T09:06:52.949" v="185" actId="2696"/>
        <pc:sldMkLst>
          <pc:docMk/>
          <pc:sldMk cId="3068465195" sldId="518"/>
        </pc:sldMkLst>
      </pc:sldChg>
      <pc:sldChg chg="del">
        <pc:chgData name="Walid Ben Romdhane" userId="24d68804-1cdd-4180-98e1-a83c40455eb3" providerId="ADAL" clId="{DFA53597-B78A-4633-9B6D-50FFB810881F}" dt="2021-01-14T09:06:53.524" v="188" actId="2696"/>
        <pc:sldMkLst>
          <pc:docMk/>
          <pc:sldMk cId="2585400712" sldId="519"/>
        </pc:sldMkLst>
      </pc:sldChg>
      <pc:sldChg chg="del">
        <pc:chgData name="Walid Ben Romdhane" userId="24d68804-1cdd-4180-98e1-a83c40455eb3" providerId="ADAL" clId="{DFA53597-B78A-4633-9B6D-50FFB810881F}" dt="2021-01-14T09:06:54.301" v="191" actId="2696"/>
        <pc:sldMkLst>
          <pc:docMk/>
          <pc:sldMk cId="2499786856" sldId="520"/>
        </pc:sldMkLst>
      </pc:sldChg>
      <pc:sldChg chg="del">
        <pc:chgData name="Walid Ben Romdhane" userId="24d68804-1cdd-4180-98e1-a83c40455eb3" providerId="ADAL" clId="{DFA53597-B78A-4633-9B6D-50FFB810881F}" dt="2021-01-14T09:07:00.121" v="213" actId="2696"/>
        <pc:sldMkLst>
          <pc:docMk/>
          <pc:sldMk cId="703662666" sldId="521"/>
        </pc:sldMkLst>
      </pc:sldChg>
      <pc:sldChg chg="del">
        <pc:chgData name="Walid Ben Romdhane" userId="24d68804-1cdd-4180-98e1-a83c40455eb3" providerId="ADAL" clId="{DFA53597-B78A-4633-9B6D-50FFB810881F}" dt="2021-01-14T09:06:53.268" v="187" actId="2696"/>
        <pc:sldMkLst>
          <pc:docMk/>
          <pc:sldMk cId="1358941661" sldId="522"/>
        </pc:sldMkLst>
      </pc:sldChg>
      <pc:sldChg chg="del">
        <pc:chgData name="Walid Ben Romdhane" userId="24d68804-1cdd-4180-98e1-a83c40455eb3" providerId="ADAL" clId="{DFA53597-B78A-4633-9B6D-50FFB810881F}" dt="2021-01-14T09:06:53.618" v="189" actId="2696"/>
        <pc:sldMkLst>
          <pc:docMk/>
          <pc:sldMk cId="3416401725" sldId="523"/>
        </pc:sldMkLst>
      </pc:sldChg>
      <pc:sldChg chg="del">
        <pc:chgData name="Walid Ben Romdhane" userId="24d68804-1cdd-4180-98e1-a83c40455eb3" providerId="ADAL" clId="{DFA53597-B78A-4633-9B6D-50FFB810881F}" dt="2021-01-14T09:06:53.760" v="190" actId="2696"/>
        <pc:sldMkLst>
          <pc:docMk/>
          <pc:sldMk cId="894697328" sldId="524"/>
        </pc:sldMkLst>
      </pc:sldChg>
      <pc:sldChg chg="del">
        <pc:chgData name="Walid Ben Romdhane" userId="24d68804-1cdd-4180-98e1-a83c40455eb3" providerId="ADAL" clId="{DFA53597-B78A-4633-9B6D-50FFB810881F}" dt="2021-01-14T09:06:55.676" v="193" actId="2696"/>
        <pc:sldMkLst>
          <pc:docMk/>
          <pc:sldMk cId="798809979" sldId="525"/>
        </pc:sldMkLst>
      </pc:sldChg>
      <pc:sldChg chg="del">
        <pc:chgData name="Walid Ben Romdhane" userId="24d68804-1cdd-4180-98e1-a83c40455eb3" providerId="ADAL" clId="{DFA53597-B78A-4633-9B6D-50FFB810881F}" dt="2021-01-14T09:06:56.070" v="194" actId="2696"/>
        <pc:sldMkLst>
          <pc:docMk/>
          <pc:sldMk cId="2550708709" sldId="527"/>
        </pc:sldMkLst>
      </pc:sldChg>
      <pc:sldChg chg="del">
        <pc:chgData name="Walid Ben Romdhane" userId="24d68804-1cdd-4180-98e1-a83c40455eb3" providerId="ADAL" clId="{DFA53597-B78A-4633-9B6D-50FFB810881F}" dt="2021-01-14T09:06:56.545" v="195" actId="2696"/>
        <pc:sldMkLst>
          <pc:docMk/>
          <pc:sldMk cId="1594865538" sldId="528"/>
        </pc:sldMkLst>
      </pc:sldChg>
      <pc:sldChg chg="del">
        <pc:chgData name="Walid Ben Romdhane" userId="24d68804-1cdd-4180-98e1-a83c40455eb3" providerId="ADAL" clId="{DFA53597-B78A-4633-9B6D-50FFB810881F}" dt="2021-01-14T09:06:40.493" v="183" actId="2696"/>
        <pc:sldMkLst>
          <pc:docMk/>
          <pc:sldMk cId="3808153916" sldId="529"/>
        </pc:sldMkLst>
      </pc:sldChg>
      <pc:sldChg chg="del">
        <pc:chgData name="Walid Ben Romdhane" userId="24d68804-1cdd-4180-98e1-a83c40455eb3" providerId="ADAL" clId="{DFA53597-B78A-4633-9B6D-50FFB810881F}" dt="2021-01-14T09:06:56.573" v="196" actId="2696"/>
        <pc:sldMkLst>
          <pc:docMk/>
          <pc:sldMk cId="3457624030" sldId="530"/>
        </pc:sldMkLst>
      </pc:sldChg>
      <pc:sldChg chg="del">
        <pc:chgData name="Walid Ben Romdhane" userId="24d68804-1cdd-4180-98e1-a83c40455eb3" providerId="ADAL" clId="{DFA53597-B78A-4633-9B6D-50FFB810881F}" dt="2021-01-14T09:06:56.656" v="197" actId="2696"/>
        <pc:sldMkLst>
          <pc:docMk/>
          <pc:sldMk cId="1431703726" sldId="531"/>
        </pc:sldMkLst>
      </pc:sldChg>
      <pc:sldChg chg="del">
        <pc:chgData name="Walid Ben Romdhane" userId="24d68804-1cdd-4180-98e1-a83c40455eb3" providerId="ADAL" clId="{DFA53597-B78A-4633-9B6D-50FFB810881F}" dt="2021-01-14T09:06:57.156" v="200" actId="2696"/>
        <pc:sldMkLst>
          <pc:docMk/>
          <pc:sldMk cId="1860699730" sldId="532"/>
        </pc:sldMkLst>
      </pc:sldChg>
      <pc:sldChg chg="del">
        <pc:chgData name="Walid Ben Romdhane" userId="24d68804-1cdd-4180-98e1-a83c40455eb3" providerId="ADAL" clId="{DFA53597-B78A-4633-9B6D-50FFB810881F}" dt="2021-01-14T09:06:57.549" v="201" actId="2696"/>
        <pc:sldMkLst>
          <pc:docMk/>
          <pc:sldMk cId="3097401523" sldId="533"/>
        </pc:sldMkLst>
      </pc:sldChg>
      <pc:sldChg chg="del">
        <pc:chgData name="Walid Ben Romdhane" userId="24d68804-1cdd-4180-98e1-a83c40455eb3" providerId="ADAL" clId="{DFA53597-B78A-4633-9B6D-50FFB810881F}" dt="2021-01-14T09:06:58.160" v="202" actId="2696"/>
        <pc:sldMkLst>
          <pc:docMk/>
          <pc:sldMk cId="3288735768" sldId="534"/>
        </pc:sldMkLst>
      </pc:sldChg>
      <pc:sldChg chg="del">
        <pc:chgData name="Walid Ben Romdhane" userId="24d68804-1cdd-4180-98e1-a83c40455eb3" providerId="ADAL" clId="{DFA53597-B78A-4633-9B6D-50FFB810881F}" dt="2021-01-14T09:06:58.213" v="203" actId="2696"/>
        <pc:sldMkLst>
          <pc:docMk/>
          <pc:sldMk cId="2285184022" sldId="535"/>
        </pc:sldMkLst>
      </pc:sldChg>
      <pc:sldChg chg="del">
        <pc:chgData name="Walid Ben Romdhane" userId="24d68804-1cdd-4180-98e1-a83c40455eb3" providerId="ADAL" clId="{DFA53597-B78A-4633-9B6D-50FFB810881F}" dt="2021-01-14T09:06:58.490" v="204" actId="2696"/>
        <pc:sldMkLst>
          <pc:docMk/>
          <pc:sldMk cId="2687313112" sldId="536"/>
        </pc:sldMkLst>
      </pc:sldChg>
      <pc:sldChg chg="del">
        <pc:chgData name="Walid Ben Romdhane" userId="24d68804-1cdd-4180-98e1-a83c40455eb3" providerId="ADAL" clId="{DFA53597-B78A-4633-9B6D-50FFB810881F}" dt="2021-01-14T09:06:59.295" v="206" actId="2696"/>
        <pc:sldMkLst>
          <pc:docMk/>
          <pc:sldMk cId="2936391033" sldId="537"/>
        </pc:sldMkLst>
      </pc:sldChg>
      <pc:sldChg chg="del">
        <pc:chgData name="Walid Ben Romdhane" userId="24d68804-1cdd-4180-98e1-a83c40455eb3" providerId="ADAL" clId="{DFA53597-B78A-4633-9B6D-50FFB810881F}" dt="2021-01-14T09:06:59.460" v="207" actId="2696"/>
        <pc:sldMkLst>
          <pc:docMk/>
          <pc:sldMk cId="1683768687" sldId="538"/>
        </pc:sldMkLst>
      </pc:sldChg>
      <pc:sldChg chg="del">
        <pc:chgData name="Walid Ben Romdhane" userId="24d68804-1cdd-4180-98e1-a83c40455eb3" providerId="ADAL" clId="{DFA53597-B78A-4633-9B6D-50FFB810881F}" dt="2021-01-14T09:06:59.579" v="208" actId="2696"/>
        <pc:sldMkLst>
          <pc:docMk/>
          <pc:sldMk cId="664030506" sldId="539"/>
        </pc:sldMkLst>
      </pc:sldChg>
      <pc:sldChg chg="del">
        <pc:chgData name="Walid Ben Romdhane" userId="24d68804-1cdd-4180-98e1-a83c40455eb3" providerId="ADAL" clId="{DFA53597-B78A-4633-9B6D-50FFB810881F}" dt="2021-01-14T09:06:59.728" v="209" actId="2696"/>
        <pc:sldMkLst>
          <pc:docMk/>
          <pc:sldMk cId="3993115050" sldId="540"/>
        </pc:sldMkLst>
      </pc:sldChg>
      <pc:sldChg chg="del">
        <pc:chgData name="Walid Ben Romdhane" userId="24d68804-1cdd-4180-98e1-a83c40455eb3" providerId="ADAL" clId="{DFA53597-B78A-4633-9B6D-50FFB810881F}" dt="2021-01-14T09:06:59.862" v="211" actId="2696"/>
        <pc:sldMkLst>
          <pc:docMk/>
          <pc:sldMk cId="4275225070" sldId="541"/>
        </pc:sldMkLst>
      </pc:sldChg>
      <pc:sldChg chg="del">
        <pc:chgData name="Walid Ben Romdhane" userId="24d68804-1cdd-4180-98e1-a83c40455eb3" providerId="ADAL" clId="{DFA53597-B78A-4633-9B6D-50FFB810881F}" dt="2021-01-14T09:06:59.939" v="212" actId="2696"/>
        <pc:sldMkLst>
          <pc:docMk/>
          <pc:sldMk cId="984094183" sldId="542"/>
        </pc:sldMkLst>
      </pc:sldChg>
      <pc:sldChg chg="del">
        <pc:chgData name="Walid Ben Romdhane" userId="24d68804-1cdd-4180-98e1-a83c40455eb3" providerId="ADAL" clId="{DFA53597-B78A-4633-9B6D-50FFB810881F}" dt="2021-01-14T09:07:00.260" v="214" actId="2696"/>
        <pc:sldMkLst>
          <pc:docMk/>
          <pc:sldMk cId="1634986551" sldId="543"/>
        </pc:sldMkLst>
      </pc:sldChg>
      <pc:sldChg chg="del">
        <pc:chgData name="Walid Ben Romdhane" userId="24d68804-1cdd-4180-98e1-a83c40455eb3" providerId="ADAL" clId="{DFA53597-B78A-4633-9B6D-50FFB810881F}" dt="2021-01-14T09:07:00.687" v="216" actId="2696"/>
        <pc:sldMkLst>
          <pc:docMk/>
          <pc:sldMk cId="2157049710" sldId="544"/>
        </pc:sldMkLst>
      </pc:sldChg>
      <pc:sldChg chg="del">
        <pc:chgData name="Walid Ben Romdhane" userId="24d68804-1cdd-4180-98e1-a83c40455eb3" providerId="ADAL" clId="{DFA53597-B78A-4633-9B6D-50FFB810881F}" dt="2021-01-14T09:06:53.087" v="186" actId="2696"/>
        <pc:sldMkLst>
          <pc:docMk/>
          <pc:sldMk cId="2839088019" sldId="551"/>
        </pc:sldMkLst>
      </pc:sldChg>
      <pc:sldChg chg="del">
        <pc:chgData name="Walid Ben Romdhane" userId="24d68804-1cdd-4180-98e1-a83c40455eb3" providerId="ADAL" clId="{DFA53597-B78A-4633-9B6D-50FFB810881F}" dt="2021-01-14T09:06:56.878" v="198" actId="2696"/>
        <pc:sldMkLst>
          <pc:docMk/>
          <pc:sldMk cId="1577144651" sldId="552"/>
        </pc:sldMkLst>
      </pc:sldChg>
      <pc:sldChg chg="del">
        <pc:chgData name="Walid Ben Romdhane" userId="24d68804-1cdd-4180-98e1-a83c40455eb3" providerId="ADAL" clId="{DFA53597-B78A-4633-9B6D-50FFB810881F}" dt="2021-01-14T09:07:00.459" v="215" actId="2696"/>
        <pc:sldMkLst>
          <pc:docMk/>
          <pc:sldMk cId="1752370112" sldId="553"/>
        </pc:sldMkLst>
      </pc:sldChg>
      <pc:sldChg chg="del">
        <pc:chgData name="Walid Ben Romdhane" userId="24d68804-1cdd-4180-98e1-a83c40455eb3" providerId="ADAL" clId="{DFA53597-B78A-4633-9B6D-50FFB810881F}" dt="2021-01-14T09:07:00.746" v="217" actId="2696"/>
        <pc:sldMkLst>
          <pc:docMk/>
          <pc:sldMk cId="948391206" sldId="554"/>
        </pc:sldMkLst>
      </pc:sldChg>
      <pc:sldChg chg="del">
        <pc:chgData name="Walid Ben Romdhane" userId="24d68804-1cdd-4180-98e1-a83c40455eb3" providerId="ADAL" clId="{DFA53597-B78A-4633-9B6D-50FFB810881F}" dt="2021-01-14T09:07:07.135" v="218" actId="2696"/>
        <pc:sldMkLst>
          <pc:docMk/>
          <pc:sldMk cId="1664384976" sldId="556"/>
        </pc:sldMkLst>
      </pc:sldChg>
      <pc:sldChg chg="del">
        <pc:chgData name="Walid Ben Romdhane" userId="24d68804-1cdd-4180-98e1-a83c40455eb3" providerId="ADAL" clId="{DFA53597-B78A-4633-9B6D-50FFB810881F}" dt="2021-01-14T09:06:59.835" v="210" actId="2696"/>
        <pc:sldMkLst>
          <pc:docMk/>
          <pc:sldMk cId="3447677998" sldId="557"/>
        </pc:sldMkLst>
      </pc:sldChg>
      <pc:sldChg chg="del">
        <pc:chgData name="Walid Ben Romdhane" userId="24d68804-1cdd-4180-98e1-a83c40455eb3" providerId="ADAL" clId="{DFA53597-B78A-4633-9B6D-50FFB810881F}" dt="2021-01-14T09:06:55.075" v="192" actId="2696"/>
        <pc:sldMkLst>
          <pc:docMk/>
          <pc:sldMk cId="716820009" sldId="558"/>
        </pc:sldMkLst>
      </pc:sldChg>
      <pc:sldChg chg="modSp add">
        <pc:chgData name="Walid Ben Romdhane" userId="24d68804-1cdd-4180-98e1-a83c40455eb3" providerId="ADAL" clId="{DFA53597-B78A-4633-9B6D-50FFB810881F}" dt="2021-01-14T09:01:46.408" v="2" actId="207"/>
        <pc:sldMkLst>
          <pc:docMk/>
          <pc:sldMk cId="1546868336" sldId="559"/>
        </pc:sldMkLst>
        <pc:spChg chg="mod">
          <ac:chgData name="Walid Ben Romdhane" userId="24d68804-1cdd-4180-98e1-a83c40455eb3" providerId="ADAL" clId="{DFA53597-B78A-4633-9B6D-50FFB810881F}" dt="2021-01-14T09:01:46.408" v="2" actId="207"/>
          <ac:spMkLst>
            <pc:docMk/>
            <pc:sldMk cId="1546868336" sldId="559"/>
            <ac:spMk id="5" creationId="{03644905-0601-41ED-9310-6F08966F6FAA}"/>
          </ac:spMkLst>
        </pc:spChg>
        <pc:spChg chg="mod">
          <ac:chgData name="Walid Ben Romdhane" userId="24d68804-1cdd-4180-98e1-a83c40455eb3" providerId="ADAL" clId="{DFA53597-B78A-4633-9B6D-50FFB810881F}" dt="2021-01-14T09:01:46.408" v="2" actId="207"/>
          <ac:spMkLst>
            <pc:docMk/>
            <pc:sldMk cId="1546868336" sldId="559"/>
            <ac:spMk id="7" creationId="{CA146C49-788D-4476-91D5-C61100350991}"/>
          </ac:spMkLst>
        </pc:spChg>
        <pc:spChg chg="mod">
          <ac:chgData name="Walid Ben Romdhane" userId="24d68804-1cdd-4180-98e1-a83c40455eb3" providerId="ADAL" clId="{DFA53597-B78A-4633-9B6D-50FFB810881F}" dt="2021-01-14T09:01:46.408" v="2" actId="207"/>
          <ac:spMkLst>
            <pc:docMk/>
            <pc:sldMk cId="1546868336" sldId="559"/>
            <ac:spMk id="10" creationId="{0334C108-4FB9-4B38-AD0F-377DC982E92F}"/>
          </ac:spMkLst>
        </pc:spChg>
        <pc:spChg chg="mod">
          <ac:chgData name="Walid Ben Romdhane" userId="24d68804-1cdd-4180-98e1-a83c40455eb3" providerId="ADAL" clId="{DFA53597-B78A-4633-9B6D-50FFB810881F}" dt="2021-01-14T09:01:46.408" v="2" actId="207"/>
          <ac:spMkLst>
            <pc:docMk/>
            <pc:sldMk cId="1546868336" sldId="559"/>
            <ac:spMk id="11" creationId="{9E7456F9-83D4-40EE-9F6E-1822163A5CEE}"/>
          </ac:spMkLst>
        </pc:spChg>
      </pc:sldChg>
      <pc:sldChg chg="modSp add">
        <pc:chgData name="Walid Ben Romdhane" userId="24d68804-1cdd-4180-98e1-a83c40455eb3" providerId="ADAL" clId="{DFA53597-B78A-4633-9B6D-50FFB810881F}" dt="2021-01-14T09:07:14.673" v="220" actId="207"/>
        <pc:sldMkLst>
          <pc:docMk/>
          <pc:sldMk cId="1397389284" sldId="560"/>
        </pc:sldMkLst>
        <pc:spChg chg="mod">
          <ac:chgData name="Walid Ben Romdhane" userId="24d68804-1cdd-4180-98e1-a83c40455eb3" providerId="ADAL" clId="{DFA53597-B78A-4633-9B6D-50FFB810881F}" dt="2021-01-14T09:07:14.673" v="220" actId="207"/>
          <ac:spMkLst>
            <pc:docMk/>
            <pc:sldMk cId="1397389284" sldId="560"/>
            <ac:spMk id="5" creationId="{03644905-0601-41ED-9310-6F08966F6FAA}"/>
          </ac:spMkLst>
        </pc:spChg>
        <pc:spChg chg="mod">
          <ac:chgData name="Walid Ben Romdhane" userId="24d68804-1cdd-4180-98e1-a83c40455eb3" providerId="ADAL" clId="{DFA53597-B78A-4633-9B6D-50FFB810881F}" dt="2021-01-14T09:07:14.673" v="220" actId="207"/>
          <ac:spMkLst>
            <pc:docMk/>
            <pc:sldMk cId="1397389284" sldId="560"/>
            <ac:spMk id="7" creationId="{CA146C49-788D-4476-91D5-C61100350991}"/>
          </ac:spMkLst>
        </pc:spChg>
        <pc:spChg chg="mod">
          <ac:chgData name="Walid Ben Romdhane" userId="24d68804-1cdd-4180-98e1-a83c40455eb3" providerId="ADAL" clId="{DFA53597-B78A-4633-9B6D-50FFB810881F}" dt="2021-01-14T09:07:14.673" v="220" actId="207"/>
          <ac:spMkLst>
            <pc:docMk/>
            <pc:sldMk cId="1397389284" sldId="560"/>
            <ac:spMk id="9" creationId="{3C52BCE3-F288-43A0-95D4-237D7AAFF08D}"/>
          </ac:spMkLst>
        </pc:spChg>
        <pc:spChg chg="mod">
          <ac:chgData name="Walid Ben Romdhane" userId="24d68804-1cdd-4180-98e1-a83c40455eb3" providerId="ADAL" clId="{DFA53597-B78A-4633-9B6D-50FFB810881F}" dt="2021-01-14T09:07:14.673" v="220" actId="207"/>
          <ac:spMkLst>
            <pc:docMk/>
            <pc:sldMk cId="1397389284" sldId="560"/>
            <ac:spMk id="11" creationId="{9E7456F9-83D4-40EE-9F6E-1822163A5CEE}"/>
          </ac:spMkLst>
        </pc:spChg>
      </pc:sldChg>
    </pc:docChg>
  </pc:docChgLst>
  <pc:docChgLst>
    <pc:chgData name="Walid Ben Romdhane" userId="24d68804-1cdd-4180-98e1-a83c40455eb3" providerId="ADAL" clId="{939053A6-BF36-4266-A6CB-75AC4664755A}"/>
    <pc:docChg chg="undo custSel addSld delSld modSld">
      <pc:chgData name="Walid Ben Romdhane" userId="24d68804-1cdd-4180-98e1-a83c40455eb3" providerId="ADAL" clId="{939053A6-BF36-4266-A6CB-75AC4664755A}" dt="2020-10-20T11:00:02.532" v="96" actId="1076"/>
      <pc:docMkLst>
        <pc:docMk/>
      </pc:docMkLst>
      <pc:sldChg chg="add">
        <pc:chgData name="Walid Ben Romdhane" userId="24d68804-1cdd-4180-98e1-a83c40455eb3" providerId="ADAL" clId="{939053A6-BF36-4266-A6CB-75AC4664755A}" dt="2020-10-20T10:53:40.188" v="52"/>
        <pc:sldMkLst>
          <pc:docMk/>
          <pc:sldMk cId="1776265863" sldId="423"/>
        </pc:sldMkLst>
      </pc:sldChg>
      <pc:sldChg chg="add">
        <pc:chgData name="Walid Ben Romdhane" userId="24d68804-1cdd-4180-98e1-a83c40455eb3" providerId="ADAL" clId="{939053A6-BF36-4266-A6CB-75AC4664755A}" dt="2020-10-20T10:53:40.188" v="52"/>
        <pc:sldMkLst>
          <pc:docMk/>
          <pc:sldMk cId="3549154019" sldId="459"/>
        </pc:sldMkLst>
      </pc:sldChg>
      <pc:sldChg chg="add">
        <pc:chgData name="Walid Ben Romdhane" userId="24d68804-1cdd-4180-98e1-a83c40455eb3" providerId="ADAL" clId="{939053A6-BF36-4266-A6CB-75AC4664755A}" dt="2020-10-20T10:53:40.188" v="52"/>
        <pc:sldMkLst>
          <pc:docMk/>
          <pc:sldMk cId="30426568" sldId="460"/>
        </pc:sldMkLst>
      </pc:sldChg>
      <pc:sldChg chg="add">
        <pc:chgData name="Walid Ben Romdhane" userId="24d68804-1cdd-4180-98e1-a83c40455eb3" providerId="ADAL" clId="{939053A6-BF36-4266-A6CB-75AC4664755A}" dt="2020-10-20T10:53:40.188" v="52"/>
        <pc:sldMkLst>
          <pc:docMk/>
          <pc:sldMk cId="2900224660" sldId="461"/>
        </pc:sldMkLst>
      </pc:sldChg>
      <pc:sldChg chg="add">
        <pc:chgData name="Walid Ben Romdhane" userId="24d68804-1cdd-4180-98e1-a83c40455eb3" providerId="ADAL" clId="{939053A6-BF36-4266-A6CB-75AC4664755A}" dt="2020-10-20T10:53:40.188" v="52"/>
        <pc:sldMkLst>
          <pc:docMk/>
          <pc:sldMk cId="599426738" sldId="462"/>
        </pc:sldMkLst>
      </pc:sldChg>
      <pc:sldChg chg="addSp delSp modSp add delAnim modAnim">
        <pc:chgData name="Walid Ben Romdhane" userId="24d68804-1cdd-4180-98e1-a83c40455eb3" providerId="ADAL" clId="{939053A6-BF36-4266-A6CB-75AC4664755A}" dt="2020-10-20T11:00:02.532" v="96" actId="1076"/>
        <pc:sldMkLst>
          <pc:docMk/>
          <pc:sldMk cId="1850850832" sldId="463"/>
        </pc:sldMkLst>
        <pc:spChg chg="mod">
          <ac:chgData name="Walid Ben Romdhane" userId="24d68804-1cdd-4180-98e1-a83c40455eb3" providerId="ADAL" clId="{939053A6-BF36-4266-A6CB-75AC4664755A}" dt="2020-10-20T10:55:05.691" v="58" actId="1076"/>
          <ac:spMkLst>
            <pc:docMk/>
            <pc:sldMk cId="1850850832" sldId="463"/>
            <ac:spMk id="3" creationId="{D974BF52-4985-4E7E-8E6E-33634E5CE5AF}"/>
          </ac:spMkLst>
        </pc:spChg>
        <pc:spChg chg="add del mod">
          <ac:chgData name="Walid Ben Romdhane" userId="24d68804-1cdd-4180-98e1-a83c40455eb3" providerId="ADAL" clId="{939053A6-BF36-4266-A6CB-75AC4664755A}" dt="2020-10-20T10:59:34.432" v="88" actId="478"/>
          <ac:spMkLst>
            <pc:docMk/>
            <pc:sldMk cId="1850850832" sldId="463"/>
            <ac:spMk id="7" creationId="{5A362731-CF17-4AB4-BECE-B0473CFE3FDE}"/>
          </ac:spMkLst>
        </pc:spChg>
        <pc:spChg chg="add mod">
          <ac:chgData name="Walid Ben Romdhane" userId="24d68804-1cdd-4180-98e1-a83c40455eb3" providerId="ADAL" clId="{939053A6-BF36-4266-A6CB-75AC4664755A}" dt="2020-10-20T11:00:01.508" v="95" actId="1076"/>
          <ac:spMkLst>
            <pc:docMk/>
            <pc:sldMk cId="1850850832" sldId="463"/>
            <ac:spMk id="17" creationId="{3562F70E-028F-424B-9262-2E342C688FC8}"/>
          </ac:spMkLst>
        </pc:spChg>
        <pc:grpChg chg="del">
          <ac:chgData name="Walid Ben Romdhane" userId="24d68804-1cdd-4180-98e1-a83c40455eb3" providerId="ADAL" clId="{939053A6-BF36-4266-A6CB-75AC4664755A}" dt="2020-10-20T10:59:35.329" v="89" actId="478"/>
          <ac:grpSpMkLst>
            <pc:docMk/>
            <pc:sldMk cId="1850850832" sldId="463"/>
            <ac:grpSpMk id="11" creationId="{E635AE3C-BE45-484A-8BA3-C8035CA7F74F}"/>
          </ac:grpSpMkLst>
        </pc:grpChg>
        <pc:picChg chg="add mod">
          <ac:chgData name="Walid Ben Romdhane" userId="24d68804-1cdd-4180-98e1-a83c40455eb3" providerId="ADAL" clId="{939053A6-BF36-4266-A6CB-75AC4664755A}" dt="2020-10-20T11:00:02.532" v="96" actId="1076"/>
          <ac:picMkLst>
            <pc:docMk/>
            <pc:sldMk cId="1850850832" sldId="463"/>
            <ac:picMk id="18" creationId="{F6E426AD-F3FA-4532-AAE9-DA050E3A4810}"/>
          </ac:picMkLst>
        </pc:picChg>
        <pc:picChg chg="add mod">
          <ac:chgData name="Walid Ben Romdhane" userId="24d68804-1cdd-4180-98e1-a83c40455eb3" providerId="ADAL" clId="{939053A6-BF36-4266-A6CB-75AC4664755A}" dt="2020-10-20T10:59:21.114" v="82" actId="571"/>
          <ac:picMkLst>
            <pc:docMk/>
            <pc:sldMk cId="1850850832" sldId="463"/>
            <ac:picMk id="19" creationId="{8EF76574-06B9-4AF0-9B42-C9524F8087E0}"/>
          </ac:picMkLst>
        </pc:picChg>
      </pc:sldChg>
      <pc:sldChg chg="delSp modSp delAnim">
        <pc:chgData name="Walid Ben Romdhane" userId="24d68804-1cdd-4180-98e1-a83c40455eb3" providerId="ADAL" clId="{939053A6-BF36-4266-A6CB-75AC4664755A}" dt="2020-10-20T10:51:39.944" v="7" actId="478"/>
        <pc:sldMkLst>
          <pc:docMk/>
          <pc:sldMk cId="2424146257" sldId="464"/>
        </pc:sldMkLst>
        <pc:spChg chg="mod">
          <ac:chgData name="Walid Ben Romdhane" userId="24d68804-1cdd-4180-98e1-a83c40455eb3" providerId="ADAL" clId="{939053A6-BF36-4266-A6CB-75AC4664755A}" dt="2020-10-20T10:51:35.958" v="6" actId="20577"/>
          <ac:spMkLst>
            <pc:docMk/>
            <pc:sldMk cId="2424146257" sldId="464"/>
            <ac:spMk id="2" creationId="{24448867-8795-4FF3-A40C-ECF217A8D541}"/>
          </ac:spMkLst>
        </pc:spChg>
        <pc:spChg chg="del">
          <ac:chgData name="Walid Ben Romdhane" userId="24d68804-1cdd-4180-98e1-a83c40455eb3" providerId="ADAL" clId="{939053A6-BF36-4266-A6CB-75AC4664755A}" dt="2020-10-20T10:51:39.944" v="7" actId="478"/>
          <ac:spMkLst>
            <pc:docMk/>
            <pc:sldMk cId="2424146257" sldId="464"/>
            <ac:spMk id="4" creationId="{F3956F0E-7721-4ADC-82D0-2970AD587A6B}"/>
          </ac:spMkLst>
        </pc:spChg>
      </pc:sldChg>
      <pc:sldChg chg="del">
        <pc:chgData name="Walid Ben Romdhane" userId="24d68804-1cdd-4180-98e1-a83c40455eb3" providerId="ADAL" clId="{939053A6-BF36-4266-A6CB-75AC4664755A}" dt="2020-10-20T10:51:49.723" v="12" actId="2696"/>
        <pc:sldMkLst>
          <pc:docMk/>
          <pc:sldMk cId="1571655585" sldId="465"/>
        </pc:sldMkLst>
      </pc:sldChg>
      <pc:sldChg chg="del">
        <pc:chgData name="Walid Ben Romdhane" userId="24d68804-1cdd-4180-98e1-a83c40455eb3" providerId="ADAL" clId="{939053A6-BF36-4266-A6CB-75AC4664755A}" dt="2020-10-20T10:51:49.949" v="13" actId="2696"/>
        <pc:sldMkLst>
          <pc:docMk/>
          <pc:sldMk cId="2134624841" sldId="466"/>
        </pc:sldMkLst>
      </pc:sldChg>
      <pc:sldChg chg="del">
        <pc:chgData name="Walid Ben Romdhane" userId="24d68804-1cdd-4180-98e1-a83c40455eb3" providerId="ADAL" clId="{939053A6-BF36-4266-A6CB-75AC4664755A}" dt="2020-10-20T10:51:50.076" v="14" actId="2696"/>
        <pc:sldMkLst>
          <pc:docMk/>
          <pc:sldMk cId="2710745326" sldId="467"/>
        </pc:sldMkLst>
      </pc:sldChg>
      <pc:sldChg chg="del">
        <pc:chgData name="Walid Ben Romdhane" userId="24d68804-1cdd-4180-98e1-a83c40455eb3" providerId="ADAL" clId="{939053A6-BF36-4266-A6CB-75AC4664755A}" dt="2020-10-20T10:51:50.253" v="15" actId="2696"/>
        <pc:sldMkLst>
          <pc:docMk/>
          <pc:sldMk cId="2782238420" sldId="468"/>
        </pc:sldMkLst>
      </pc:sldChg>
      <pc:sldChg chg="del">
        <pc:chgData name="Walid Ben Romdhane" userId="24d68804-1cdd-4180-98e1-a83c40455eb3" providerId="ADAL" clId="{939053A6-BF36-4266-A6CB-75AC4664755A}" dt="2020-10-20T10:51:50.590" v="17" actId="2696"/>
        <pc:sldMkLst>
          <pc:docMk/>
          <pc:sldMk cId="3629099808" sldId="469"/>
        </pc:sldMkLst>
      </pc:sldChg>
      <pc:sldChg chg="del">
        <pc:chgData name="Walid Ben Romdhane" userId="24d68804-1cdd-4180-98e1-a83c40455eb3" providerId="ADAL" clId="{939053A6-BF36-4266-A6CB-75AC4664755A}" dt="2020-10-20T10:51:50.417" v="16" actId="2696"/>
        <pc:sldMkLst>
          <pc:docMk/>
          <pc:sldMk cId="3847319778" sldId="470"/>
        </pc:sldMkLst>
      </pc:sldChg>
      <pc:sldChg chg="del">
        <pc:chgData name="Walid Ben Romdhane" userId="24d68804-1cdd-4180-98e1-a83c40455eb3" providerId="ADAL" clId="{939053A6-BF36-4266-A6CB-75AC4664755A}" dt="2020-10-20T10:51:50.802" v="18" actId="2696"/>
        <pc:sldMkLst>
          <pc:docMk/>
          <pc:sldMk cId="2246070528" sldId="471"/>
        </pc:sldMkLst>
      </pc:sldChg>
      <pc:sldChg chg="del">
        <pc:chgData name="Walid Ben Romdhane" userId="24d68804-1cdd-4180-98e1-a83c40455eb3" providerId="ADAL" clId="{939053A6-BF36-4266-A6CB-75AC4664755A}" dt="2020-10-20T10:51:51.118" v="19" actId="2696"/>
        <pc:sldMkLst>
          <pc:docMk/>
          <pc:sldMk cId="898683437" sldId="473"/>
        </pc:sldMkLst>
      </pc:sldChg>
      <pc:sldChg chg="del">
        <pc:chgData name="Walid Ben Romdhane" userId="24d68804-1cdd-4180-98e1-a83c40455eb3" providerId="ADAL" clId="{939053A6-BF36-4266-A6CB-75AC4664755A}" dt="2020-10-20T10:51:51.493" v="20" actId="2696"/>
        <pc:sldMkLst>
          <pc:docMk/>
          <pc:sldMk cId="623860304" sldId="474"/>
        </pc:sldMkLst>
      </pc:sldChg>
      <pc:sldChg chg="del">
        <pc:chgData name="Walid Ben Romdhane" userId="24d68804-1cdd-4180-98e1-a83c40455eb3" providerId="ADAL" clId="{939053A6-BF36-4266-A6CB-75AC4664755A}" dt="2020-10-20T10:51:52.004" v="21" actId="2696"/>
        <pc:sldMkLst>
          <pc:docMk/>
          <pc:sldMk cId="4490806" sldId="477"/>
        </pc:sldMkLst>
      </pc:sldChg>
      <pc:sldChg chg="del">
        <pc:chgData name="Walid Ben Romdhane" userId="24d68804-1cdd-4180-98e1-a83c40455eb3" providerId="ADAL" clId="{939053A6-BF36-4266-A6CB-75AC4664755A}" dt="2020-10-20T10:51:52.803" v="22" actId="2696"/>
        <pc:sldMkLst>
          <pc:docMk/>
          <pc:sldMk cId="1138287941" sldId="478"/>
        </pc:sldMkLst>
      </pc:sldChg>
      <pc:sldChg chg="del">
        <pc:chgData name="Walid Ben Romdhane" userId="24d68804-1cdd-4180-98e1-a83c40455eb3" providerId="ADAL" clId="{939053A6-BF36-4266-A6CB-75AC4664755A}" dt="2020-10-20T10:51:53.331" v="23" actId="2696"/>
        <pc:sldMkLst>
          <pc:docMk/>
          <pc:sldMk cId="1129787745" sldId="479"/>
        </pc:sldMkLst>
      </pc:sldChg>
      <pc:sldChg chg="del">
        <pc:chgData name="Walid Ben Romdhane" userId="24d68804-1cdd-4180-98e1-a83c40455eb3" providerId="ADAL" clId="{939053A6-BF36-4266-A6CB-75AC4664755A}" dt="2020-10-20T10:51:53.538" v="24" actId="2696"/>
        <pc:sldMkLst>
          <pc:docMk/>
          <pc:sldMk cId="490629790" sldId="480"/>
        </pc:sldMkLst>
      </pc:sldChg>
      <pc:sldChg chg="del">
        <pc:chgData name="Walid Ben Romdhane" userId="24d68804-1cdd-4180-98e1-a83c40455eb3" providerId="ADAL" clId="{939053A6-BF36-4266-A6CB-75AC4664755A}" dt="2020-10-20T10:51:53.736" v="25" actId="2696"/>
        <pc:sldMkLst>
          <pc:docMk/>
          <pc:sldMk cId="1072657151" sldId="481"/>
        </pc:sldMkLst>
      </pc:sldChg>
      <pc:sldChg chg="del">
        <pc:chgData name="Walid Ben Romdhane" userId="24d68804-1cdd-4180-98e1-a83c40455eb3" providerId="ADAL" clId="{939053A6-BF36-4266-A6CB-75AC4664755A}" dt="2020-10-20T10:51:53.849" v="26" actId="2696"/>
        <pc:sldMkLst>
          <pc:docMk/>
          <pc:sldMk cId="442483371" sldId="482"/>
        </pc:sldMkLst>
      </pc:sldChg>
      <pc:sldChg chg="del">
        <pc:chgData name="Walid Ben Romdhane" userId="24d68804-1cdd-4180-98e1-a83c40455eb3" providerId="ADAL" clId="{939053A6-BF36-4266-A6CB-75AC4664755A}" dt="2020-10-20T10:51:54.025" v="27" actId="2696"/>
        <pc:sldMkLst>
          <pc:docMk/>
          <pc:sldMk cId="2373823498" sldId="483"/>
        </pc:sldMkLst>
      </pc:sldChg>
      <pc:sldChg chg="del">
        <pc:chgData name="Walid Ben Romdhane" userId="24d68804-1cdd-4180-98e1-a83c40455eb3" providerId="ADAL" clId="{939053A6-BF36-4266-A6CB-75AC4664755A}" dt="2020-10-20T10:51:54.433" v="28" actId="2696"/>
        <pc:sldMkLst>
          <pc:docMk/>
          <pc:sldMk cId="144416985" sldId="485"/>
        </pc:sldMkLst>
      </pc:sldChg>
      <pc:sldChg chg="del">
        <pc:chgData name="Walid Ben Romdhane" userId="24d68804-1cdd-4180-98e1-a83c40455eb3" providerId="ADAL" clId="{939053A6-BF36-4266-A6CB-75AC4664755A}" dt="2020-10-20T10:51:54.830" v="29" actId="2696"/>
        <pc:sldMkLst>
          <pc:docMk/>
          <pc:sldMk cId="182111714" sldId="486"/>
        </pc:sldMkLst>
      </pc:sldChg>
      <pc:sldChg chg="del">
        <pc:chgData name="Walid Ben Romdhane" userId="24d68804-1cdd-4180-98e1-a83c40455eb3" providerId="ADAL" clId="{939053A6-BF36-4266-A6CB-75AC4664755A}" dt="2020-10-20T10:51:55.265" v="30" actId="2696"/>
        <pc:sldMkLst>
          <pc:docMk/>
          <pc:sldMk cId="1208931234" sldId="487"/>
        </pc:sldMkLst>
      </pc:sldChg>
      <pc:sldChg chg="del">
        <pc:chgData name="Walid Ben Romdhane" userId="24d68804-1cdd-4180-98e1-a83c40455eb3" providerId="ADAL" clId="{939053A6-BF36-4266-A6CB-75AC4664755A}" dt="2020-10-20T10:51:55.688" v="31" actId="2696"/>
        <pc:sldMkLst>
          <pc:docMk/>
          <pc:sldMk cId="3420999359" sldId="488"/>
        </pc:sldMkLst>
      </pc:sldChg>
      <pc:sldChg chg="del">
        <pc:chgData name="Walid Ben Romdhane" userId="24d68804-1cdd-4180-98e1-a83c40455eb3" providerId="ADAL" clId="{939053A6-BF36-4266-A6CB-75AC4664755A}" dt="2020-10-20T10:51:56.107" v="32" actId="2696"/>
        <pc:sldMkLst>
          <pc:docMk/>
          <pc:sldMk cId="780306675" sldId="489"/>
        </pc:sldMkLst>
      </pc:sldChg>
      <pc:sldChg chg="del">
        <pc:chgData name="Walid Ben Romdhane" userId="24d68804-1cdd-4180-98e1-a83c40455eb3" providerId="ADAL" clId="{939053A6-BF36-4266-A6CB-75AC4664755A}" dt="2020-10-20T10:51:56.540" v="33" actId="2696"/>
        <pc:sldMkLst>
          <pc:docMk/>
          <pc:sldMk cId="2415679610" sldId="490"/>
        </pc:sldMkLst>
      </pc:sldChg>
      <pc:sldChg chg="del">
        <pc:chgData name="Walid Ben Romdhane" userId="24d68804-1cdd-4180-98e1-a83c40455eb3" providerId="ADAL" clId="{939053A6-BF36-4266-A6CB-75AC4664755A}" dt="2020-10-20T10:51:56.805" v="34" actId="2696"/>
        <pc:sldMkLst>
          <pc:docMk/>
          <pc:sldMk cId="165408988" sldId="491"/>
        </pc:sldMkLst>
      </pc:sldChg>
      <pc:sldChg chg="del">
        <pc:chgData name="Walid Ben Romdhane" userId="24d68804-1cdd-4180-98e1-a83c40455eb3" providerId="ADAL" clId="{939053A6-BF36-4266-A6CB-75AC4664755A}" dt="2020-10-20T10:51:56.821" v="35" actId="2696"/>
        <pc:sldMkLst>
          <pc:docMk/>
          <pc:sldMk cId="2528442042" sldId="492"/>
        </pc:sldMkLst>
      </pc:sldChg>
      <pc:sldChg chg="del">
        <pc:chgData name="Walid Ben Romdhane" userId="24d68804-1cdd-4180-98e1-a83c40455eb3" providerId="ADAL" clId="{939053A6-BF36-4266-A6CB-75AC4664755A}" dt="2020-10-20T10:51:56.945" v="36" actId="2696"/>
        <pc:sldMkLst>
          <pc:docMk/>
          <pc:sldMk cId="936729763" sldId="493"/>
        </pc:sldMkLst>
      </pc:sldChg>
      <pc:sldChg chg="del">
        <pc:chgData name="Walid Ben Romdhane" userId="24d68804-1cdd-4180-98e1-a83c40455eb3" providerId="ADAL" clId="{939053A6-BF36-4266-A6CB-75AC4664755A}" dt="2020-10-20T10:51:57.145" v="37" actId="2696"/>
        <pc:sldMkLst>
          <pc:docMk/>
          <pc:sldMk cId="1276915495" sldId="494"/>
        </pc:sldMkLst>
      </pc:sldChg>
      <pc:sldChg chg="del">
        <pc:chgData name="Walid Ben Romdhane" userId="24d68804-1cdd-4180-98e1-a83c40455eb3" providerId="ADAL" clId="{939053A6-BF36-4266-A6CB-75AC4664755A}" dt="2020-10-20T10:51:57.287" v="39" actId="2696"/>
        <pc:sldMkLst>
          <pc:docMk/>
          <pc:sldMk cId="471246080" sldId="495"/>
        </pc:sldMkLst>
      </pc:sldChg>
      <pc:sldChg chg="del">
        <pc:chgData name="Walid Ben Romdhane" userId="24d68804-1cdd-4180-98e1-a83c40455eb3" providerId="ADAL" clId="{939053A6-BF36-4266-A6CB-75AC4664755A}" dt="2020-10-20T10:51:49.304" v="8" actId="2696"/>
        <pc:sldMkLst>
          <pc:docMk/>
          <pc:sldMk cId="3470560611" sldId="498"/>
        </pc:sldMkLst>
      </pc:sldChg>
      <pc:sldChg chg="del">
        <pc:chgData name="Walid Ben Romdhane" userId="24d68804-1cdd-4180-98e1-a83c40455eb3" providerId="ADAL" clId="{939053A6-BF36-4266-A6CB-75AC4664755A}" dt="2020-10-20T10:51:49.393" v="9" actId="2696"/>
        <pc:sldMkLst>
          <pc:docMk/>
          <pc:sldMk cId="631252458" sldId="499"/>
        </pc:sldMkLst>
      </pc:sldChg>
      <pc:sldChg chg="del">
        <pc:chgData name="Walid Ben Romdhane" userId="24d68804-1cdd-4180-98e1-a83c40455eb3" providerId="ADAL" clId="{939053A6-BF36-4266-A6CB-75AC4664755A}" dt="2020-10-20T10:51:57.267" v="38" actId="2696"/>
        <pc:sldMkLst>
          <pc:docMk/>
          <pc:sldMk cId="2093259563" sldId="500"/>
        </pc:sldMkLst>
      </pc:sldChg>
      <pc:sldChg chg="delSp delAnim">
        <pc:chgData name="Walid Ben Romdhane" userId="24d68804-1cdd-4180-98e1-a83c40455eb3" providerId="ADAL" clId="{939053A6-BF36-4266-A6CB-75AC4664755A}" dt="2020-10-20T10:52:23.535" v="51" actId="478"/>
        <pc:sldMkLst>
          <pc:docMk/>
          <pc:sldMk cId="278207513" sldId="501"/>
        </pc:sldMkLst>
        <pc:picChg chg="del">
          <ac:chgData name="Walid Ben Romdhane" userId="24d68804-1cdd-4180-98e1-a83c40455eb3" providerId="ADAL" clId="{939053A6-BF36-4266-A6CB-75AC4664755A}" dt="2020-10-20T10:52:23.535" v="51" actId="478"/>
          <ac:picMkLst>
            <pc:docMk/>
            <pc:sldMk cId="278207513" sldId="501"/>
            <ac:picMk id="3" creationId="{C37E3EDC-582A-4BEE-B998-7DA5A1E0DF1E}"/>
          </ac:picMkLst>
        </pc:picChg>
      </pc:sldChg>
      <pc:sldChg chg="modSp add del">
        <pc:chgData name="Walid Ben Romdhane" userId="24d68804-1cdd-4180-98e1-a83c40455eb3" providerId="ADAL" clId="{939053A6-BF36-4266-A6CB-75AC4664755A}" dt="2020-10-20T10:52:15.952" v="50" actId="2696"/>
        <pc:sldMkLst>
          <pc:docMk/>
          <pc:sldMk cId="1025916334" sldId="503"/>
        </pc:sldMkLst>
        <pc:spChg chg="mod">
          <ac:chgData name="Walid Ben Romdhane" userId="24d68804-1cdd-4180-98e1-a83c40455eb3" providerId="ADAL" clId="{939053A6-BF36-4266-A6CB-75AC4664755A}" dt="2020-10-20T10:52:06.414" v="49" actId="20577"/>
          <ac:spMkLst>
            <pc:docMk/>
            <pc:sldMk cId="1025916334" sldId="503"/>
            <ac:spMk id="2" creationId="{24448867-8795-4FF3-A40C-ECF217A8D541}"/>
          </ac:spMkLst>
        </pc:spChg>
      </pc:sldChg>
      <pc:sldChg chg="del">
        <pc:chgData name="Walid Ben Romdhane" userId="24d68804-1cdd-4180-98e1-a83c40455eb3" providerId="ADAL" clId="{939053A6-BF36-4266-A6CB-75AC4664755A}" dt="2020-10-20T10:51:49.452" v="10" actId="2696"/>
        <pc:sldMkLst>
          <pc:docMk/>
          <pc:sldMk cId="3537111733" sldId="503"/>
        </pc:sldMkLst>
      </pc:sldChg>
      <pc:sldChg chg="del">
        <pc:chgData name="Walid Ben Romdhane" userId="24d68804-1cdd-4180-98e1-a83c40455eb3" providerId="ADAL" clId="{939053A6-BF36-4266-A6CB-75AC4664755A}" dt="2020-10-20T10:51:49.547" v="11" actId="2696"/>
        <pc:sldMkLst>
          <pc:docMk/>
          <pc:sldMk cId="1043058434" sldId="504"/>
        </pc:sldMkLst>
      </pc:sldChg>
    </pc:docChg>
  </pc:docChgLst>
  <pc:docChgLst>
    <pc:chgData name="Walid Ben Romdhane" userId="24d68804-1cdd-4180-98e1-a83c40455eb3" providerId="ADAL" clId="{F4558FC0-0BB3-451B-85A6-0909833B73C5}"/>
    <pc:docChg chg="undo custSel addSld delSld modSld sldOrd">
      <pc:chgData name="Walid Ben Romdhane" userId="24d68804-1cdd-4180-98e1-a83c40455eb3" providerId="ADAL" clId="{F4558FC0-0BB3-451B-85A6-0909833B73C5}" dt="2021-01-12T12:23:06.825" v="3689" actId="14100"/>
      <pc:docMkLst>
        <pc:docMk/>
      </pc:docMkLst>
      <pc:sldChg chg="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801180133" sldId="258"/>
        </pc:sldMkLst>
      </pc:sldChg>
      <pc:sldChg chg="del">
        <pc:chgData name="Walid Ben Romdhane" userId="24d68804-1cdd-4180-98e1-a83c40455eb3" providerId="ADAL" clId="{F4558FC0-0BB3-451B-85A6-0909833B73C5}" dt="2021-01-11T18:43:48.828" v="3343" actId="2696"/>
        <pc:sldMkLst>
          <pc:docMk/>
          <pc:sldMk cId="3080274421" sldId="272"/>
        </pc:sldMkLst>
      </pc:sldChg>
      <pc:sldChg chg="del">
        <pc:chgData name="Walid Ben Romdhane" userId="24d68804-1cdd-4180-98e1-a83c40455eb3" providerId="ADAL" clId="{F4558FC0-0BB3-451B-85A6-0909833B73C5}" dt="2021-01-11T18:43:58.265" v="3346" actId="2696"/>
        <pc:sldMkLst>
          <pc:docMk/>
          <pc:sldMk cId="1407954071" sldId="273"/>
        </pc:sldMkLst>
      </pc:sldChg>
      <pc:sldChg chg="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3404661462" sldId="304"/>
        </pc:sldMkLst>
      </pc:sldChg>
      <pc:sldChg chg="del">
        <pc:chgData name="Walid Ben Romdhane" userId="24d68804-1cdd-4180-98e1-a83c40455eb3" providerId="ADAL" clId="{F4558FC0-0BB3-451B-85A6-0909833B73C5}" dt="2021-01-11T16:54:15.367" v="2540" actId="2696"/>
        <pc:sldMkLst>
          <pc:docMk/>
          <pc:sldMk cId="1776265863" sldId="423"/>
        </pc:sldMkLst>
      </pc:sldChg>
      <pc:sldChg chg="del">
        <pc:chgData name="Walid Ben Romdhane" userId="24d68804-1cdd-4180-98e1-a83c40455eb3" providerId="ADAL" clId="{F4558FC0-0BB3-451B-85A6-0909833B73C5}" dt="2021-01-11T16:54:15.343" v="2539" actId="2696"/>
        <pc:sldMkLst>
          <pc:docMk/>
          <pc:sldMk cId="3549154019" sldId="459"/>
        </pc:sldMkLst>
      </pc:sldChg>
      <pc:sldChg chg="del">
        <pc:chgData name="Walid Ben Romdhane" userId="24d68804-1cdd-4180-98e1-a83c40455eb3" providerId="ADAL" clId="{F4558FC0-0BB3-451B-85A6-0909833B73C5}" dt="2021-01-11T16:54:15.386" v="2541" actId="2696"/>
        <pc:sldMkLst>
          <pc:docMk/>
          <pc:sldMk cId="30426568" sldId="460"/>
        </pc:sldMkLst>
      </pc:sldChg>
      <pc:sldChg chg="del">
        <pc:chgData name="Walid Ben Romdhane" userId="24d68804-1cdd-4180-98e1-a83c40455eb3" providerId="ADAL" clId="{F4558FC0-0BB3-451B-85A6-0909833B73C5}" dt="2021-01-11T16:54:15.403" v="2542" actId="2696"/>
        <pc:sldMkLst>
          <pc:docMk/>
          <pc:sldMk cId="2900224660" sldId="461"/>
        </pc:sldMkLst>
      </pc:sldChg>
      <pc:sldChg chg="del">
        <pc:chgData name="Walid Ben Romdhane" userId="24d68804-1cdd-4180-98e1-a83c40455eb3" providerId="ADAL" clId="{F4558FC0-0BB3-451B-85A6-0909833B73C5}" dt="2021-01-11T16:54:15.414" v="2543" actId="2696"/>
        <pc:sldMkLst>
          <pc:docMk/>
          <pc:sldMk cId="599426738" sldId="462"/>
        </pc:sldMkLst>
      </pc:sldChg>
      <pc:sldChg chg="del">
        <pc:chgData name="Walid Ben Romdhane" userId="24d68804-1cdd-4180-98e1-a83c40455eb3" providerId="ADAL" clId="{F4558FC0-0BB3-451B-85A6-0909833B73C5}" dt="2021-01-11T16:54:15.245" v="2538" actId="2696"/>
        <pc:sldMkLst>
          <pc:docMk/>
          <pc:sldMk cId="1850850832" sldId="463"/>
        </pc:sldMkLst>
      </pc:sldChg>
      <pc:sldChg chg="modSp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2424146257" sldId="464"/>
        </pc:sldMkLst>
        <pc:spChg chg="mod">
          <ac:chgData name="Walid Ben Romdhane" userId="24d68804-1cdd-4180-98e1-a83c40455eb3" providerId="ADAL" clId="{F4558FC0-0BB3-451B-85A6-0909833B73C5}" dt="2021-01-11T17:11:41.106" v="2623" actId="962"/>
          <ac:spMkLst>
            <pc:docMk/>
            <pc:sldMk cId="2424146257" sldId="464"/>
            <ac:spMk id="7" creationId="{CA146C49-788D-4476-91D5-C61100350991}"/>
          </ac:spMkLst>
        </pc:spChg>
      </pc:sldChg>
      <pc:sldChg chg="addSp delSp modSp 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2793111240" sldId="497"/>
        </pc:sldMkLst>
        <pc:grpChg chg="add mod">
          <ac:chgData name="Walid Ben Romdhane" userId="24d68804-1cdd-4180-98e1-a83c40455eb3" providerId="ADAL" clId="{F4558FC0-0BB3-451B-85A6-0909833B73C5}" dt="2021-01-11T17:00:13.219" v="2611" actId="164"/>
          <ac:grpSpMkLst>
            <pc:docMk/>
            <pc:sldMk cId="2793111240" sldId="497"/>
            <ac:grpSpMk id="15" creationId="{C74D8561-63AC-42EB-8CBA-BADDA377A6AC}"/>
          </ac:grpSpMkLst>
        </pc:grpChg>
        <pc:graphicFrameChg chg="add mod modGraphic">
          <ac:chgData name="Walid Ben Romdhane" userId="24d68804-1cdd-4180-98e1-a83c40455eb3" providerId="ADAL" clId="{F4558FC0-0BB3-451B-85A6-0909833B73C5}" dt="2021-01-11T17:00:13.219" v="2611" actId="164"/>
          <ac:graphicFrameMkLst>
            <pc:docMk/>
            <pc:sldMk cId="2793111240" sldId="497"/>
            <ac:graphicFrameMk id="4" creationId="{79FD8EC0-7BC0-45A3-A86D-66AF33EEE0C8}"/>
          </ac:graphicFrameMkLst>
        </pc:graphicFrameChg>
        <pc:graphicFrameChg chg="del">
          <ac:chgData name="Walid Ben Romdhane" userId="24d68804-1cdd-4180-98e1-a83c40455eb3" providerId="ADAL" clId="{F4558FC0-0BB3-451B-85A6-0909833B73C5}" dt="2021-01-11T16:58:57.141" v="2587" actId="478"/>
          <ac:graphicFrameMkLst>
            <pc:docMk/>
            <pc:sldMk cId="2793111240" sldId="497"/>
            <ac:graphicFrameMk id="5" creationId="{89B4F4D1-DDC9-4DAA-B6A6-1F08B921452E}"/>
          </ac:graphicFrameMkLst>
        </pc:graphicFrameChg>
        <pc:graphicFrameChg chg="del">
          <ac:chgData name="Walid Ben Romdhane" userId="24d68804-1cdd-4180-98e1-a83c40455eb3" providerId="ADAL" clId="{F4558FC0-0BB3-451B-85A6-0909833B73C5}" dt="2021-01-11T16:58:58.764" v="2589" actId="478"/>
          <ac:graphicFrameMkLst>
            <pc:docMk/>
            <pc:sldMk cId="2793111240" sldId="497"/>
            <ac:graphicFrameMk id="6" creationId="{D78AEEFA-4424-48BB-B412-E5AEEA03BEC3}"/>
          </ac:graphicFrameMkLst>
        </pc:graphicFrameChg>
        <pc:graphicFrameChg chg="del">
          <ac:chgData name="Walid Ben Romdhane" userId="24d68804-1cdd-4180-98e1-a83c40455eb3" providerId="ADAL" clId="{F4558FC0-0BB3-451B-85A6-0909833B73C5}" dt="2021-01-11T16:58:57.712" v="2588" actId="478"/>
          <ac:graphicFrameMkLst>
            <pc:docMk/>
            <pc:sldMk cId="2793111240" sldId="497"/>
            <ac:graphicFrameMk id="8" creationId="{D10F0F12-94E4-4D7B-98BA-6529D0E2AAA2}"/>
          </ac:graphicFrameMkLst>
        </pc:graphicFrameChg>
        <pc:graphicFrameChg chg="add mod modGraphic">
          <ac:chgData name="Walid Ben Romdhane" userId="24d68804-1cdd-4180-98e1-a83c40455eb3" providerId="ADAL" clId="{F4558FC0-0BB3-451B-85A6-0909833B73C5}" dt="2021-01-11T17:00:13.219" v="2611" actId="164"/>
          <ac:graphicFrameMkLst>
            <pc:docMk/>
            <pc:sldMk cId="2793111240" sldId="497"/>
            <ac:graphicFrameMk id="9" creationId="{942C2EA5-44EB-47E2-99C6-31EB127A7800}"/>
          </ac:graphicFrameMkLst>
        </pc:graphicFrameChg>
        <pc:graphicFrameChg chg="add mod modGraphic">
          <ac:chgData name="Walid Ben Romdhane" userId="24d68804-1cdd-4180-98e1-a83c40455eb3" providerId="ADAL" clId="{F4558FC0-0BB3-451B-85A6-0909833B73C5}" dt="2021-01-11T17:00:13.219" v="2611" actId="164"/>
          <ac:graphicFrameMkLst>
            <pc:docMk/>
            <pc:sldMk cId="2793111240" sldId="497"/>
            <ac:graphicFrameMk id="11" creationId="{0C6742E5-FF76-4926-A932-1442AB22F191}"/>
          </ac:graphicFrameMkLst>
        </pc:graphicFrameChg>
        <pc:graphicFrameChg chg="del">
          <ac:chgData name="Walid Ben Romdhane" userId="24d68804-1cdd-4180-98e1-a83c40455eb3" providerId="ADAL" clId="{F4558FC0-0BB3-451B-85A6-0909833B73C5}" dt="2021-01-11T16:58:58.775" v="2590" actId="478"/>
          <ac:graphicFrameMkLst>
            <pc:docMk/>
            <pc:sldMk cId="2793111240" sldId="497"/>
            <ac:graphicFrameMk id="12" creationId="{B4F54C99-799A-44FA-AB69-5E5C197C104B}"/>
          </ac:graphicFrameMkLst>
        </pc:graphicFrameChg>
        <pc:graphicFrameChg chg="add mod modGraphic">
          <ac:chgData name="Walid Ben Romdhane" userId="24d68804-1cdd-4180-98e1-a83c40455eb3" providerId="ADAL" clId="{F4558FC0-0BB3-451B-85A6-0909833B73C5}" dt="2021-01-11T17:00:13.219" v="2611" actId="164"/>
          <ac:graphicFrameMkLst>
            <pc:docMk/>
            <pc:sldMk cId="2793111240" sldId="497"/>
            <ac:graphicFrameMk id="14" creationId="{8A7E6AEF-F326-4CFA-8481-86B3D425FA87}"/>
          </ac:graphicFrameMkLst>
        </pc:graphicFrameChg>
      </pc:sldChg>
      <pc:sldChg chg="del">
        <pc:chgData name="Walid Ben Romdhane" userId="24d68804-1cdd-4180-98e1-a83c40455eb3" providerId="ADAL" clId="{F4558FC0-0BB3-451B-85A6-0909833B73C5}" dt="2021-01-11T17:08:55.677" v="2612" actId="2696"/>
        <pc:sldMkLst>
          <pc:docMk/>
          <pc:sldMk cId="278207513" sldId="501"/>
        </pc:sldMkLst>
      </pc:sldChg>
      <pc:sldChg chg="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3111084548" sldId="502"/>
        </pc:sldMkLst>
      </pc:sldChg>
      <pc:sldChg chg="del">
        <pc:chgData name="Walid Ben Romdhane" userId="24d68804-1cdd-4180-98e1-a83c40455eb3" providerId="ADAL" clId="{F4558FC0-0BB3-451B-85A6-0909833B73C5}" dt="2021-01-11T18:43:49.547" v="3344" actId="2696"/>
        <pc:sldMkLst>
          <pc:docMk/>
          <pc:sldMk cId="833938054" sldId="503"/>
        </pc:sldMkLst>
      </pc:sldChg>
      <pc:sldChg chg="modSp 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1165842038" sldId="505"/>
        </pc:sldMkLst>
        <pc:spChg chg="mod">
          <ac:chgData name="Walid Ben Romdhane" userId="24d68804-1cdd-4180-98e1-a83c40455eb3" providerId="ADAL" clId="{F4558FC0-0BB3-451B-85A6-0909833B73C5}" dt="2021-01-11T17:11:05.528" v="2621" actId="962"/>
          <ac:spMkLst>
            <pc:docMk/>
            <pc:sldMk cId="1165842038" sldId="505"/>
            <ac:spMk id="2" creationId="{24448867-8795-4FF3-A40C-ECF217A8D541}"/>
          </ac:spMkLst>
        </pc:spChg>
      </pc:sldChg>
      <pc:sldChg chg="modSp 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3967397712" sldId="514"/>
        </pc:sldMkLst>
        <pc:spChg chg="mod">
          <ac:chgData name="Walid Ben Romdhane" userId="24d68804-1cdd-4180-98e1-a83c40455eb3" providerId="ADAL" clId="{F4558FC0-0BB3-451B-85A6-0909833B73C5}" dt="2021-01-11T17:11:18.390" v="2622" actId="962"/>
          <ac:spMkLst>
            <pc:docMk/>
            <pc:sldMk cId="3967397712" sldId="514"/>
            <ac:spMk id="7" creationId="{CA146C49-788D-4476-91D5-C61100350991}"/>
          </ac:spMkLst>
        </pc:spChg>
      </pc:sldChg>
      <pc:sldChg chg="addSp modSp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2084140519" sldId="515"/>
        </pc:sldMkLst>
        <pc:spChg chg="mod">
          <ac:chgData name="Walid Ben Romdhane" userId="24d68804-1cdd-4180-98e1-a83c40455eb3" providerId="ADAL" clId="{F4558FC0-0BB3-451B-85A6-0909833B73C5}" dt="2021-01-11T17:12:37.095" v="2629" actId="962"/>
          <ac:spMkLst>
            <pc:docMk/>
            <pc:sldMk cId="2084140519" sldId="515"/>
            <ac:spMk id="2" creationId="{24448867-8795-4FF3-A40C-ECF217A8D541}"/>
          </ac:spMkLst>
        </pc:spChg>
        <pc:spChg chg="add mod">
          <ac:chgData name="Walid Ben Romdhane" userId="24d68804-1cdd-4180-98e1-a83c40455eb3" providerId="ADAL" clId="{F4558FC0-0BB3-451B-85A6-0909833B73C5}" dt="2021-01-11T17:31:40.634" v="2817" actId="2085"/>
          <ac:spMkLst>
            <pc:docMk/>
            <pc:sldMk cId="2084140519" sldId="515"/>
            <ac:spMk id="5" creationId="{ADA446E4-3B72-4AD9-A502-B39BCF54178A}"/>
          </ac:spMkLst>
        </pc:spChg>
        <pc:spChg chg="mod">
          <ac:chgData name="Walid Ben Romdhane" userId="24d68804-1cdd-4180-98e1-a83c40455eb3" providerId="ADAL" clId="{F4558FC0-0BB3-451B-85A6-0909833B73C5}" dt="2021-01-11T17:32:20.464" v="2852" actId="1036"/>
          <ac:spMkLst>
            <pc:docMk/>
            <pc:sldMk cId="2084140519" sldId="515"/>
            <ac:spMk id="7" creationId="{4D7C6124-9510-4D7F-8317-E090ABE2776B}"/>
          </ac:spMkLst>
        </pc:spChg>
        <pc:spChg chg="add mod">
          <ac:chgData name="Walid Ben Romdhane" userId="24d68804-1cdd-4180-98e1-a83c40455eb3" providerId="ADAL" clId="{F4558FC0-0BB3-451B-85A6-0909833B73C5}" dt="2021-01-11T17:31:29.511" v="2815" actId="1076"/>
          <ac:spMkLst>
            <pc:docMk/>
            <pc:sldMk cId="2084140519" sldId="515"/>
            <ac:spMk id="8" creationId="{7B534820-653E-4ED9-AEA6-2E0D602EF836}"/>
          </ac:spMkLst>
        </pc:spChg>
        <pc:spChg chg="add mod">
          <ac:chgData name="Walid Ben Romdhane" userId="24d68804-1cdd-4180-98e1-a83c40455eb3" providerId="ADAL" clId="{F4558FC0-0BB3-451B-85A6-0909833B73C5}" dt="2021-01-11T17:32:42.415" v="2865" actId="1037"/>
          <ac:spMkLst>
            <pc:docMk/>
            <pc:sldMk cId="2084140519" sldId="515"/>
            <ac:spMk id="11" creationId="{08269021-2464-4C68-B511-69B787FF848B}"/>
          </ac:spMkLst>
        </pc:spChg>
        <pc:picChg chg="mod">
          <ac:chgData name="Walid Ben Romdhane" userId="24d68804-1cdd-4180-98e1-a83c40455eb3" providerId="ADAL" clId="{F4558FC0-0BB3-451B-85A6-0909833B73C5}" dt="2021-01-11T17:18:37.388" v="2672" actId="1076"/>
          <ac:picMkLst>
            <pc:docMk/>
            <pc:sldMk cId="2084140519" sldId="515"/>
            <ac:picMk id="3" creationId="{63D8692F-0299-472D-987C-E128332CD9A1}"/>
          </ac:picMkLst>
        </pc:picChg>
        <pc:cxnChg chg="add mod">
          <ac:chgData name="Walid Ben Romdhane" userId="24d68804-1cdd-4180-98e1-a83c40455eb3" providerId="ADAL" clId="{F4558FC0-0BB3-451B-85A6-0909833B73C5}" dt="2021-01-11T17:31:43.638" v="2818" actId="14100"/>
          <ac:cxnSpMkLst>
            <pc:docMk/>
            <pc:sldMk cId="2084140519" sldId="515"/>
            <ac:cxnSpMk id="10" creationId="{7A4EB8EE-1451-4717-B50B-B7B58B77CF21}"/>
          </ac:cxnSpMkLst>
        </pc:cxnChg>
      </pc:sldChg>
      <pc:sldChg chg="addSp delSp modSp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54224101" sldId="516"/>
        </pc:sldMkLst>
        <pc:spChg chg="mod">
          <ac:chgData name="Walid Ben Romdhane" userId="24d68804-1cdd-4180-98e1-a83c40455eb3" providerId="ADAL" clId="{F4558FC0-0BB3-451B-85A6-0909833B73C5}" dt="2021-01-11T18:10:38.059" v="3034" actId="962"/>
          <ac:spMkLst>
            <pc:docMk/>
            <pc:sldMk cId="54224101" sldId="516"/>
            <ac:spMk id="2" creationId="{24448867-8795-4FF3-A40C-ECF217A8D541}"/>
          </ac:spMkLst>
        </pc:spChg>
        <pc:spChg chg="add del mod">
          <ac:chgData name="Walid Ben Romdhane" userId="24d68804-1cdd-4180-98e1-a83c40455eb3" providerId="ADAL" clId="{F4558FC0-0BB3-451B-85A6-0909833B73C5}" dt="2021-01-11T14:37:13.524" v="1433" actId="478"/>
          <ac:spMkLst>
            <pc:docMk/>
            <pc:sldMk cId="54224101" sldId="516"/>
            <ac:spMk id="4" creationId="{A3F0ABFA-A2CB-4E7A-BCF3-C5A4856F55EC}"/>
          </ac:spMkLst>
        </pc:spChg>
        <pc:spChg chg="add mod">
          <ac:chgData name="Walid Ben Romdhane" userId="24d68804-1cdd-4180-98e1-a83c40455eb3" providerId="ADAL" clId="{F4558FC0-0BB3-451B-85A6-0909833B73C5}" dt="2021-01-11T14:36:30.982" v="1404" actId="1035"/>
          <ac:spMkLst>
            <pc:docMk/>
            <pc:sldMk cId="54224101" sldId="516"/>
            <ac:spMk id="7" creationId="{EE49579B-D37C-4540-9A7F-8C9CDAC42278}"/>
          </ac:spMkLst>
        </pc:spChg>
        <pc:spChg chg="add mod">
          <ac:chgData name="Walid Ben Romdhane" userId="24d68804-1cdd-4180-98e1-a83c40455eb3" providerId="ADAL" clId="{F4558FC0-0BB3-451B-85A6-0909833B73C5}" dt="2021-01-11T14:36:30.982" v="1404" actId="1035"/>
          <ac:spMkLst>
            <pc:docMk/>
            <pc:sldMk cId="54224101" sldId="516"/>
            <ac:spMk id="9" creationId="{DE3DAD37-57DA-4D57-87E3-8D140BEEBE7D}"/>
          </ac:spMkLst>
        </pc:spChg>
        <pc:spChg chg="add mod">
          <ac:chgData name="Walid Ben Romdhane" userId="24d68804-1cdd-4180-98e1-a83c40455eb3" providerId="ADAL" clId="{F4558FC0-0BB3-451B-85A6-0909833B73C5}" dt="2021-01-11T14:36:30.982" v="1404" actId="1035"/>
          <ac:spMkLst>
            <pc:docMk/>
            <pc:sldMk cId="54224101" sldId="516"/>
            <ac:spMk id="11" creationId="{0C6BDB21-7F86-4538-8AF5-AFA53A2A0B58}"/>
          </ac:spMkLst>
        </pc:spChg>
        <pc:spChg chg="add mod ord">
          <ac:chgData name="Walid Ben Romdhane" userId="24d68804-1cdd-4180-98e1-a83c40455eb3" providerId="ADAL" clId="{F4558FC0-0BB3-451B-85A6-0909833B73C5}" dt="2021-01-11T14:37:11.445" v="1432" actId="167"/>
          <ac:spMkLst>
            <pc:docMk/>
            <pc:sldMk cId="54224101" sldId="516"/>
            <ac:spMk id="13" creationId="{4B7CFF38-58EB-4F14-B6B7-32A323CFCB9D}"/>
          </ac:spMkLst>
        </pc:spChg>
        <pc:spChg chg="add mod">
          <ac:chgData name="Walid Ben Romdhane" userId="24d68804-1cdd-4180-98e1-a83c40455eb3" providerId="ADAL" clId="{F4558FC0-0BB3-451B-85A6-0909833B73C5}" dt="2021-01-11T14:36:46.345" v="1413" actId="1035"/>
          <ac:spMkLst>
            <pc:docMk/>
            <pc:sldMk cId="54224101" sldId="516"/>
            <ac:spMk id="16" creationId="{C293AAE1-E0FD-46A7-A742-3381EDC092CD}"/>
          </ac:spMkLst>
        </pc:spChg>
        <pc:spChg chg="add ord">
          <ac:chgData name="Walid Ben Romdhane" userId="24d68804-1cdd-4180-98e1-a83c40455eb3" providerId="ADAL" clId="{F4558FC0-0BB3-451B-85A6-0909833B73C5}" dt="2021-01-11T14:37:24.756" v="1435" actId="167"/>
          <ac:spMkLst>
            <pc:docMk/>
            <pc:sldMk cId="54224101" sldId="516"/>
            <ac:spMk id="17" creationId="{1F9A7668-E290-4F65-9779-B35D36CB4AEA}"/>
          </ac:spMkLst>
        </pc:spChg>
        <pc:picChg chg="add mod ord modCrop">
          <ac:chgData name="Walid Ben Romdhane" userId="24d68804-1cdd-4180-98e1-a83c40455eb3" providerId="ADAL" clId="{F4558FC0-0BB3-451B-85A6-0909833B73C5}" dt="2021-01-11T14:37:27.752" v="1436" actId="167"/>
          <ac:picMkLst>
            <pc:docMk/>
            <pc:sldMk cId="54224101" sldId="516"/>
            <ac:picMk id="3" creationId="{F85684FA-CE74-4E88-8DF0-FC305CE8A76F}"/>
          </ac:picMkLst>
        </pc:picChg>
        <pc:cxnChg chg="mod">
          <ac:chgData name="Walid Ben Romdhane" userId="24d68804-1cdd-4180-98e1-a83c40455eb3" providerId="ADAL" clId="{F4558FC0-0BB3-451B-85A6-0909833B73C5}" dt="2021-01-11T14:36:30.982" v="1404" actId="1035"/>
          <ac:cxnSpMkLst>
            <pc:docMk/>
            <pc:sldMk cId="54224101" sldId="516"/>
            <ac:cxnSpMk id="6" creationId="{B2449C50-933E-4E95-ABEA-2F91D79255FB}"/>
          </ac:cxnSpMkLst>
        </pc:cxnChg>
        <pc:cxnChg chg="add mod">
          <ac:chgData name="Walid Ben Romdhane" userId="24d68804-1cdd-4180-98e1-a83c40455eb3" providerId="ADAL" clId="{F4558FC0-0BB3-451B-85A6-0909833B73C5}" dt="2021-01-11T14:36:46.345" v="1413" actId="1035"/>
          <ac:cxnSpMkLst>
            <pc:docMk/>
            <pc:sldMk cId="54224101" sldId="516"/>
            <ac:cxnSpMk id="8" creationId="{F4032D59-F4BA-43C2-B157-D40A5D54A8C6}"/>
          </ac:cxnSpMkLst>
        </pc:cxnChg>
        <pc:cxnChg chg="add mod">
          <ac:chgData name="Walid Ben Romdhane" userId="24d68804-1cdd-4180-98e1-a83c40455eb3" providerId="ADAL" clId="{F4558FC0-0BB3-451B-85A6-0909833B73C5}" dt="2021-01-11T14:36:46.345" v="1413" actId="1035"/>
          <ac:cxnSpMkLst>
            <pc:docMk/>
            <pc:sldMk cId="54224101" sldId="516"/>
            <ac:cxnSpMk id="10" creationId="{8D8A06C7-8A29-4D77-957E-C375D9A065A1}"/>
          </ac:cxnSpMkLst>
        </pc:cxnChg>
        <pc:cxnChg chg="add mod">
          <ac:chgData name="Walid Ben Romdhane" userId="24d68804-1cdd-4180-98e1-a83c40455eb3" providerId="ADAL" clId="{F4558FC0-0BB3-451B-85A6-0909833B73C5}" dt="2021-01-11T14:36:46.345" v="1413" actId="1035"/>
          <ac:cxnSpMkLst>
            <pc:docMk/>
            <pc:sldMk cId="54224101" sldId="516"/>
            <ac:cxnSpMk id="12" creationId="{5176F1BE-7E38-469D-993D-740CE9559623}"/>
          </ac:cxnSpMkLst>
        </pc:cxnChg>
      </pc:sldChg>
      <pc:sldChg chg="addSp delSp modSp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1262746947" sldId="517"/>
        </pc:sldMkLst>
        <pc:spChg chg="mod">
          <ac:chgData name="Walid Ben Romdhane" userId="24d68804-1cdd-4180-98e1-a83c40455eb3" providerId="ADAL" clId="{F4558FC0-0BB3-451B-85A6-0909833B73C5}" dt="2021-01-11T18:22:13.445" v="3142" actId="962"/>
          <ac:spMkLst>
            <pc:docMk/>
            <pc:sldMk cId="1262746947" sldId="517"/>
            <ac:spMk id="2" creationId="{24448867-8795-4FF3-A40C-ECF217A8D541}"/>
          </ac:spMkLst>
        </pc:spChg>
        <pc:spChg chg="add mod">
          <ac:chgData name="Walid Ben Romdhane" userId="24d68804-1cdd-4180-98e1-a83c40455eb3" providerId="ADAL" clId="{F4558FC0-0BB3-451B-85A6-0909833B73C5}" dt="2021-01-11T15:37:46.928" v="2242" actId="962"/>
          <ac:spMkLst>
            <pc:docMk/>
            <pc:sldMk cId="1262746947" sldId="517"/>
            <ac:spMk id="5" creationId="{85BAB1CD-8695-42CB-87DD-FBB0AC86B9CB}"/>
          </ac:spMkLst>
        </pc:spChg>
        <pc:spChg chg="add del mod">
          <ac:chgData name="Walid Ben Romdhane" userId="24d68804-1cdd-4180-98e1-a83c40455eb3" providerId="ADAL" clId="{F4558FC0-0BB3-451B-85A6-0909833B73C5}" dt="2021-01-11T15:03:51.958" v="2111" actId="12788"/>
          <ac:spMkLst>
            <pc:docMk/>
            <pc:sldMk cId="1262746947" sldId="517"/>
            <ac:spMk id="7" creationId="{87F820E6-AE34-41E7-81FA-B6E9270CFF80}"/>
          </ac:spMkLst>
        </pc:spChg>
        <pc:spChg chg="add mod">
          <ac:chgData name="Walid Ben Romdhane" userId="24d68804-1cdd-4180-98e1-a83c40455eb3" providerId="ADAL" clId="{F4558FC0-0BB3-451B-85A6-0909833B73C5}" dt="2021-01-11T15:01:09.564" v="2051" actId="571"/>
          <ac:spMkLst>
            <pc:docMk/>
            <pc:sldMk cId="1262746947" sldId="517"/>
            <ac:spMk id="8" creationId="{19458983-A764-410F-BAF1-3147B0C28F10}"/>
          </ac:spMkLst>
        </pc:spChg>
        <pc:spChg chg="add mod">
          <ac:chgData name="Walid Ben Romdhane" userId="24d68804-1cdd-4180-98e1-a83c40455eb3" providerId="ADAL" clId="{F4558FC0-0BB3-451B-85A6-0909833B73C5}" dt="2021-01-11T15:04:00.998" v="2117" actId="20577"/>
          <ac:spMkLst>
            <pc:docMk/>
            <pc:sldMk cId="1262746947" sldId="517"/>
            <ac:spMk id="9" creationId="{6803D341-9B5A-421A-8215-3BD74E6C226C}"/>
          </ac:spMkLst>
        </pc:spChg>
        <pc:spChg chg="add mod">
          <ac:chgData name="Walid Ben Romdhane" userId="24d68804-1cdd-4180-98e1-a83c40455eb3" providerId="ADAL" clId="{F4558FC0-0BB3-451B-85A6-0909833B73C5}" dt="2021-01-11T15:04:04.733" v="2123" actId="20577"/>
          <ac:spMkLst>
            <pc:docMk/>
            <pc:sldMk cId="1262746947" sldId="517"/>
            <ac:spMk id="10" creationId="{DA950AC1-E826-450D-93B6-811B7B066F22}"/>
          </ac:spMkLst>
        </pc:spChg>
        <pc:picChg chg="del">
          <ac:chgData name="Walid Ben Romdhane" userId="24d68804-1cdd-4180-98e1-a83c40455eb3" providerId="ADAL" clId="{F4558FC0-0BB3-451B-85A6-0909833B73C5}" dt="2021-01-11T14:38:09.204" v="1437" actId="478"/>
          <ac:picMkLst>
            <pc:docMk/>
            <pc:sldMk cId="1262746947" sldId="517"/>
            <ac:picMk id="3" creationId="{914EDC55-649A-46CB-9268-B90C53E63A70}"/>
          </ac:picMkLst>
        </pc:picChg>
      </pc:sldChg>
      <pc:sldChg chg="addSp delSp modSp modTransition delAnim modAnim">
        <pc:chgData name="Walid Ben Romdhane" userId="24d68804-1cdd-4180-98e1-a83c40455eb3" providerId="ADAL" clId="{F4558FC0-0BB3-451B-85A6-0909833B73C5}" dt="2021-01-11T18:55:10.336" v="3348"/>
        <pc:sldMkLst>
          <pc:docMk/>
          <pc:sldMk cId="3068465195" sldId="518"/>
        </pc:sldMkLst>
        <pc:spChg chg="del">
          <ac:chgData name="Walid Ben Romdhane" userId="24d68804-1cdd-4180-98e1-a83c40455eb3" providerId="ADAL" clId="{F4558FC0-0BB3-451B-85A6-0909833B73C5}" dt="2021-01-11T17:45:39.138" v="2873" actId="478"/>
          <ac:spMkLst>
            <pc:docMk/>
            <pc:sldMk cId="3068465195" sldId="518"/>
            <ac:spMk id="4" creationId="{C12A57A3-B191-47DB-91A5-9DCD769D4C5F}"/>
          </ac:spMkLst>
        </pc:spChg>
        <pc:spChg chg="del">
          <ac:chgData name="Walid Ben Romdhane" userId="24d68804-1cdd-4180-98e1-a83c40455eb3" providerId="ADAL" clId="{F4558FC0-0BB3-451B-85A6-0909833B73C5}" dt="2021-01-11T17:45:39.138" v="2873" actId="478"/>
          <ac:spMkLst>
            <pc:docMk/>
            <pc:sldMk cId="3068465195" sldId="518"/>
            <ac:spMk id="5" creationId="{E07DEB00-E54B-4386-86EB-6A56CFBD8B02}"/>
          </ac:spMkLst>
        </pc:spChg>
        <pc:spChg chg="del">
          <ac:chgData name="Walid Ben Romdhane" userId="24d68804-1cdd-4180-98e1-a83c40455eb3" providerId="ADAL" clId="{F4558FC0-0BB3-451B-85A6-0909833B73C5}" dt="2021-01-11T17:45:39.138" v="2873" actId="478"/>
          <ac:spMkLst>
            <pc:docMk/>
            <pc:sldMk cId="3068465195" sldId="518"/>
            <ac:spMk id="11" creationId="{164B4FF5-6798-4DA4-8129-AFCD8A580AF5}"/>
          </ac:spMkLst>
        </pc:spChg>
        <pc:spChg chg="add mod">
          <ac:chgData name="Walid Ben Romdhane" userId="24d68804-1cdd-4180-98e1-a83c40455eb3" providerId="ADAL" clId="{F4558FC0-0BB3-451B-85A6-0909833B73C5}" dt="2021-01-11T17:45:50.550" v="2877" actId="1076"/>
          <ac:spMkLst>
            <pc:docMk/>
            <pc:sldMk cId="3068465195" sldId="518"/>
            <ac:spMk id="15" creationId="{AA8BBCC3-5701-4569-898D-59863B9CBB13}"/>
          </ac:spMkLst>
        </pc:spChg>
        <pc:spChg chg="add mod">
          <ac:chgData name="Walid Ben Romdhane" userId="24d68804-1cdd-4180-98e1-a83c40455eb3" providerId="ADAL" clId="{F4558FC0-0BB3-451B-85A6-0909833B73C5}" dt="2021-01-11T17:46:27.254" v="2905" actId="1076"/>
          <ac:spMkLst>
            <pc:docMk/>
            <pc:sldMk cId="3068465195" sldId="518"/>
            <ac:spMk id="16" creationId="{056593B8-F1C6-4EFB-A478-D6AADC7F9970}"/>
          </ac:spMkLst>
        </pc:spChg>
        <pc:spChg chg="add mod">
          <ac:chgData name="Walid Ben Romdhane" userId="24d68804-1cdd-4180-98e1-a83c40455eb3" providerId="ADAL" clId="{F4558FC0-0BB3-451B-85A6-0909833B73C5}" dt="2021-01-11T17:46:37.430" v="2907" actId="1076"/>
          <ac:spMkLst>
            <pc:docMk/>
            <pc:sldMk cId="3068465195" sldId="518"/>
            <ac:spMk id="17" creationId="{BB097EC2-B491-4B29-9FF8-F2DCA922D244}"/>
          </ac:spMkLst>
        </pc:spChg>
        <pc:spChg chg="del">
          <ac:chgData name="Walid Ben Romdhane" userId="24d68804-1cdd-4180-98e1-a83c40455eb3" providerId="ADAL" clId="{F4558FC0-0BB3-451B-85A6-0909833B73C5}" dt="2021-01-11T17:45:39.138" v="2873" actId="478"/>
          <ac:spMkLst>
            <pc:docMk/>
            <pc:sldMk cId="3068465195" sldId="518"/>
            <ac:spMk id="18" creationId="{9405FCFA-FBC3-4111-81FB-BF8659AADDFA}"/>
          </ac:spMkLst>
        </pc:spChg>
        <pc:spChg chg="del">
          <ac:chgData name="Walid Ben Romdhane" userId="24d68804-1cdd-4180-98e1-a83c40455eb3" providerId="ADAL" clId="{F4558FC0-0BB3-451B-85A6-0909833B73C5}" dt="2021-01-11T17:45:39.138" v="2873" actId="478"/>
          <ac:spMkLst>
            <pc:docMk/>
            <pc:sldMk cId="3068465195" sldId="518"/>
            <ac:spMk id="23" creationId="{E25B6A60-A949-455A-9F1D-932ACDD1BA09}"/>
          </ac:spMkLst>
        </pc:spChg>
        <pc:spChg chg="del">
          <ac:chgData name="Walid Ben Romdhane" userId="24d68804-1cdd-4180-98e1-a83c40455eb3" providerId="ADAL" clId="{F4558FC0-0BB3-451B-85A6-0909833B73C5}" dt="2021-01-11T17:45:39.138" v="2873" actId="478"/>
          <ac:spMkLst>
            <pc:docMk/>
            <pc:sldMk cId="3068465195" sldId="518"/>
            <ac:spMk id="24" creationId="{0CB2A5B3-A363-4689-BD6C-C5B66A30ACBC}"/>
          </ac:spMkLst>
        </pc:spChg>
        <pc:spChg chg="del">
          <ac:chgData name="Walid Ben Romdhane" userId="24d68804-1cdd-4180-98e1-a83c40455eb3" providerId="ADAL" clId="{F4558FC0-0BB3-451B-85A6-0909833B73C5}" dt="2021-01-11T17:45:43.394" v="2875" actId="478"/>
          <ac:spMkLst>
            <pc:docMk/>
            <pc:sldMk cId="3068465195" sldId="518"/>
            <ac:spMk id="32" creationId="{E93407D5-A8D8-4380-A43A-6481D0F9B34B}"/>
          </ac:spMkLst>
        </pc:spChg>
        <pc:picChg chg="del">
          <ac:chgData name="Walid Ben Romdhane" userId="24d68804-1cdd-4180-98e1-a83c40455eb3" providerId="ADAL" clId="{F4558FC0-0BB3-451B-85A6-0909833B73C5}" dt="2021-01-11T17:45:41.208" v="2874" actId="478"/>
          <ac:picMkLst>
            <pc:docMk/>
            <pc:sldMk cId="3068465195" sldId="518"/>
            <ac:picMk id="3" creationId="{554F4EC1-46C1-404D-B117-1F59403EFA8D}"/>
          </ac:picMkLst>
        </pc:picChg>
        <pc:cxnChg chg="del">
          <ac:chgData name="Walid Ben Romdhane" userId="24d68804-1cdd-4180-98e1-a83c40455eb3" providerId="ADAL" clId="{F4558FC0-0BB3-451B-85A6-0909833B73C5}" dt="2021-01-11T17:45:39.138" v="2873" actId="478"/>
          <ac:cxnSpMkLst>
            <pc:docMk/>
            <pc:sldMk cId="3068465195" sldId="518"/>
            <ac:cxnSpMk id="7" creationId="{BCE4FB3E-3247-49DF-89AD-5FF9FF074F14}"/>
          </ac:cxnSpMkLst>
        </pc:cxnChg>
        <pc:cxnChg chg="del">
          <ac:chgData name="Walid Ben Romdhane" userId="24d68804-1cdd-4180-98e1-a83c40455eb3" providerId="ADAL" clId="{F4558FC0-0BB3-451B-85A6-0909833B73C5}" dt="2021-01-11T17:45:39.138" v="2873" actId="478"/>
          <ac:cxnSpMkLst>
            <pc:docMk/>
            <pc:sldMk cId="3068465195" sldId="518"/>
            <ac:cxnSpMk id="12" creationId="{EEE3F6FB-E432-4CDC-BAA9-83E92FBCA253}"/>
          </ac:cxnSpMkLst>
        </pc:cxnChg>
        <pc:cxnChg chg="del">
          <ac:chgData name="Walid Ben Romdhane" userId="24d68804-1cdd-4180-98e1-a83c40455eb3" providerId="ADAL" clId="{F4558FC0-0BB3-451B-85A6-0909833B73C5}" dt="2021-01-11T17:45:39.138" v="2873" actId="478"/>
          <ac:cxnSpMkLst>
            <pc:docMk/>
            <pc:sldMk cId="3068465195" sldId="518"/>
            <ac:cxnSpMk id="20" creationId="{D964FD32-0B61-4B28-A226-E93EB0DD7C28}"/>
          </ac:cxnSpMkLst>
        </pc:cxnChg>
      </pc:sldChg>
      <pc:sldChg chg="modSp 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2585400712" sldId="519"/>
        </pc:sldMkLst>
        <pc:spChg chg="mod">
          <ac:chgData name="Walid Ben Romdhane" userId="24d68804-1cdd-4180-98e1-a83c40455eb3" providerId="ADAL" clId="{F4558FC0-0BB3-451B-85A6-0909833B73C5}" dt="2021-01-11T16:45:43.923" v="2422" actId="1037"/>
          <ac:spMkLst>
            <pc:docMk/>
            <pc:sldMk cId="2585400712" sldId="519"/>
            <ac:spMk id="11" creationId="{12D7BFBD-3064-41E9-92F6-B2A0C72344D6}"/>
          </ac:spMkLst>
        </pc:spChg>
      </pc:sldChg>
      <pc:sldChg chg="addSp modSp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2499786856" sldId="520"/>
        </pc:sldMkLst>
        <pc:spChg chg="mod">
          <ac:chgData name="Walid Ben Romdhane" userId="24d68804-1cdd-4180-98e1-a83c40455eb3" providerId="ADAL" clId="{F4558FC0-0BB3-451B-85A6-0909833B73C5}" dt="2021-01-11T16:47:54.083" v="2457" actId="313"/>
          <ac:spMkLst>
            <pc:docMk/>
            <pc:sldMk cId="2499786856" sldId="520"/>
            <ac:spMk id="2" creationId="{24448867-8795-4FF3-A40C-ECF217A8D541}"/>
          </ac:spMkLst>
        </pc:spChg>
        <pc:spChg chg="add mod">
          <ac:chgData name="Walid Ben Romdhane" userId="24d68804-1cdd-4180-98e1-a83c40455eb3" providerId="ADAL" clId="{F4558FC0-0BB3-451B-85A6-0909833B73C5}" dt="2021-01-11T17:49:59.760" v="2924" actId="14100"/>
          <ac:spMkLst>
            <pc:docMk/>
            <pc:sldMk cId="2499786856" sldId="520"/>
            <ac:spMk id="4" creationId="{2729DB85-FD91-474C-8F37-E8ABA30F02A2}"/>
          </ac:spMkLst>
        </pc:spChg>
        <pc:spChg chg="add mod">
          <ac:chgData name="Walid Ben Romdhane" userId="24d68804-1cdd-4180-98e1-a83c40455eb3" providerId="ADAL" clId="{F4558FC0-0BB3-451B-85A6-0909833B73C5}" dt="2021-01-11T11:19:10.485" v="559" actId="12"/>
          <ac:spMkLst>
            <pc:docMk/>
            <pc:sldMk cId="2499786856" sldId="520"/>
            <ac:spMk id="5" creationId="{9D4180D4-31A2-4DE0-8C77-327E616600D8}"/>
          </ac:spMkLst>
        </pc:spChg>
        <pc:spChg chg="add mod">
          <ac:chgData name="Walid Ben Romdhane" userId="24d68804-1cdd-4180-98e1-a83c40455eb3" providerId="ADAL" clId="{F4558FC0-0BB3-451B-85A6-0909833B73C5}" dt="2021-01-11T11:05:16.627" v="270" actId="1036"/>
          <ac:spMkLst>
            <pc:docMk/>
            <pc:sldMk cId="2499786856" sldId="520"/>
            <ac:spMk id="7" creationId="{74E139FA-5C8E-4FEC-92EA-E1E3D166C031}"/>
          </ac:spMkLst>
        </pc:spChg>
        <pc:spChg chg="add mod">
          <ac:chgData name="Walid Ben Romdhane" userId="24d68804-1cdd-4180-98e1-a83c40455eb3" providerId="ADAL" clId="{F4558FC0-0BB3-451B-85A6-0909833B73C5}" dt="2021-01-11T11:12:54.734" v="444" actId="404"/>
          <ac:spMkLst>
            <pc:docMk/>
            <pc:sldMk cId="2499786856" sldId="520"/>
            <ac:spMk id="8" creationId="{8C5DF63F-2E4F-4AF0-9AA1-DA49736B7624}"/>
          </ac:spMkLst>
        </pc:spChg>
        <pc:spChg chg="add mod">
          <ac:chgData name="Walid Ben Romdhane" userId="24d68804-1cdd-4180-98e1-a83c40455eb3" providerId="ADAL" clId="{F4558FC0-0BB3-451B-85A6-0909833B73C5}" dt="2021-01-11T11:12:57.891" v="445" actId="1076"/>
          <ac:spMkLst>
            <pc:docMk/>
            <pc:sldMk cId="2499786856" sldId="520"/>
            <ac:spMk id="9" creationId="{51AB1DCA-C916-4BAD-AA6A-219DD0C168EC}"/>
          </ac:spMkLst>
        </pc:spChg>
        <pc:spChg chg="add mod">
          <ac:chgData name="Walid Ben Romdhane" userId="24d68804-1cdd-4180-98e1-a83c40455eb3" providerId="ADAL" clId="{F4558FC0-0BB3-451B-85A6-0909833B73C5}" dt="2021-01-11T11:13:31.075" v="480" actId="1076"/>
          <ac:spMkLst>
            <pc:docMk/>
            <pc:sldMk cId="2499786856" sldId="520"/>
            <ac:spMk id="10" creationId="{F527A0DA-0A12-43B5-90C3-A1521FBAFD8C}"/>
          </ac:spMkLst>
        </pc:spChg>
        <pc:spChg chg="add mod">
          <ac:chgData name="Walid Ben Romdhane" userId="24d68804-1cdd-4180-98e1-a83c40455eb3" providerId="ADAL" clId="{F4558FC0-0BB3-451B-85A6-0909833B73C5}" dt="2021-01-11T11:19:40.971" v="562" actId="1076"/>
          <ac:spMkLst>
            <pc:docMk/>
            <pc:sldMk cId="2499786856" sldId="520"/>
            <ac:spMk id="11" creationId="{26273A3C-3219-4694-B271-19FA15CB4412}"/>
          </ac:spMkLst>
        </pc:spChg>
        <pc:spChg chg="add mod">
          <ac:chgData name="Walid Ben Romdhane" userId="24d68804-1cdd-4180-98e1-a83c40455eb3" providerId="ADAL" clId="{F4558FC0-0BB3-451B-85A6-0909833B73C5}" dt="2021-01-11T17:52:06.066" v="2962" actId="1036"/>
          <ac:spMkLst>
            <pc:docMk/>
            <pc:sldMk cId="2499786856" sldId="520"/>
            <ac:spMk id="12" creationId="{E9D252B2-E87C-4101-B261-5A67C625A832}"/>
          </ac:spMkLst>
        </pc:spChg>
        <pc:spChg chg="add mod">
          <ac:chgData name="Walid Ben Romdhane" userId="24d68804-1cdd-4180-98e1-a83c40455eb3" providerId="ADAL" clId="{F4558FC0-0BB3-451B-85A6-0909833B73C5}" dt="2021-01-11T11:17:17.860" v="528" actId="1076"/>
          <ac:spMkLst>
            <pc:docMk/>
            <pc:sldMk cId="2499786856" sldId="520"/>
            <ac:spMk id="13" creationId="{1D7148EC-D533-4C1C-98C9-BA052E5C3FB3}"/>
          </ac:spMkLst>
        </pc:spChg>
        <pc:spChg chg="add mod">
          <ac:chgData name="Walid Ben Romdhane" userId="24d68804-1cdd-4180-98e1-a83c40455eb3" providerId="ADAL" clId="{F4558FC0-0BB3-451B-85A6-0909833B73C5}" dt="2021-01-11T11:19:40.971" v="562" actId="1076"/>
          <ac:spMkLst>
            <pc:docMk/>
            <pc:sldMk cId="2499786856" sldId="520"/>
            <ac:spMk id="14" creationId="{62AE67BA-A9A8-4A50-9FE5-74903402571E}"/>
          </ac:spMkLst>
        </pc:spChg>
        <pc:spChg chg="add mod">
          <ac:chgData name="Walid Ben Romdhane" userId="24d68804-1cdd-4180-98e1-a83c40455eb3" providerId="ADAL" clId="{F4558FC0-0BB3-451B-85A6-0909833B73C5}" dt="2021-01-11T17:52:06.066" v="2962" actId="1036"/>
          <ac:spMkLst>
            <pc:docMk/>
            <pc:sldMk cId="2499786856" sldId="520"/>
            <ac:spMk id="15" creationId="{D9460DC4-9C60-4FD7-B2DC-CC47F81FA074}"/>
          </ac:spMkLst>
        </pc:spChg>
        <pc:picChg chg="add mod ord modCrop">
          <ac:chgData name="Walid Ben Romdhane" userId="24d68804-1cdd-4180-98e1-a83c40455eb3" providerId="ADAL" clId="{F4558FC0-0BB3-451B-85A6-0909833B73C5}" dt="2021-01-11T17:53:24.254" v="2973" actId="1076"/>
          <ac:picMkLst>
            <pc:docMk/>
            <pc:sldMk cId="2499786856" sldId="520"/>
            <ac:picMk id="3" creationId="{BDF01DEE-04AD-45C3-83C7-0EE67EBAEF6F}"/>
          </ac:picMkLst>
        </pc:picChg>
      </pc:sldChg>
      <pc:sldChg chg="addSp delSp modSp modTransition delAnim modAnim">
        <pc:chgData name="Walid Ben Romdhane" userId="24d68804-1cdd-4180-98e1-a83c40455eb3" providerId="ADAL" clId="{F4558FC0-0BB3-451B-85A6-0909833B73C5}" dt="2021-01-12T09:09:35.598" v="3591"/>
        <pc:sldMkLst>
          <pc:docMk/>
          <pc:sldMk cId="703662666" sldId="521"/>
        </pc:sldMkLst>
        <pc:spChg chg="mod">
          <ac:chgData name="Walid Ben Romdhane" userId="24d68804-1cdd-4180-98e1-a83c40455eb3" providerId="ADAL" clId="{F4558FC0-0BB3-451B-85A6-0909833B73C5}" dt="2021-01-11T18:27:02.145" v="3157" actId="962"/>
          <ac:spMkLst>
            <pc:docMk/>
            <pc:sldMk cId="703662666" sldId="521"/>
            <ac:spMk id="2" creationId="{2492B3DB-BC07-4AFE-9A98-F771BBF8209D}"/>
          </ac:spMkLst>
        </pc:spChg>
        <pc:spChg chg="del">
          <ac:chgData name="Walid Ben Romdhane" userId="24d68804-1cdd-4180-98e1-a83c40455eb3" providerId="ADAL" clId="{F4558FC0-0BB3-451B-85A6-0909833B73C5}" dt="2021-01-11T15:44:19.624" v="2267" actId="478"/>
          <ac:spMkLst>
            <pc:docMk/>
            <pc:sldMk cId="703662666" sldId="521"/>
            <ac:spMk id="3" creationId="{9F914667-FA47-4064-8DEE-6D7533E7FCB1}"/>
          </ac:spMkLst>
        </pc:spChg>
        <pc:spChg chg="add">
          <ac:chgData name="Walid Ben Romdhane" userId="24d68804-1cdd-4180-98e1-a83c40455eb3" providerId="ADAL" clId="{F4558FC0-0BB3-451B-85A6-0909833B73C5}" dt="2021-01-12T09:07:43.505" v="3579"/>
          <ac:spMkLst>
            <pc:docMk/>
            <pc:sldMk cId="703662666" sldId="521"/>
            <ac:spMk id="5" creationId="{8E01CC4F-4D99-46DD-B59F-4197E731D0A4}"/>
          </ac:spMkLst>
        </pc:spChg>
        <pc:spChg chg="add">
          <ac:chgData name="Walid Ben Romdhane" userId="24d68804-1cdd-4180-98e1-a83c40455eb3" providerId="ADAL" clId="{F4558FC0-0BB3-451B-85A6-0909833B73C5}" dt="2021-01-12T09:08:36.688" v="3581"/>
          <ac:spMkLst>
            <pc:docMk/>
            <pc:sldMk cId="703662666" sldId="521"/>
            <ac:spMk id="6" creationId="{BF78FAA8-FD2A-4F4B-A953-59119E5C9F6A}"/>
          </ac:spMkLst>
        </pc:spChg>
        <pc:spChg chg="add">
          <ac:chgData name="Walid Ben Romdhane" userId="24d68804-1cdd-4180-98e1-a83c40455eb3" providerId="ADAL" clId="{F4558FC0-0BB3-451B-85A6-0909833B73C5}" dt="2021-01-12T09:08:36.688" v="3581"/>
          <ac:spMkLst>
            <pc:docMk/>
            <pc:sldMk cId="703662666" sldId="521"/>
            <ac:spMk id="8" creationId="{0F6C38A3-F716-4F21-887A-4DD5B013D349}"/>
          </ac:spMkLst>
        </pc:spChg>
        <pc:spChg chg="add del">
          <ac:chgData name="Walid Ben Romdhane" userId="24d68804-1cdd-4180-98e1-a83c40455eb3" providerId="ADAL" clId="{F4558FC0-0BB3-451B-85A6-0909833B73C5}" dt="2021-01-11T15:45:50.333" v="2273" actId="478"/>
          <ac:spMkLst>
            <pc:docMk/>
            <pc:sldMk cId="703662666" sldId="521"/>
            <ac:spMk id="9" creationId="{7B617D0E-8B77-4A86-8DD4-1906BF120391}"/>
          </ac:spMkLst>
        </pc:spChg>
        <pc:spChg chg="add del">
          <ac:chgData name="Walid Ben Romdhane" userId="24d68804-1cdd-4180-98e1-a83c40455eb3" providerId="ADAL" clId="{F4558FC0-0BB3-451B-85A6-0909833B73C5}" dt="2021-01-11T15:45:50.333" v="2273" actId="478"/>
          <ac:spMkLst>
            <pc:docMk/>
            <pc:sldMk cId="703662666" sldId="521"/>
            <ac:spMk id="10" creationId="{0AE5207E-C856-455A-B184-569DE3DBA4E8}"/>
          </ac:spMkLst>
        </pc:spChg>
        <pc:spChg chg="add del">
          <ac:chgData name="Walid Ben Romdhane" userId="24d68804-1cdd-4180-98e1-a83c40455eb3" providerId="ADAL" clId="{F4558FC0-0BB3-451B-85A6-0909833B73C5}" dt="2021-01-11T15:45:50.333" v="2273" actId="478"/>
          <ac:spMkLst>
            <pc:docMk/>
            <pc:sldMk cId="703662666" sldId="521"/>
            <ac:spMk id="12" creationId="{5DE40012-F8EB-45F3-91D6-D5D7F2848EED}"/>
          </ac:spMkLst>
        </pc:spChg>
        <pc:spChg chg="add del">
          <ac:chgData name="Walid Ben Romdhane" userId="24d68804-1cdd-4180-98e1-a83c40455eb3" providerId="ADAL" clId="{F4558FC0-0BB3-451B-85A6-0909833B73C5}" dt="2021-01-11T15:45:50.333" v="2273" actId="478"/>
          <ac:spMkLst>
            <pc:docMk/>
            <pc:sldMk cId="703662666" sldId="521"/>
            <ac:spMk id="14" creationId="{22532F25-757B-4763-AB1A-7781B2A7D0C8}"/>
          </ac:spMkLst>
        </pc:spChg>
        <pc:spChg chg="add del">
          <ac:chgData name="Walid Ben Romdhane" userId="24d68804-1cdd-4180-98e1-a83c40455eb3" providerId="ADAL" clId="{F4558FC0-0BB3-451B-85A6-0909833B73C5}" dt="2021-01-11T15:45:50.333" v="2273" actId="478"/>
          <ac:spMkLst>
            <pc:docMk/>
            <pc:sldMk cId="703662666" sldId="521"/>
            <ac:spMk id="16" creationId="{1E5071D0-FDFA-4F89-8665-7288167B45F8}"/>
          </ac:spMkLst>
        </pc:spChg>
        <pc:spChg chg="add del">
          <ac:chgData name="Walid Ben Romdhane" userId="24d68804-1cdd-4180-98e1-a83c40455eb3" providerId="ADAL" clId="{F4558FC0-0BB3-451B-85A6-0909833B73C5}" dt="2021-01-11T15:45:50.333" v="2273" actId="478"/>
          <ac:spMkLst>
            <pc:docMk/>
            <pc:sldMk cId="703662666" sldId="521"/>
            <ac:spMk id="17" creationId="{0B9BBC20-422B-49AD-B691-C99D595FC966}"/>
          </ac:spMkLst>
        </pc:spChg>
        <pc:spChg chg="add del">
          <ac:chgData name="Walid Ben Romdhane" userId="24d68804-1cdd-4180-98e1-a83c40455eb3" providerId="ADAL" clId="{F4558FC0-0BB3-451B-85A6-0909833B73C5}" dt="2021-01-11T15:45:50.333" v="2273" actId="478"/>
          <ac:spMkLst>
            <pc:docMk/>
            <pc:sldMk cId="703662666" sldId="521"/>
            <ac:spMk id="18" creationId="{679EBDBD-1CDA-4340-8475-AE869AA5392F}"/>
          </ac:spMkLst>
        </pc:spChg>
        <pc:spChg chg="add del mod">
          <ac:chgData name="Walid Ben Romdhane" userId="24d68804-1cdd-4180-98e1-a83c40455eb3" providerId="ADAL" clId="{F4558FC0-0BB3-451B-85A6-0909833B73C5}" dt="2021-01-11T15:59:22.790" v="2279"/>
          <ac:spMkLst>
            <pc:docMk/>
            <pc:sldMk cId="703662666" sldId="521"/>
            <ac:spMk id="19" creationId="{71A0CB32-18B4-44F3-9A09-BF6A4DB0CBA3}"/>
          </ac:spMkLst>
        </pc:spChg>
        <pc:spChg chg="add del">
          <ac:chgData name="Walid Ben Romdhane" userId="24d68804-1cdd-4180-98e1-a83c40455eb3" providerId="ADAL" clId="{F4558FC0-0BB3-451B-85A6-0909833B73C5}" dt="2021-01-11T16:09:32.562" v="2288" actId="478"/>
          <ac:spMkLst>
            <pc:docMk/>
            <pc:sldMk cId="703662666" sldId="521"/>
            <ac:spMk id="21" creationId="{5E76A882-A2D6-4D0C-B5F0-838B62E91A29}"/>
          </ac:spMkLst>
        </pc:spChg>
        <pc:picChg chg="del">
          <ac:chgData name="Walid Ben Romdhane" userId="24d68804-1cdd-4180-98e1-a83c40455eb3" providerId="ADAL" clId="{F4558FC0-0BB3-451B-85A6-0909833B73C5}" dt="2021-01-11T15:44:42.986" v="2268" actId="478"/>
          <ac:picMkLst>
            <pc:docMk/>
            <pc:sldMk cId="703662666" sldId="521"/>
            <ac:picMk id="5" creationId="{B699D00D-F9D4-4783-ACC2-8AD54C0C35F3}"/>
          </ac:picMkLst>
        </pc:picChg>
        <pc:picChg chg="add del">
          <ac:chgData name="Walid Ben Romdhane" userId="24d68804-1cdd-4180-98e1-a83c40455eb3" providerId="ADAL" clId="{F4558FC0-0BB3-451B-85A6-0909833B73C5}" dt="2021-01-11T15:45:14.763" v="2270" actId="478"/>
          <ac:picMkLst>
            <pc:docMk/>
            <pc:sldMk cId="703662666" sldId="521"/>
            <ac:picMk id="8" creationId="{3B105514-440C-484F-B49D-11052B0FABCA}"/>
          </ac:picMkLst>
        </pc:picChg>
        <pc:picChg chg="add mod modCrop">
          <ac:chgData name="Walid Ben Romdhane" userId="24d68804-1cdd-4180-98e1-a83c40455eb3" providerId="ADAL" clId="{F4558FC0-0BB3-451B-85A6-0909833B73C5}" dt="2021-01-11T16:02:48.776" v="2286" actId="1076"/>
          <ac:picMkLst>
            <pc:docMk/>
            <pc:sldMk cId="703662666" sldId="521"/>
            <ac:picMk id="20" creationId="{7591F73B-C9E3-487B-942C-6AFBC2DC2962}"/>
          </ac:picMkLst>
        </pc:picChg>
        <pc:cxnChg chg="add">
          <ac:chgData name="Walid Ben Romdhane" userId="24d68804-1cdd-4180-98e1-a83c40455eb3" providerId="ADAL" clId="{F4558FC0-0BB3-451B-85A6-0909833B73C5}" dt="2021-01-11T15:45:06.957" v="2269"/>
          <ac:cxnSpMkLst>
            <pc:docMk/>
            <pc:sldMk cId="703662666" sldId="521"/>
            <ac:cxnSpMk id="7" creationId="{365FAD69-885C-42E3-A213-97D83DC84559}"/>
          </ac:cxnSpMkLst>
        </pc:cxnChg>
        <pc:cxnChg chg="add del">
          <ac:chgData name="Walid Ben Romdhane" userId="24d68804-1cdd-4180-98e1-a83c40455eb3" providerId="ADAL" clId="{F4558FC0-0BB3-451B-85A6-0909833B73C5}" dt="2021-01-11T15:45:50.333" v="2273" actId="478"/>
          <ac:cxnSpMkLst>
            <pc:docMk/>
            <pc:sldMk cId="703662666" sldId="521"/>
            <ac:cxnSpMk id="11" creationId="{26F5657F-4775-4E9D-BEF9-568FBA391F8C}"/>
          </ac:cxnSpMkLst>
        </pc:cxnChg>
        <pc:cxnChg chg="add del">
          <ac:chgData name="Walid Ben Romdhane" userId="24d68804-1cdd-4180-98e1-a83c40455eb3" providerId="ADAL" clId="{F4558FC0-0BB3-451B-85A6-0909833B73C5}" dt="2021-01-11T15:45:50.333" v="2273" actId="478"/>
          <ac:cxnSpMkLst>
            <pc:docMk/>
            <pc:sldMk cId="703662666" sldId="521"/>
            <ac:cxnSpMk id="13" creationId="{E16199A3-8321-4ED0-8BEC-B138AECD0B0C}"/>
          </ac:cxnSpMkLst>
        </pc:cxnChg>
        <pc:cxnChg chg="add del">
          <ac:chgData name="Walid Ben Romdhane" userId="24d68804-1cdd-4180-98e1-a83c40455eb3" providerId="ADAL" clId="{F4558FC0-0BB3-451B-85A6-0909833B73C5}" dt="2021-01-11T15:45:17.939" v="2271" actId="478"/>
          <ac:cxnSpMkLst>
            <pc:docMk/>
            <pc:sldMk cId="703662666" sldId="521"/>
            <ac:cxnSpMk id="15" creationId="{2574403B-C865-4E51-93B7-FFD5319EFF35}"/>
          </ac:cxnSpMkLst>
        </pc:cxnChg>
      </pc:sldChg>
      <pc:sldChg chg="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1358941661" sldId="522"/>
        </pc:sldMkLst>
      </pc:sldChg>
      <pc:sldChg chg="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3416401725" sldId="523"/>
        </pc:sldMkLst>
      </pc:sldChg>
      <pc:sldChg chg="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894697328" sldId="524"/>
        </pc:sldMkLst>
      </pc:sldChg>
      <pc:sldChg chg="modSp add del">
        <pc:chgData name="Walid Ben Romdhane" userId="24d68804-1cdd-4180-98e1-a83c40455eb3" providerId="ADAL" clId="{F4558FC0-0BB3-451B-85A6-0909833B73C5}" dt="2021-01-11T11:04:26.323" v="179"/>
        <pc:sldMkLst>
          <pc:docMk/>
          <pc:sldMk cId="357959039" sldId="525"/>
        </pc:sldMkLst>
        <pc:spChg chg="mod">
          <ac:chgData name="Walid Ben Romdhane" userId="24d68804-1cdd-4180-98e1-a83c40455eb3" providerId="ADAL" clId="{F4558FC0-0BB3-451B-85A6-0909833B73C5}" dt="2021-01-11T11:04:25.982" v="178" actId="20577"/>
          <ac:spMkLst>
            <pc:docMk/>
            <pc:sldMk cId="357959039" sldId="525"/>
            <ac:spMk id="2" creationId="{D3B0C74D-D0FB-4DFA-997F-6CD267821775}"/>
          </ac:spMkLst>
        </pc:spChg>
      </pc:sldChg>
      <pc:sldChg chg="addSp delSp modSp add modTransition delAnim modAnim">
        <pc:chgData name="Walid Ben Romdhane" userId="24d68804-1cdd-4180-98e1-a83c40455eb3" providerId="ADAL" clId="{F4558FC0-0BB3-451B-85A6-0909833B73C5}" dt="2021-01-11T18:55:10.336" v="3348"/>
        <pc:sldMkLst>
          <pc:docMk/>
          <pc:sldMk cId="798809979" sldId="525"/>
        </pc:sldMkLst>
        <pc:spChg chg="mod">
          <ac:chgData name="Walid Ben Romdhane" userId="24d68804-1cdd-4180-98e1-a83c40455eb3" providerId="ADAL" clId="{F4558FC0-0BB3-451B-85A6-0909833B73C5}" dt="2021-01-11T16:47:58.512" v="2458" actId="313"/>
          <ac:spMkLst>
            <pc:docMk/>
            <pc:sldMk cId="798809979" sldId="525"/>
            <ac:spMk id="2" creationId="{24448867-8795-4FF3-A40C-ECF217A8D541}"/>
          </ac:spMkLst>
        </pc:spChg>
        <pc:spChg chg="mod">
          <ac:chgData name="Walid Ben Romdhane" userId="24d68804-1cdd-4180-98e1-a83c40455eb3" providerId="ADAL" clId="{F4558FC0-0BB3-451B-85A6-0909833B73C5}" dt="2021-01-11T11:26:25.889" v="698" actId="20577"/>
          <ac:spMkLst>
            <pc:docMk/>
            <pc:sldMk cId="798809979" sldId="525"/>
            <ac:spMk id="8" creationId="{8C5DF63F-2E4F-4AF0-9AA1-DA49736B7624}"/>
          </ac:spMkLst>
        </pc:spChg>
        <pc:spChg chg="mod">
          <ac:chgData name="Walid Ben Romdhane" userId="24d68804-1cdd-4180-98e1-a83c40455eb3" providerId="ADAL" clId="{F4558FC0-0BB3-451B-85A6-0909833B73C5}" dt="2021-01-11T11:23:19.307" v="669" actId="1076"/>
          <ac:spMkLst>
            <pc:docMk/>
            <pc:sldMk cId="798809979" sldId="525"/>
            <ac:spMk id="9" creationId="{51AB1DCA-C916-4BAD-AA6A-219DD0C168EC}"/>
          </ac:spMkLst>
        </pc:spChg>
        <pc:spChg chg="mod">
          <ac:chgData name="Walid Ben Romdhane" userId="24d68804-1cdd-4180-98e1-a83c40455eb3" providerId="ADAL" clId="{F4558FC0-0BB3-451B-85A6-0909833B73C5}" dt="2021-01-11T11:23:24.468" v="670" actId="1076"/>
          <ac:spMkLst>
            <pc:docMk/>
            <pc:sldMk cId="798809979" sldId="525"/>
            <ac:spMk id="10" creationId="{F527A0DA-0A12-43B5-90C3-A1521FBAFD8C}"/>
          </ac:spMkLst>
        </pc:spChg>
        <pc:spChg chg="mod">
          <ac:chgData name="Walid Ben Romdhane" userId="24d68804-1cdd-4180-98e1-a83c40455eb3" providerId="ADAL" clId="{F4558FC0-0BB3-451B-85A6-0909833B73C5}" dt="2021-01-11T11:23:11.419" v="668" actId="1076"/>
          <ac:spMkLst>
            <pc:docMk/>
            <pc:sldMk cId="798809979" sldId="525"/>
            <ac:spMk id="11" creationId="{26273A3C-3219-4694-B271-19FA15CB4412}"/>
          </ac:spMkLst>
        </pc:spChg>
        <pc:spChg chg="mod">
          <ac:chgData name="Walid Ben Romdhane" userId="24d68804-1cdd-4180-98e1-a83c40455eb3" providerId="ADAL" clId="{F4558FC0-0BB3-451B-85A6-0909833B73C5}" dt="2021-01-11T11:33:26.796" v="775" actId="1036"/>
          <ac:spMkLst>
            <pc:docMk/>
            <pc:sldMk cId="798809979" sldId="525"/>
            <ac:spMk id="12" creationId="{E9D252B2-E87C-4101-B261-5A67C625A832}"/>
          </ac:spMkLst>
        </pc:spChg>
        <pc:spChg chg="mod">
          <ac:chgData name="Walid Ben Romdhane" userId="24d68804-1cdd-4180-98e1-a83c40455eb3" providerId="ADAL" clId="{F4558FC0-0BB3-451B-85A6-0909833B73C5}" dt="2021-01-11T11:31:37.779" v="770"/>
          <ac:spMkLst>
            <pc:docMk/>
            <pc:sldMk cId="798809979" sldId="525"/>
            <ac:spMk id="14" creationId="{62AE67BA-A9A8-4A50-9FE5-74903402571E}"/>
          </ac:spMkLst>
        </pc:spChg>
        <pc:spChg chg="add mod">
          <ac:chgData name="Walid Ben Romdhane" userId="24d68804-1cdd-4180-98e1-a83c40455eb3" providerId="ADAL" clId="{F4558FC0-0BB3-451B-85A6-0909833B73C5}" dt="2021-01-11T11:22:38.102" v="638" actId="571"/>
          <ac:spMkLst>
            <pc:docMk/>
            <pc:sldMk cId="798809979" sldId="525"/>
            <ac:spMk id="15" creationId="{94B92E20-29F1-4F69-9871-283128107347}"/>
          </ac:spMkLst>
        </pc:spChg>
        <pc:spChg chg="add mod">
          <ac:chgData name="Walid Ben Romdhane" userId="24d68804-1cdd-4180-98e1-a83c40455eb3" providerId="ADAL" clId="{F4558FC0-0BB3-451B-85A6-0909833B73C5}" dt="2021-01-11T11:33:26.796" v="775" actId="1036"/>
          <ac:spMkLst>
            <pc:docMk/>
            <pc:sldMk cId="798809979" sldId="525"/>
            <ac:spMk id="16" creationId="{07D187DA-0FC4-42C5-A21F-4A51B85EE31B}"/>
          </ac:spMkLst>
        </pc:spChg>
        <pc:spChg chg="add mod">
          <ac:chgData name="Walid Ben Romdhane" userId="24d68804-1cdd-4180-98e1-a83c40455eb3" providerId="ADAL" clId="{F4558FC0-0BB3-451B-85A6-0909833B73C5}" dt="2021-01-11T11:26:10.917" v="696" actId="571"/>
          <ac:spMkLst>
            <pc:docMk/>
            <pc:sldMk cId="798809979" sldId="525"/>
            <ac:spMk id="17" creationId="{BACFDB7E-EDBE-4A37-B1B1-1787C1601B7B}"/>
          </ac:spMkLst>
        </pc:spChg>
        <pc:spChg chg="add del">
          <ac:chgData name="Walid Ben Romdhane" userId="24d68804-1cdd-4180-98e1-a83c40455eb3" providerId="ADAL" clId="{F4558FC0-0BB3-451B-85A6-0909833B73C5}" dt="2021-01-11T17:56:12.702" v="2991" actId="478"/>
          <ac:spMkLst>
            <pc:docMk/>
            <pc:sldMk cId="798809979" sldId="525"/>
            <ac:spMk id="18" creationId="{8057F3C1-CFB2-42BB-8802-1C05C7462A64}"/>
          </ac:spMkLst>
        </pc:spChg>
        <pc:spChg chg="add mod">
          <ac:chgData name="Walid Ben Romdhane" userId="24d68804-1cdd-4180-98e1-a83c40455eb3" providerId="ADAL" clId="{F4558FC0-0BB3-451B-85A6-0909833B73C5}" dt="2021-01-11T11:26:10.917" v="696" actId="571"/>
          <ac:spMkLst>
            <pc:docMk/>
            <pc:sldMk cId="798809979" sldId="525"/>
            <ac:spMk id="18" creationId="{C5E3733A-0F26-46F4-9CC6-6A54F12FB904}"/>
          </ac:spMkLst>
        </pc:spChg>
        <pc:spChg chg="add del mod">
          <ac:chgData name="Walid Ben Romdhane" userId="24d68804-1cdd-4180-98e1-a83c40455eb3" providerId="ADAL" clId="{F4558FC0-0BB3-451B-85A6-0909833B73C5}" dt="2021-01-11T11:28:09.539" v="716" actId="478"/>
          <ac:spMkLst>
            <pc:docMk/>
            <pc:sldMk cId="798809979" sldId="525"/>
            <ac:spMk id="19" creationId="{2BA78E61-1E95-4765-9E42-33C801ABA9FA}"/>
          </ac:spMkLst>
        </pc:spChg>
        <pc:spChg chg="add mod">
          <ac:chgData name="Walid Ben Romdhane" userId="24d68804-1cdd-4180-98e1-a83c40455eb3" providerId="ADAL" clId="{F4558FC0-0BB3-451B-85A6-0909833B73C5}" dt="2021-01-11T11:33:26.796" v="775" actId="1036"/>
          <ac:spMkLst>
            <pc:docMk/>
            <pc:sldMk cId="798809979" sldId="525"/>
            <ac:spMk id="20" creationId="{2EC5FA79-D064-46B3-8BF8-CBEB5FFD9984}"/>
          </ac:spMkLst>
        </pc:spChg>
        <pc:spChg chg="add mod">
          <ac:chgData name="Walid Ben Romdhane" userId="24d68804-1cdd-4180-98e1-a83c40455eb3" providerId="ADAL" clId="{F4558FC0-0BB3-451B-85A6-0909833B73C5}" dt="2021-01-11T11:33:45.293" v="785" actId="1036"/>
          <ac:spMkLst>
            <pc:docMk/>
            <pc:sldMk cId="798809979" sldId="525"/>
            <ac:spMk id="21" creationId="{1D50C8E1-2E8A-4D86-9B6F-E32EB075BFA5}"/>
          </ac:spMkLst>
        </pc:spChg>
        <pc:spChg chg="add mod">
          <ac:chgData name="Walid Ben Romdhane" userId="24d68804-1cdd-4180-98e1-a83c40455eb3" providerId="ADAL" clId="{F4558FC0-0BB3-451B-85A6-0909833B73C5}" dt="2021-01-11T11:33:26.796" v="775" actId="1036"/>
          <ac:spMkLst>
            <pc:docMk/>
            <pc:sldMk cId="798809979" sldId="525"/>
            <ac:spMk id="22" creationId="{27504EDA-CA7B-4B75-AF69-57D9511C8BA6}"/>
          </ac:spMkLst>
        </pc:spChg>
        <pc:picChg chg="del">
          <ac:chgData name="Walid Ben Romdhane" userId="24d68804-1cdd-4180-98e1-a83c40455eb3" providerId="ADAL" clId="{F4558FC0-0BB3-451B-85A6-0909833B73C5}" dt="2021-01-11T11:21:43.036" v="597" actId="478"/>
          <ac:picMkLst>
            <pc:docMk/>
            <pc:sldMk cId="798809979" sldId="525"/>
            <ac:picMk id="3" creationId="{BDF01DEE-04AD-45C3-83C7-0EE67EBAEF6F}"/>
          </ac:picMkLst>
        </pc:picChg>
      </pc:sldChg>
      <pc:sldChg chg="modSp add del">
        <pc:chgData name="Walid Ben Romdhane" userId="24d68804-1cdd-4180-98e1-a83c40455eb3" providerId="ADAL" clId="{F4558FC0-0BB3-451B-85A6-0909833B73C5}" dt="2021-01-11T11:03:39.875" v="134"/>
        <pc:sldMkLst>
          <pc:docMk/>
          <pc:sldMk cId="1330263530" sldId="525"/>
        </pc:sldMkLst>
        <pc:spChg chg="mod">
          <ac:chgData name="Walid Ben Romdhane" userId="24d68804-1cdd-4180-98e1-a83c40455eb3" providerId="ADAL" clId="{F4558FC0-0BB3-451B-85A6-0909833B73C5}" dt="2021-01-11T11:03:39.428" v="133" actId="20577"/>
          <ac:spMkLst>
            <pc:docMk/>
            <pc:sldMk cId="1330263530" sldId="525"/>
            <ac:spMk id="2" creationId="{CDDFA291-480F-4A1A-859C-60E2CF114B3E}"/>
          </ac:spMkLst>
        </pc:spChg>
      </pc:sldChg>
      <pc:sldChg chg="addSp delSp modSp add del">
        <pc:chgData name="Walid Ben Romdhane" userId="24d68804-1cdd-4180-98e1-a83c40455eb3" providerId="ADAL" clId="{F4558FC0-0BB3-451B-85A6-0909833B73C5}" dt="2021-01-11T12:12:11.703" v="1343" actId="2696"/>
        <pc:sldMkLst>
          <pc:docMk/>
          <pc:sldMk cId="136352595" sldId="526"/>
        </pc:sldMkLst>
        <pc:spChg chg="del mod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2" creationId="{24448867-8795-4FF3-A40C-ECF217A8D541}"/>
          </ac:spMkLst>
        </pc:spChg>
        <pc:spChg chg="del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4" creationId="{2729DB85-FD91-474C-8F37-E8ABA30F02A2}"/>
          </ac:spMkLst>
        </pc:spChg>
        <pc:spChg chg="del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5" creationId="{9D4180D4-31A2-4DE0-8C77-327E616600D8}"/>
          </ac:spMkLst>
        </pc:spChg>
        <pc:spChg chg="del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7" creationId="{74E139FA-5C8E-4FEC-92EA-E1E3D166C031}"/>
          </ac:spMkLst>
        </pc:spChg>
        <pc:spChg chg="del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8" creationId="{8C5DF63F-2E4F-4AF0-9AA1-DA49736B7624}"/>
          </ac:spMkLst>
        </pc:spChg>
        <pc:spChg chg="del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9" creationId="{51AB1DCA-C916-4BAD-AA6A-219DD0C168EC}"/>
          </ac:spMkLst>
        </pc:spChg>
        <pc:spChg chg="del">
          <ac:chgData name="Walid Ben Romdhane" userId="24d68804-1cdd-4180-98e1-a83c40455eb3" providerId="ADAL" clId="{F4558FC0-0BB3-451B-85A6-0909833B73C5}" dt="2021-01-11T11:35:16.076" v="795" actId="478"/>
          <ac:spMkLst>
            <pc:docMk/>
            <pc:sldMk cId="136352595" sldId="526"/>
            <ac:spMk id="10" creationId="{F527A0DA-0A12-43B5-90C3-A1521FBAFD8C}"/>
          </ac:spMkLst>
        </pc:spChg>
        <pc:spChg chg="del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11" creationId="{26273A3C-3219-4694-B271-19FA15CB4412}"/>
          </ac:spMkLst>
        </pc:spChg>
        <pc:spChg chg="del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12" creationId="{E9D252B2-E87C-4101-B261-5A67C625A832}"/>
          </ac:spMkLst>
        </pc:spChg>
        <pc:spChg chg="del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13" creationId="{1D7148EC-D533-4C1C-98C9-BA052E5C3FB3}"/>
          </ac:spMkLst>
        </pc:spChg>
        <pc:spChg chg="del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14" creationId="{62AE67BA-A9A8-4A50-9FE5-74903402571E}"/>
          </ac:spMkLst>
        </pc:spChg>
        <pc:spChg chg="add del mod">
          <ac:chgData name="Walid Ben Romdhane" userId="24d68804-1cdd-4180-98e1-a83c40455eb3" providerId="ADAL" clId="{F4558FC0-0BB3-451B-85A6-0909833B73C5}" dt="2021-01-11T11:35:16.076" v="795" actId="478"/>
          <ac:spMkLst>
            <pc:docMk/>
            <pc:sldMk cId="136352595" sldId="526"/>
            <ac:spMk id="15" creationId="{CD45AA4B-4A89-4DBF-863E-8914AA2DFD7E}"/>
          </ac:spMkLst>
        </pc:spChg>
        <pc:spChg chg="del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16" creationId="{07D187DA-0FC4-42C5-A21F-4A51B85EE31B}"/>
          </ac:spMkLst>
        </pc:spChg>
        <pc:spChg chg="del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20" creationId="{2EC5FA79-D064-46B3-8BF8-CBEB5FFD9984}"/>
          </ac:spMkLst>
        </pc:spChg>
        <pc:spChg chg="del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21" creationId="{1D50C8E1-2E8A-4D86-9B6F-E32EB075BFA5}"/>
          </ac:spMkLst>
        </pc:spChg>
        <pc:spChg chg="del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22" creationId="{27504EDA-CA7B-4B75-AF69-57D9511C8BA6}"/>
          </ac:spMkLst>
        </pc:spChg>
        <pc:spChg chg="add del mod">
          <ac:chgData name="Walid Ben Romdhane" userId="24d68804-1cdd-4180-98e1-a83c40455eb3" providerId="ADAL" clId="{F4558FC0-0BB3-451B-85A6-0909833B73C5}" dt="2021-01-11T11:57:18.285" v="1017"/>
          <ac:spMkLst>
            <pc:docMk/>
            <pc:sldMk cId="136352595" sldId="526"/>
            <ac:spMk id="23" creationId="{F1A69BE0-6329-47E6-BCC6-26A48EF0F0E2}"/>
          </ac:spMkLst>
        </pc:spChg>
        <pc:graphicFrameChg chg="add del mod modGraphic">
          <ac:chgData name="Walid Ben Romdhane" userId="24d68804-1cdd-4180-98e1-a83c40455eb3" providerId="ADAL" clId="{F4558FC0-0BB3-451B-85A6-0909833B73C5}" dt="2021-01-11T11:57:12.691" v="1015" actId="478"/>
          <ac:graphicFrameMkLst>
            <pc:docMk/>
            <pc:sldMk cId="136352595" sldId="526"/>
            <ac:graphicFrameMk id="17" creationId="{A168F985-B1AB-4447-87CB-35BB41A2165E}"/>
          </ac:graphicFrameMkLst>
        </pc:graphicFrameChg>
        <pc:cxnChg chg="del">
          <ac:chgData name="Walid Ben Romdhane" userId="24d68804-1cdd-4180-98e1-a83c40455eb3" providerId="ADAL" clId="{F4558FC0-0BB3-451B-85A6-0909833B73C5}" dt="2021-01-11T11:35:12.880" v="794" actId="478"/>
          <ac:cxnSpMkLst>
            <pc:docMk/>
            <pc:sldMk cId="136352595" sldId="526"/>
            <ac:cxnSpMk id="6" creationId="{B2449C50-933E-4E95-ABEA-2F91D79255FB}"/>
          </ac:cxnSpMkLst>
        </pc:cxnChg>
      </pc:sldChg>
      <pc:sldChg chg="addSp delSp modSp add del">
        <pc:chgData name="Walid Ben Romdhane" userId="24d68804-1cdd-4180-98e1-a83c40455eb3" providerId="ADAL" clId="{F4558FC0-0BB3-451B-85A6-0909833B73C5}" dt="2021-01-11T11:50:13.773" v="919"/>
        <pc:sldMkLst>
          <pc:docMk/>
          <pc:sldMk cId="1284881451" sldId="527"/>
        </pc:sldMkLst>
        <pc:spChg chg="add del">
          <ac:chgData name="Walid Ben Romdhane" userId="24d68804-1cdd-4180-98e1-a83c40455eb3" providerId="ADAL" clId="{F4558FC0-0BB3-451B-85A6-0909833B73C5}" dt="2021-01-11T11:50:09.864" v="913"/>
          <ac:spMkLst>
            <pc:docMk/>
            <pc:sldMk cId="1284881451" sldId="527"/>
            <ac:spMk id="2" creationId="{72D2B3E7-1BFB-4F2B-8BF8-D2BF1B72FFE8}"/>
          </ac:spMkLst>
        </pc:spChg>
        <pc:graphicFrameChg chg="mod modGraphic">
          <ac:chgData name="Walid Ben Romdhane" userId="24d68804-1cdd-4180-98e1-a83c40455eb3" providerId="ADAL" clId="{F4558FC0-0BB3-451B-85A6-0909833B73C5}" dt="2021-01-11T11:50:13.285" v="918" actId="14100"/>
          <ac:graphicFrameMkLst>
            <pc:docMk/>
            <pc:sldMk cId="1284881451" sldId="527"/>
            <ac:graphicFrameMk id="17" creationId="{A168F985-B1AB-4447-87CB-35BB41A2165E}"/>
          </ac:graphicFrameMkLst>
        </pc:graphicFrameChg>
      </pc:sldChg>
      <pc:sldChg chg="modSp add ord modTransition modNotesTx">
        <pc:chgData name="Walid Ben Romdhane" userId="24d68804-1cdd-4180-98e1-a83c40455eb3" providerId="ADAL" clId="{F4558FC0-0BB3-451B-85A6-0909833B73C5}" dt="2021-01-12T12:21:26.906" v="3616" actId="20577"/>
        <pc:sldMkLst>
          <pc:docMk/>
          <pc:sldMk cId="2550708709" sldId="527"/>
        </pc:sldMkLst>
        <pc:graphicFrameChg chg="mod modGraphic">
          <ac:chgData name="Walid Ben Romdhane" userId="24d68804-1cdd-4180-98e1-a83c40455eb3" providerId="ADAL" clId="{F4558FC0-0BB3-451B-85A6-0909833B73C5}" dt="2021-01-12T12:21:26.906" v="3616" actId="20577"/>
          <ac:graphicFrameMkLst>
            <pc:docMk/>
            <pc:sldMk cId="2550708709" sldId="527"/>
            <ac:graphicFrameMk id="17" creationId="{A168F985-B1AB-4447-87CB-35BB41A2165E}"/>
          </ac:graphicFrameMkLst>
        </pc:graphicFrameChg>
      </pc:sldChg>
      <pc:sldChg chg="addSp delSp modSp add modTransition delAnim modAnim modNotesTx">
        <pc:chgData name="Walid Ben Romdhane" userId="24d68804-1cdd-4180-98e1-a83c40455eb3" providerId="ADAL" clId="{F4558FC0-0BB3-451B-85A6-0909833B73C5}" dt="2021-01-12T12:23:06.825" v="3689" actId="14100"/>
        <pc:sldMkLst>
          <pc:docMk/>
          <pc:sldMk cId="1594865538" sldId="528"/>
        </pc:sldMkLst>
        <pc:spChg chg="add del mod">
          <ac:chgData name="Walid Ben Romdhane" userId="24d68804-1cdd-4180-98e1-a83c40455eb3" providerId="ADAL" clId="{F4558FC0-0BB3-451B-85A6-0909833B73C5}" dt="2021-01-11T12:01:32.446" v="1163" actId="478"/>
          <ac:spMkLst>
            <pc:docMk/>
            <pc:sldMk cId="1594865538" sldId="528"/>
            <ac:spMk id="2" creationId="{EE86A885-5FE4-48B2-9294-8A928AD5D9CE}"/>
          </ac:spMkLst>
        </pc:spChg>
        <pc:spChg chg="add mod">
          <ac:chgData name="Walid Ben Romdhane" userId="24d68804-1cdd-4180-98e1-a83c40455eb3" providerId="ADAL" clId="{F4558FC0-0BB3-451B-85A6-0909833B73C5}" dt="2021-01-11T16:50:20.044" v="2527" actId="1036"/>
          <ac:spMkLst>
            <pc:docMk/>
            <pc:sldMk cId="1594865538" sldId="528"/>
            <ac:spMk id="3" creationId="{E830ABD1-AD68-46DE-B11D-26EDD48225F9}"/>
          </ac:spMkLst>
        </pc:spChg>
        <pc:spChg chg="add mod">
          <ac:chgData name="Walid Ben Romdhane" userId="24d68804-1cdd-4180-98e1-a83c40455eb3" providerId="ADAL" clId="{F4558FC0-0BB3-451B-85A6-0909833B73C5}" dt="2021-01-11T16:50:20.044" v="2527" actId="1036"/>
          <ac:spMkLst>
            <pc:docMk/>
            <pc:sldMk cId="1594865538" sldId="528"/>
            <ac:spMk id="4" creationId="{3C0E99CA-9C0D-4999-A70F-D6DE9B8C1C64}"/>
          </ac:spMkLst>
        </pc:spChg>
        <pc:spChg chg="add mod">
          <ac:chgData name="Walid Ben Romdhane" userId="24d68804-1cdd-4180-98e1-a83c40455eb3" providerId="ADAL" clId="{F4558FC0-0BB3-451B-85A6-0909833B73C5}" dt="2021-01-11T16:50:20.044" v="2527" actId="1036"/>
          <ac:spMkLst>
            <pc:docMk/>
            <pc:sldMk cId="1594865538" sldId="528"/>
            <ac:spMk id="5" creationId="{C145A2A7-775E-4561-AA7F-917830022BE5}"/>
          </ac:spMkLst>
        </pc:spChg>
        <pc:spChg chg="add del mod">
          <ac:chgData name="Walid Ben Romdhane" userId="24d68804-1cdd-4180-98e1-a83c40455eb3" providerId="ADAL" clId="{F4558FC0-0BB3-451B-85A6-0909833B73C5}" dt="2021-01-11T12:02:52.898" v="1226" actId="478"/>
          <ac:spMkLst>
            <pc:docMk/>
            <pc:sldMk cId="1594865538" sldId="528"/>
            <ac:spMk id="6" creationId="{42B2A74F-EF7B-4CAA-8EC7-CB87A983BE62}"/>
          </ac:spMkLst>
        </pc:spChg>
        <pc:spChg chg="add mod">
          <ac:chgData name="Walid Ben Romdhane" userId="24d68804-1cdd-4180-98e1-a83c40455eb3" providerId="ADAL" clId="{F4558FC0-0BB3-451B-85A6-0909833B73C5}" dt="2021-01-12T12:23:06.825" v="3689" actId="14100"/>
          <ac:spMkLst>
            <pc:docMk/>
            <pc:sldMk cId="1594865538" sldId="528"/>
            <ac:spMk id="7" creationId="{B1F344B2-7DD5-4D2A-BCDC-8048E4D74DE6}"/>
          </ac:spMkLst>
        </pc:spChg>
        <pc:spChg chg="add del mod">
          <ac:chgData name="Walid Ben Romdhane" userId="24d68804-1cdd-4180-98e1-a83c40455eb3" providerId="ADAL" clId="{F4558FC0-0BB3-451B-85A6-0909833B73C5}" dt="2021-01-11T12:02:26.860" v="1215" actId="478"/>
          <ac:spMkLst>
            <pc:docMk/>
            <pc:sldMk cId="1594865538" sldId="528"/>
            <ac:spMk id="8" creationId="{EA90A748-C8FD-46B5-B09A-8493068725E1}"/>
          </ac:spMkLst>
        </pc:spChg>
        <pc:spChg chg="add mod">
          <ac:chgData name="Walid Ben Romdhane" userId="24d68804-1cdd-4180-98e1-a83c40455eb3" providerId="ADAL" clId="{F4558FC0-0BB3-451B-85A6-0909833B73C5}" dt="2021-01-12T12:22:44.408" v="3687" actId="20577"/>
          <ac:spMkLst>
            <pc:docMk/>
            <pc:sldMk cId="1594865538" sldId="528"/>
            <ac:spMk id="14" creationId="{4906DE6E-5975-4BAC-9BF9-2E7A43BE8565}"/>
          </ac:spMkLst>
        </pc:spChg>
        <pc:spChg chg="add mod">
          <ac:chgData name="Walid Ben Romdhane" userId="24d68804-1cdd-4180-98e1-a83c40455eb3" providerId="ADAL" clId="{F4558FC0-0BB3-451B-85A6-0909833B73C5}" dt="2021-01-11T16:52:34.583" v="2537" actId="14100"/>
          <ac:spMkLst>
            <pc:docMk/>
            <pc:sldMk cId="1594865538" sldId="528"/>
            <ac:spMk id="15" creationId="{13E3B53E-56CB-4C8E-8BE4-A6B4F39693D3}"/>
          </ac:spMkLst>
        </pc:spChg>
        <pc:graphicFrameChg chg="add mod ord modGraphic">
          <ac:chgData name="Walid Ben Romdhane" userId="24d68804-1cdd-4180-98e1-a83c40455eb3" providerId="ADAL" clId="{F4558FC0-0BB3-451B-85A6-0909833B73C5}" dt="2021-01-12T12:23:02.112" v="3688" actId="167"/>
          <ac:graphicFrameMkLst>
            <pc:docMk/>
            <pc:sldMk cId="1594865538" sldId="528"/>
            <ac:graphicFrameMk id="16" creationId="{A1A38A5C-29F1-47EE-A216-DDADB5A2B967}"/>
          </ac:graphicFrameMkLst>
        </pc:graphicFrameChg>
        <pc:graphicFrameChg chg="del mod modGraphic">
          <ac:chgData name="Walid Ben Romdhane" userId="24d68804-1cdd-4180-98e1-a83c40455eb3" providerId="ADAL" clId="{F4558FC0-0BB3-451B-85A6-0909833B73C5}" dt="2021-01-12T12:21:41.967" v="3617" actId="478"/>
          <ac:graphicFrameMkLst>
            <pc:docMk/>
            <pc:sldMk cId="1594865538" sldId="528"/>
            <ac:graphicFrameMk id="17" creationId="{A168F985-B1AB-4447-87CB-35BB41A2165E}"/>
          </ac:graphicFrameMkLst>
        </pc:graphicFrameChg>
        <pc:picChg chg="add mod">
          <ac:chgData name="Walid Ben Romdhane" userId="24d68804-1cdd-4180-98e1-a83c40455eb3" providerId="ADAL" clId="{F4558FC0-0BB3-451B-85A6-0909833B73C5}" dt="2021-01-11T16:50:20.044" v="2527" actId="1036"/>
          <ac:picMkLst>
            <pc:docMk/>
            <pc:sldMk cId="1594865538" sldId="528"/>
            <ac:picMk id="9" creationId="{CA5C3E5C-9727-4451-A26F-216E0F7D18A9}"/>
          </ac:picMkLst>
        </pc:picChg>
        <pc:picChg chg="add mod">
          <ac:chgData name="Walid Ben Romdhane" userId="24d68804-1cdd-4180-98e1-a83c40455eb3" providerId="ADAL" clId="{F4558FC0-0BB3-451B-85A6-0909833B73C5}" dt="2021-01-11T16:50:20.044" v="2527" actId="1036"/>
          <ac:picMkLst>
            <pc:docMk/>
            <pc:sldMk cId="1594865538" sldId="528"/>
            <ac:picMk id="10" creationId="{92EC7328-2F56-45CF-A05D-E534633D7D1C}"/>
          </ac:picMkLst>
        </pc:picChg>
        <pc:picChg chg="add mod">
          <ac:chgData name="Walid Ben Romdhane" userId="24d68804-1cdd-4180-98e1-a83c40455eb3" providerId="ADAL" clId="{F4558FC0-0BB3-451B-85A6-0909833B73C5}" dt="2021-01-11T16:50:20.044" v="2527" actId="1036"/>
          <ac:picMkLst>
            <pc:docMk/>
            <pc:sldMk cId="1594865538" sldId="528"/>
            <ac:picMk id="11" creationId="{A178D546-7B89-427D-BE3A-6E5E7CB305F3}"/>
          </ac:picMkLst>
        </pc:picChg>
        <pc:picChg chg="add mod">
          <ac:chgData name="Walid Ben Romdhane" userId="24d68804-1cdd-4180-98e1-a83c40455eb3" providerId="ADAL" clId="{F4558FC0-0BB3-451B-85A6-0909833B73C5}" dt="2021-01-11T16:50:20.044" v="2527" actId="1036"/>
          <ac:picMkLst>
            <pc:docMk/>
            <pc:sldMk cId="1594865538" sldId="528"/>
            <ac:picMk id="12" creationId="{839A1691-0404-49F2-BFBF-43E39FF76C1F}"/>
          </ac:picMkLst>
        </pc:picChg>
        <pc:picChg chg="add mod">
          <ac:chgData name="Walid Ben Romdhane" userId="24d68804-1cdd-4180-98e1-a83c40455eb3" providerId="ADAL" clId="{F4558FC0-0BB3-451B-85A6-0909833B73C5}" dt="2021-01-11T16:50:20.044" v="2527" actId="1036"/>
          <ac:picMkLst>
            <pc:docMk/>
            <pc:sldMk cId="1594865538" sldId="528"/>
            <ac:picMk id="13" creationId="{A40E06F7-9919-4620-9CDE-86FC8913495A}"/>
          </ac:picMkLst>
        </pc:picChg>
      </pc:sldChg>
      <pc:sldChg chg="modSp add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3808153916" sldId="529"/>
        </pc:sldMkLst>
        <pc:spChg chg="mod">
          <ac:chgData name="Walid Ben Romdhane" userId="24d68804-1cdd-4180-98e1-a83c40455eb3" providerId="ADAL" clId="{F4558FC0-0BB3-451B-85A6-0909833B73C5}" dt="2021-01-11T14:15:47.243" v="1346" actId="207"/>
          <ac:spMkLst>
            <pc:docMk/>
            <pc:sldMk cId="3808153916" sldId="529"/>
            <ac:spMk id="7" creationId="{CA146C49-788D-4476-91D5-C61100350991}"/>
          </ac:spMkLst>
        </pc:spChg>
        <pc:spChg chg="mod">
          <ac:chgData name="Walid Ben Romdhane" userId="24d68804-1cdd-4180-98e1-a83c40455eb3" providerId="ADAL" clId="{F4558FC0-0BB3-451B-85A6-0909833B73C5}" dt="2021-01-11T14:15:47.243" v="1346" actId="207"/>
          <ac:spMkLst>
            <pc:docMk/>
            <pc:sldMk cId="3808153916" sldId="529"/>
            <ac:spMk id="8" creationId="{C141F741-4AA1-4C31-BE2E-AD56A1FD5DA1}"/>
          </ac:spMkLst>
        </pc:spChg>
        <pc:spChg chg="mod">
          <ac:chgData name="Walid Ben Romdhane" userId="24d68804-1cdd-4180-98e1-a83c40455eb3" providerId="ADAL" clId="{F4558FC0-0BB3-451B-85A6-0909833B73C5}" dt="2021-01-11T14:15:47.243" v="1346" actId="207"/>
          <ac:spMkLst>
            <pc:docMk/>
            <pc:sldMk cId="3808153916" sldId="529"/>
            <ac:spMk id="9" creationId="{51D3C59B-486B-4A9A-AD39-21108E368589}"/>
          </ac:spMkLst>
        </pc:spChg>
      </pc:sldChg>
      <pc:sldChg chg="add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3457624030" sldId="530"/>
        </pc:sldMkLst>
      </pc:sldChg>
      <pc:sldChg chg="modSp add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1431703726" sldId="531"/>
        </pc:sldMkLst>
        <pc:spChg chg="mod">
          <ac:chgData name="Walid Ben Romdhane" userId="24d68804-1cdd-4180-98e1-a83c40455eb3" providerId="ADAL" clId="{F4558FC0-0BB3-451B-85A6-0909833B73C5}" dt="2021-01-11T14:16:12.391" v="1349" actId="207"/>
          <ac:spMkLst>
            <pc:docMk/>
            <pc:sldMk cId="1431703726" sldId="531"/>
            <ac:spMk id="5" creationId="{03644905-0601-41ED-9310-6F08966F6FAA}"/>
          </ac:spMkLst>
        </pc:spChg>
        <pc:spChg chg="mod">
          <ac:chgData name="Walid Ben Romdhane" userId="24d68804-1cdd-4180-98e1-a83c40455eb3" providerId="ADAL" clId="{F4558FC0-0BB3-451B-85A6-0909833B73C5}" dt="2021-01-11T18:10:33.733" v="3033" actId="962"/>
          <ac:spMkLst>
            <pc:docMk/>
            <pc:sldMk cId="1431703726" sldId="531"/>
            <ac:spMk id="7" creationId="{CA146C49-788D-4476-91D5-C61100350991}"/>
          </ac:spMkLst>
        </pc:spChg>
        <pc:spChg chg="mod">
          <ac:chgData name="Walid Ben Romdhane" userId="24d68804-1cdd-4180-98e1-a83c40455eb3" providerId="ADAL" clId="{F4558FC0-0BB3-451B-85A6-0909833B73C5}" dt="2021-01-11T14:16:12.391" v="1349" actId="207"/>
          <ac:spMkLst>
            <pc:docMk/>
            <pc:sldMk cId="1431703726" sldId="531"/>
            <ac:spMk id="8" creationId="{C141F741-4AA1-4C31-BE2E-AD56A1FD5DA1}"/>
          </ac:spMkLst>
        </pc:spChg>
        <pc:spChg chg="mod">
          <ac:chgData name="Walid Ben Romdhane" userId="24d68804-1cdd-4180-98e1-a83c40455eb3" providerId="ADAL" clId="{F4558FC0-0BB3-451B-85A6-0909833B73C5}" dt="2021-01-11T14:16:12.391" v="1349" actId="207"/>
          <ac:spMkLst>
            <pc:docMk/>
            <pc:sldMk cId="1431703726" sldId="531"/>
            <ac:spMk id="9" creationId="{51D3C59B-486B-4A9A-AD39-21108E368589}"/>
          </ac:spMkLst>
        </pc:spChg>
      </pc:sldChg>
      <pc:sldChg chg="modSp add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1860699730" sldId="532"/>
        </pc:sldMkLst>
        <pc:spChg chg="mod">
          <ac:chgData name="Walid Ben Romdhane" userId="24d68804-1cdd-4180-98e1-a83c40455eb3" providerId="ADAL" clId="{F4558FC0-0BB3-451B-85A6-0909833B73C5}" dt="2021-01-11T14:36:57.823" v="1431" actId="1035"/>
          <ac:spMkLst>
            <pc:docMk/>
            <pc:sldMk cId="1860699730" sldId="532"/>
            <ac:spMk id="4" creationId="{A3F0ABFA-A2CB-4E7A-BCF3-C5A4856F55EC}"/>
          </ac:spMkLst>
        </pc:spChg>
        <pc:picChg chg="mod">
          <ac:chgData name="Walid Ben Romdhane" userId="24d68804-1cdd-4180-98e1-a83c40455eb3" providerId="ADAL" clId="{F4558FC0-0BB3-451B-85A6-0909833B73C5}" dt="2021-01-11T14:36:51.733" v="1422" actId="1035"/>
          <ac:picMkLst>
            <pc:docMk/>
            <pc:sldMk cId="1860699730" sldId="532"/>
            <ac:picMk id="3" creationId="{F85684FA-CE74-4E88-8DF0-FC305CE8A76F}"/>
          </ac:picMkLst>
        </pc:picChg>
      </pc:sldChg>
      <pc:sldChg chg="addSp delSp modSp add modTransition addAnim delAnim modAnim">
        <pc:chgData name="Walid Ben Romdhane" userId="24d68804-1cdd-4180-98e1-a83c40455eb3" providerId="ADAL" clId="{F4558FC0-0BB3-451B-85A6-0909833B73C5}" dt="2021-01-11T18:55:10.336" v="3348"/>
        <pc:sldMkLst>
          <pc:docMk/>
          <pc:sldMk cId="3097401523" sldId="533"/>
        </pc:sldMkLst>
        <pc:spChg chg="add mod">
          <ac:chgData name="Walid Ben Romdhane" userId="24d68804-1cdd-4180-98e1-a83c40455eb3" providerId="ADAL" clId="{F4558FC0-0BB3-451B-85A6-0909833B73C5}" dt="2021-01-11T14:42:37.924" v="1723" actId="1036"/>
          <ac:spMkLst>
            <pc:docMk/>
            <pc:sldMk cId="3097401523" sldId="533"/>
            <ac:spMk id="9" creationId="{53480F5C-F6BD-4C8D-9373-ED7429471623}"/>
          </ac:spMkLst>
        </pc:spChg>
        <pc:spChg chg="add del mod">
          <ac:chgData name="Walid Ben Romdhane" userId="24d68804-1cdd-4180-98e1-a83c40455eb3" providerId="ADAL" clId="{F4558FC0-0BB3-451B-85A6-0909833B73C5}" dt="2021-01-11T14:43:45.631" v="1853" actId="1036"/>
          <ac:spMkLst>
            <pc:docMk/>
            <pc:sldMk cId="3097401523" sldId="533"/>
            <ac:spMk id="10" creationId="{466E16B9-F9C1-4EC7-B826-B595B3B5C596}"/>
          </ac:spMkLst>
        </pc:spChg>
        <pc:spChg chg="del mod">
          <ac:chgData name="Walid Ben Romdhane" userId="24d68804-1cdd-4180-98e1-a83c40455eb3" providerId="ADAL" clId="{F4558FC0-0BB3-451B-85A6-0909833B73C5}" dt="2021-01-11T14:40:00.338" v="1487" actId="478"/>
          <ac:spMkLst>
            <pc:docMk/>
            <pc:sldMk cId="3097401523" sldId="533"/>
            <ac:spMk id="11" creationId="{12D7BFBD-3064-41E9-92F6-B2A0C72344D6}"/>
          </ac:spMkLst>
        </pc:spChg>
        <pc:spChg chg="del">
          <ac:chgData name="Walid Ben Romdhane" userId="24d68804-1cdd-4180-98e1-a83c40455eb3" providerId="ADAL" clId="{F4558FC0-0BB3-451B-85A6-0909833B73C5}" dt="2021-01-11T14:39:07.371" v="1439" actId="478"/>
          <ac:spMkLst>
            <pc:docMk/>
            <pc:sldMk cId="3097401523" sldId="533"/>
            <ac:spMk id="12" creationId="{A0453B95-BBF1-4C64-84E9-E783C40A5C13}"/>
          </ac:spMkLst>
        </pc:spChg>
        <pc:spChg chg="mod">
          <ac:chgData name="Walid Ben Romdhane" userId="24d68804-1cdd-4180-98e1-a83c40455eb3" providerId="ADAL" clId="{F4558FC0-0BB3-451B-85A6-0909833B73C5}" dt="2021-01-11T14:42:37.924" v="1723" actId="1036"/>
          <ac:spMkLst>
            <pc:docMk/>
            <pc:sldMk cId="3097401523" sldId="533"/>
            <ac:spMk id="13" creationId="{A579E64F-2E4C-47CF-878B-3B84DD71F479}"/>
          </ac:spMkLst>
        </pc:spChg>
        <pc:spChg chg="add del mod">
          <ac:chgData name="Walid Ben Romdhane" userId="24d68804-1cdd-4180-98e1-a83c40455eb3" providerId="ADAL" clId="{F4558FC0-0BB3-451B-85A6-0909833B73C5}" dt="2021-01-11T14:43:37.466" v="1848" actId="1035"/>
          <ac:spMkLst>
            <pc:docMk/>
            <pc:sldMk cId="3097401523" sldId="533"/>
            <ac:spMk id="14" creationId="{17A0E1F9-7F1F-4DC0-810A-2E3EE6C4517D}"/>
          </ac:spMkLst>
        </pc:spChg>
        <pc:spChg chg="add mod">
          <ac:chgData name="Walid Ben Romdhane" userId="24d68804-1cdd-4180-98e1-a83c40455eb3" providerId="ADAL" clId="{F4558FC0-0BB3-451B-85A6-0909833B73C5}" dt="2021-01-11T14:42:37.924" v="1723" actId="1036"/>
          <ac:spMkLst>
            <pc:docMk/>
            <pc:sldMk cId="3097401523" sldId="533"/>
            <ac:spMk id="15" creationId="{15A66055-890B-4709-91B0-B1419CC7BE8A}"/>
          </ac:spMkLst>
        </pc:spChg>
        <pc:cxnChg chg="mod">
          <ac:chgData name="Walid Ben Romdhane" userId="24d68804-1cdd-4180-98e1-a83c40455eb3" providerId="ADAL" clId="{F4558FC0-0BB3-451B-85A6-0909833B73C5}" dt="2021-01-11T14:42:05.667" v="1671" actId="1036"/>
          <ac:cxnSpMkLst>
            <pc:docMk/>
            <pc:sldMk cId="3097401523" sldId="533"/>
            <ac:cxnSpMk id="6" creationId="{B2449C50-933E-4E95-ABEA-2F91D79255FB}"/>
          </ac:cxnSpMkLst>
        </pc:cxnChg>
      </pc:sldChg>
      <pc:sldChg chg="addSp delSp modSp add modTransition modAnim modNotesTx">
        <pc:chgData name="Walid Ben Romdhane" userId="24d68804-1cdd-4180-98e1-a83c40455eb3" providerId="ADAL" clId="{F4558FC0-0BB3-451B-85A6-0909833B73C5}" dt="2021-01-12T08:43:02.522" v="3350" actId="20577"/>
        <pc:sldMkLst>
          <pc:docMk/>
          <pc:sldMk cId="3288735768" sldId="534"/>
        </pc:sldMkLst>
        <pc:spChg chg="mod">
          <ac:chgData name="Walid Ben Romdhane" userId="24d68804-1cdd-4180-98e1-a83c40455eb3" providerId="ADAL" clId="{F4558FC0-0BB3-451B-85A6-0909833B73C5}" dt="2021-01-11T16:47:45.678" v="2455" actId="313"/>
          <ac:spMkLst>
            <pc:docMk/>
            <pc:sldMk cId="3288735768" sldId="534"/>
            <ac:spMk id="2" creationId="{24448867-8795-4FF3-A40C-ECF217A8D541}"/>
          </ac:spMkLst>
        </pc:spChg>
        <pc:spChg chg="mod">
          <ac:chgData name="Walid Ben Romdhane" userId="24d68804-1cdd-4180-98e1-a83c40455eb3" providerId="ADAL" clId="{F4558FC0-0BB3-451B-85A6-0909833B73C5}" dt="2021-01-11T14:47:24.431" v="1969" actId="1035"/>
          <ac:spMkLst>
            <pc:docMk/>
            <pc:sldMk cId="3288735768" sldId="534"/>
            <ac:spMk id="4" creationId="{2729DB85-FD91-474C-8F37-E8ABA30F02A2}"/>
          </ac:spMkLst>
        </pc:spChg>
        <pc:spChg chg="mod">
          <ac:chgData name="Walid Ben Romdhane" userId="24d68804-1cdd-4180-98e1-a83c40455eb3" providerId="ADAL" clId="{F4558FC0-0BB3-451B-85A6-0909833B73C5}" dt="2021-01-11T14:47:24.431" v="1969" actId="1035"/>
          <ac:spMkLst>
            <pc:docMk/>
            <pc:sldMk cId="3288735768" sldId="534"/>
            <ac:spMk id="5" creationId="{9D4180D4-31A2-4DE0-8C77-327E616600D8}"/>
          </ac:spMkLst>
        </pc:spChg>
        <pc:spChg chg="mod">
          <ac:chgData name="Walid Ben Romdhane" userId="24d68804-1cdd-4180-98e1-a83c40455eb3" providerId="ADAL" clId="{F4558FC0-0BB3-451B-85A6-0909833B73C5}" dt="2021-01-11T18:20:41.836" v="3130" actId="114"/>
          <ac:spMkLst>
            <pc:docMk/>
            <pc:sldMk cId="3288735768" sldId="534"/>
            <ac:spMk id="7" creationId="{74E139FA-5C8E-4FEC-92EA-E1E3D166C031}"/>
          </ac:spMkLst>
        </pc:spChg>
        <pc:spChg chg="mod">
          <ac:chgData name="Walid Ben Romdhane" userId="24d68804-1cdd-4180-98e1-a83c40455eb3" providerId="ADAL" clId="{F4558FC0-0BB3-451B-85A6-0909833B73C5}" dt="2021-01-11T14:45:10.799" v="1894" actId="20577"/>
          <ac:spMkLst>
            <pc:docMk/>
            <pc:sldMk cId="3288735768" sldId="534"/>
            <ac:spMk id="8" creationId="{8C5DF63F-2E4F-4AF0-9AA1-DA49736B7624}"/>
          </ac:spMkLst>
        </pc:spChg>
        <pc:spChg chg="mod">
          <ac:chgData name="Walid Ben Romdhane" userId="24d68804-1cdd-4180-98e1-a83c40455eb3" providerId="ADAL" clId="{F4558FC0-0BB3-451B-85A6-0909833B73C5}" dt="2021-01-11T18:18:30.090" v="3072" actId="14100"/>
          <ac:spMkLst>
            <pc:docMk/>
            <pc:sldMk cId="3288735768" sldId="534"/>
            <ac:spMk id="9" creationId="{51AB1DCA-C916-4BAD-AA6A-219DD0C168EC}"/>
          </ac:spMkLst>
        </pc:spChg>
        <pc:spChg chg="mod">
          <ac:chgData name="Walid Ben Romdhane" userId="24d68804-1cdd-4180-98e1-a83c40455eb3" providerId="ADAL" clId="{F4558FC0-0BB3-451B-85A6-0909833B73C5}" dt="2021-01-11T14:46:13.172" v="1944" actId="1076"/>
          <ac:spMkLst>
            <pc:docMk/>
            <pc:sldMk cId="3288735768" sldId="534"/>
            <ac:spMk id="10" creationId="{F527A0DA-0A12-43B5-90C3-A1521FBAFD8C}"/>
          </ac:spMkLst>
        </pc:spChg>
        <pc:spChg chg="mod">
          <ac:chgData name="Walid Ben Romdhane" userId="24d68804-1cdd-4180-98e1-a83c40455eb3" providerId="ADAL" clId="{F4558FC0-0BB3-451B-85A6-0909833B73C5}" dt="2021-01-11T14:46:29.499" v="1954"/>
          <ac:spMkLst>
            <pc:docMk/>
            <pc:sldMk cId="3288735768" sldId="534"/>
            <ac:spMk id="11" creationId="{26273A3C-3219-4694-B271-19FA15CB4412}"/>
          </ac:spMkLst>
        </pc:spChg>
        <pc:spChg chg="mod">
          <ac:chgData name="Walid Ben Romdhane" userId="24d68804-1cdd-4180-98e1-a83c40455eb3" providerId="ADAL" clId="{F4558FC0-0BB3-451B-85A6-0909833B73C5}" dt="2021-01-11T18:20:06.141" v="3126" actId="1036"/>
          <ac:spMkLst>
            <pc:docMk/>
            <pc:sldMk cId="3288735768" sldId="534"/>
            <ac:spMk id="12" creationId="{E9D252B2-E87C-4101-B261-5A67C625A832}"/>
          </ac:spMkLst>
        </pc:spChg>
        <pc:spChg chg="mod">
          <ac:chgData name="Walid Ben Romdhane" userId="24d68804-1cdd-4180-98e1-a83c40455eb3" providerId="ADAL" clId="{F4558FC0-0BB3-451B-85A6-0909833B73C5}" dt="2021-01-11T18:18:10.146" v="3066" actId="1035"/>
          <ac:spMkLst>
            <pc:docMk/>
            <pc:sldMk cId="3288735768" sldId="534"/>
            <ac:spMk id="13" creationId="{1D7148EC-D533-4C1C-98C9-BA052E5C3FB3}"/>
          </ac:spMkLst>
        </pc:spChg>
        <pc:spChg chg="mod">
          <ac:chgData name="Walid Ben Romdhane" userId="24d68804-1cdd-4180-98e1-a83c40455eb3" providerId="ADAL" clId="{F4558FC0-0BB3-451B-85A6-0909833B73C5}" dt="2021-01-11T14:46:06.737" v="1942"/>
          <ac:spMkLst>
            <pc:docMk/>
            <pc:sldMk cId="3288735768" sldId="534"/>
            <ac:spMk id="14" creationId="{62AE67BA-A9A8-4A50-9FE5-74903402571E}"/>
          </ac:spMkLst>
        </pc:spChg>
        <pc:spChg chg="add mod">
          <ac:chgData name="Walid Ben Romdhane" userId="24d68804-1cdd-4180-98e1-a83c40455eb3" providerId="ADAL" clId="{F4558FC0-0BB3-451B-85A6-0909833B73C5}" dt="2021-01-12T08:43:02.522" v="3350" actId="20577"/>
          <ac:spMkLst>
            <pc:docMk/>
            <pc:sldMk cId="3288735768" sldId="534"/>
            <ac:spMk id="15" creationId="{326F60BD-9F50-4F64-8400-098FEE88A87B}"/>
          </ac:spMkLst>
        </pc:spChg>
        <pc:picChg chg="del">
          <ac:chgData name="Walid Ben Romdhane" userId="24d68804-1cdd-4180-98e1-a83c40455eb3" providerId="ADAL" clId="{F4558FC0-0BB3-451B-85A6-0909833B73C5}" dt="2021-01-11T14:44:48.424" v="1855" actId="478"/>
          <ac:picMkLst>
            <pc:docMk/>
            <pc:sldMk cId="3288735768" sldId="534"/>
            <ac:picMk id="3" creationId="{BDF01DEE-04AD-45C3-83C7-0EE67EBAEF6F}"/>
          </ac:picMkLst>
        </pc:picChg>
      </pc:sldChg>
      <pc:sldChg chg="add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2285184022" sldId="535"/>
        </pc:sldMkLst>
      </pc:sldChg>
      <pc:sldChg chg="modSp add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2687313112" sldId="536"/>
        </pc:sldMkLst>
        <pc:spChg chg="mod">
          <ac:chgData name="Walid Ben Romdhane" userId="24d68804-1cdd-4180-98e1-a83c40455eb3" providerId="ADAL" clId="{F4558FC0-0BB3-451B-85A6-0909833B73C5}" dt="2021-01-11T14:48:24.372" v="1982" actId="207"/>
          <ac:spMkLst>
            <pc:docMk/>
            <pc:sldMk cId="2687313112" sldId="536"/>
            <ac:spMk id="5" creationId="{03644905-0601-41ED-9310-6F08966F6FAA}"/>
          </ac:spMkLst>
        </pc:spChg>
        <pc:spChg chg="mod">
          <ac:chgData name="Walid Ben Romdhane" userId="24d68804-1cdd-4180-98e1-a83c40455eb3" providerId="ADAL" clId="{F4558FC0-0BB3-451B-85A6-0909833B73C5}" dt="2021-01-11T14:48:24.372" v="1982" actId="207"/>
          <ac:spMkLst>
            <pc:docMk/>
            <pc:sldMk cId="2687313112" sldId="536"/>
            <ac:spMk id="7" creationId="{CA146C49-788D-4476-91D5-C61100350991}"/>
          </ac:spMkLst>
        </pc:spChg>
        <pc:spChg chg="mod">
          <ac:chgData name="Walid Ben Romdhane" userId="24d68804-1cdd-4180-98e1-a83c40455eb3" providerId="ADAL" clId="{F4558FC0-0BB3-451B-85A6-0909833B73C5}" dt="2021-01-11T18:22:06.640" v="3141" actId="962"/>
          <ac:spMkLst>
            <pc:docMk/>
            <pc:sldMk cId="2687313112" sldId="536"/>
            <ac:spMk id="8" creationId="{C141F741-4AA1-4C31-BE2E-AD56A1FD5DA1}"/>
          </ac:spMkLst>
        </pc:spChg>
        <pc:spChg chg="mod">
          <ac:chgData name="Walid Ben Romdhane" userId="24d68804-1cdd-4180-98e1-a83c40455eb3" providerId="ADAL" clId="{F4558FC0-0BB3-451B-85A6-0909833B73C5}" dt="2021-01-11T14:48:24.372" v="1982" actId="207"/>
          <ac:spMkLst>
            <pc:docMk/>
            <pc:sldMk cId="2687313112" sldId="536"/>
            <ac:spMk id="9" creationId="{51D3C59B-486B-4A9A-AD39-21108E368589}"/>
          </ac:spMkLst>
        </pc:spChg>
      </pc:sldChg>
      <pc:sldChg chg="addSp delSp modSp add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2936391033" sldId="537"/>
        </pc:sldMkLst>
        <pc:spChg chg="mod">
          <ac:chgData name="Walid Ben Romdhane" userId="24d68804-1cdd-4180-98e1-a83c40455eb3" providerId="ADAL" clId="{F4558FC0-0BB3-451B-85A6-0909833B73C5}" dt="2021-01-11T18:23:54.253" v="3148" actId="962"/>
          <ac:spMkLst>
            <pc:docMk/>
            <pc:sldMk cId="2936391033" sldId="537"/>
            <ac:spMk id="2" creationId="{24448867-8795-4FF3-A40C-ECF217A8D541}"/>
          </ac:spMkLst>
        </pc:spChg>
        <pc:spChg chg="mod">
          <ac:chgData name="Walid Ben Romdhane" userId="24d68804-1cdd-4180-98e1-a83c40455eb3" providerId="ADAL" clId="{F4558FC0-0BB3-451B-85A6-0909833B73C5}" dt="2021-01-11T15:37:37.745" v="2241" actId="962"/>
          <ac:spMkLst>
            <pc:docMk/>
            <pc:sldMk cId="2936391033" sldId="537"/>
            <ac:spMk id="5" creationId="{85BAB1CD-8695-42CB-87DD-FBB0AC86B9CB}"/>
          </ac:spMkLst>
        </pc:spChg>
        <pc:spChg chg="del">
          <ac:chgData name="Walid Ben Romdhane" userId="24d68804-1cdd-4180-98e1-a83c40455eb3" providerId="ADAL" clId="{F4558FC0-0BB3-451B-85A6-0909833B73C5}" dt="2021-01-11T15:04:54.491" v="2125" actId="478"/>
          <ac:spMkLst>
            <pc:docMk/>
            <pc:sldMk cId="2936391033" sldId="537"/>
            <ac:spMk id="7" creationId="{87F820E6-AE34-41E7-81FA-B6E9270CFF80}"/>
          </ac:spMkLst>
        </pc:spChg>
        <pc:spChg chg="add mod">
          <ac:chgData name="Walid Ben Romdhane" userId="24d68804-1cdd-4180-98e1-a83c40455eb3" providerId="ADAL" clId="{F4558FC0-0BB3-451B-85A6-0909833B73C5}" dt="2021-01-11T15:20:07.600" v="2208" actId="14100"/>
          <ac:spMkLst>
            <pc:docMk/>
            <pc:sldMk cId="2936391033" sldId="537"/>
            <ac:spMk id="7" creationId="{DC0B1BA7-2C54-4B70-8D69-21143E283440}"/>
          </ac:spMkLst>
        </pc:spChg>
        <pc:spChg chg="add mod">
          <ac:chgData name="Walid Ben Romdhane" userId="24d68804-1cdd-4180-98e1-a83c40455eb3" providerId="ADAL" clId="{F4558FC0-0BB3-451B-85A6-0909833B73C5}" dt="2021-01-11T15:19:14.234" v="2196" actId="1076"/>
          <ac:spMkLst>
            <pc:docMk/>
            <pc:sldMk cId="2936391033" sldId="537"/>
            <ac:spMk id="8" creationId="{D0C2A084-5D0A-4630-90C2-9B4D59270F5E}"/>
          </ac:spMkLst>
        </pc:spChg>
        <pc:spChg chg="del">
          <ac:chgData name="Walid Ben Romdhane" userId="24d68804-1cdd-4180-98e1-a83c40455eb3" providerId="ADAL" clId="{F4558FC0-0BB3-451B-85A6-0909833B73C5}" dt="2021-01-11T15:04:54.491" v="2125" actId="478"/>
          <ac:spMkLst>
            <pc:docMk/>
            <pc:sldMk cId="2936391033" sldId="537"/>
            <ac:spMk id="9" creationId="{6803D341-9B5A-421A-8215-3BD74E6C226C}"/>
          </ac:spMkLst>
        </pc:spChg>
        <pc:spChg chg="add mod">
          <ac:chgData name="Walid Ben Romdhane" userId="24d68804-1cdd-4180-98e1-a83c40455eb3" providerId="ADAL" clId="{F4558FC0-0BB3-451B-85A6-0909833B73C5}" dt="2021-01-11T15:19:45.064" v="2200" actId="14100"/>
          <ac:spMkLst>
            <pc:docMk/>
            <pc:sldMk cId="2936391033" sldId="537"/>
            <ac:spMk id="10" creationId="{442EBE2E-E194-44B5-BA76-D883069612F3}"/>
          </ac:spMkLst>
        </pc:spChg>
        <pc:spChg chg="del">
          <ac:chgData name="Walid Ben Romdhane" userId="24d68804-1cdd-4180-98e1-a83c40455eb3" providerId="ADAL" clId="{F4558FC0-0BB3-451B-85A6-0909833B73C5}" dt="2021-01-11T15:04:54.491" v="2125" actId="478"/>
          <ac:spMkLst>
            <pc:docMk/>
            <pc:sldMk cId="2936391033" sldId="537"/>
            <ac:spMk id="10" creationId="{DA950AC1-E826-450D-93B6-811B7B066F22}"/>
          </ac:spMkLst>
        </pc:spChg>
        <pc:spChg chg="add mod">
          <ac:chgData name="Walid Ben Romdhane" userId="24d68804-1cdd-4180-98e1-a83c40455eb3" providerId="ADAL" clId="{F4558FC0-0BB3-451B-85A6-0909833B73C5}" dt="2021-01-11T15:19:54.160" v="2203" actId="1076"/>
          <ac:spMkLst>
            <pc:docMk/>
            <pc:sldMk cId="2936391033" sldId="537"/>
            <ac:spMk id="12" creationId="{B1C2B2FA-5FAE-4C6B-83EB-7E181774A720}"/>
          </ac:spMkLst>
        </pc:spChg>
        <pc:spChg chg="add mod">
          <ac:chgData name="Walid Ben Romdhane" userId="24d68804-1cdd-4180-98e1-a83c40455eb3" providerId="ADAL" clId="{F4558FC0-0BB3-451B-85A6-0909833B73C5}" dt="2021-01-11T15:20:32.656" v="2213" actId="207"/>
          <ac:spMkLst>
            <pc:docMk/>
            <pc:sldMk cId="2936391033" sldId="537"/>
            <ac:spMk id="18" creationId="{B6CC9764-347D-47F2-925F-1799A1F0E48E}"/>
          </ac:spMkLst>
        </pc:spChg>
        <pc:picChg chg="add mod ord modCrop">
          <ac:chgData name="Walid Ben Romdhane" userId="24d68804-1cdd-4180-98e1-a83c40455eb3" providerId="ADAL" clId="{F4558FC0-0BB3-451B-85A6-0909833B73C5}" dt="2021-01-11T15:06:14.696" v="2194" actId="1076"/>
          <ac:picMkLst>
            <pc:docMk/>
            <pc:sldMk cId="2936391033" sldId="537"/>
            <ac:picMk id="3" creationId="{68FEEF5A-14D2-4516-AB0E-6B552E81A4C4}"/>
          </ac:picMkLst>
        </pc:picChg>
        <pc:cxnChg chg="add mod">
          <ac:chgData name="Walid Ben Romdhane" userId="24d68804-1cdd-4180-98e1-a83c40455eb3" providerId="ADAL" clId="{F4558FC0-0BB3-451B-85A6-0909833B73C5}" dt="2021-01-11T15:21:07.720" v="2214" actId="14100"/>
          <ac:cxnSpMkLst>
            <pc:docMk/>
            <pc:sldMk cId="2936391033" sldId="537"/>
            <ac:cxnSpMk id="9" creationId="{E49E66D7-D804-4E32-AFE1-D2AFBB36C125}"/>
          </ac:cxnSpMkLst>
        </pc:cxnChg>
        <pc:cxnChg chg="add mod">
          <ac:chgData name="Walid Ben Romdhane" userId="24d68804-1cdd-4180-98e1-a83c40455eb3" providerId="ADAL" clId="{F4558FC0-0BB3-451B-85A6-0909833B73C5}" dt="2021-01-11T15:31:43.040" v="2220" actId="14100"/>
          <ac:cxnSpMkLst>
            <pc:docMk/>
            <pc:sldMk cId="2936391033" sldId="537"/>
            <ac:cxnSpMk id="11" creationId="{ACAF7423-71A9-4291-9697-041C958BD471}"/>
          </ac:cxnSpMkLst>
        </pc:cxnChg>
        <pc:cxnChg chg="add mod">
          <ac:chgData name="Walid Ben Romdhane" userId="24d68804-1cdd-4180-98e1-a83c40455eb3" providerId="ADAL" clId="{F4558FC0-0BB3-451B-85A6-0909833B73C5}" dt="2021-01-11T15:19:58.857" v="2205" actId="14100"/>
          <ac:cxnSpMkLst>
            <pc:docMk/>
            <pc:sldMk cId="2936391033" sldId="537"/>
            <ac:cxnSpMk id="13" creationId="{C536512C-95EE-4EB5-A379-E4C1E9814BD8}"/>
          </ac:cxnSpMkLst>
        </pc:cxnChg>
      </pc:sldChg>
      <pc:sldChg chg="delSp modSp add modTransition delAnim modAnim addCm delCm">
        <pc:chgData name="Walid Ben Romdhane" userId="24d68804-1cdd-4180-98e1-a83c40455eb3" providerId="ADAL" clId="{F4558FC0-0BB3-451B-85A6-0909833B73C5}" dt="2021-01-11T18:55:10.336" v="3348"/>
        <pc:sldMkLst>
          <pc:docMk/>
          <pc:sldMk cId="1683768687" sldId="538"/>
        </pc:sldMkLst>
        <pc:spChg chg="del">
          <ac:chgData name="Walid Ben Romdhane" userId="24d68804-1cdd-4180-98e1-a83c40455eb3" providerId="ADAL" clId="{F4558FC0-0BB3-451B-85A6-0909833B73C5}" dt="2021-01-11T15:34:24.476" v="2227" actId="478"/>
          <ac:spMkLst>
            <pc:docMk/>
            <pc:sldMk cId="1683768687" sldId="538"/>
            <ac:spMk id="7" creationId="{DC0B1BA7-2C54-4B70-8D69-21143E283440}"/>
          </ac:spMkLst>
        </pc:spChg>
        <pc:spChg chg="del">
          <ac:chgData name="Walid Ben Romdhane" userId="24d68804-1cdd-4180-98e1-a83c40455eb3" providerId="ADAL" clId="{F4558FC0-0BB3-451B-85A6-0909833B73C5}" dt="2021-01-11T15:34:27.251" v="2228" actId="478"/>
          <ac:spMkLst>
            <pc:docMk/>
            <pc:sldMk cId="1683768687" sldId="538"/>
            <ac:spMk id="8" creationId="{D0C2A084-5D0A-4630-90C2-9B4D59270F5E}"/>
          </ac:spMkLst>
        </pc:spChg>
        <pc:spChg chg="del">
          <ac:chgData name="Walid Ben Romdhane" userId="24d68804-1cdd-4180-98e1-a83c40455eb3" providerId="ADAL" clId="{F4558FC0-0BB3-451B-85A6-0909833B73C5}" dt="2021-01-11T15:34:27.251" v="2228" actId="478"/>
          <ac:spMkLst>
            <pc:docMk/>
            <pc:sldMk cId="1683768687" sldId="538"/>
            <ac:spMk id="10" creationId="{442EBE2E-E194-44B5-BA76-D883069612F3}"/>
          </ac:spMkLst>
        </pc:spChg>
        <pc:spChg chg="del">
          <ac:chgData name="Walid Ben Romdhane" userId="24d68804-1cdd-4180-98e1-a83c40455eb3" providerId="ADAL" clId="{F4558FC0-0BB3-451B-85A6-0909833B73C5}" dt="2021-01-11T15:34:27.251" v="2228" actId="478"/>
          <ac:spMkLst>
            <pc:docMk/>
            <pc:sldMk cId="1683768687" sldId="538"/>
            <ac:spMk id="12" creationId="{B1C2B2FA-5FAE-4C6B-83EB-7E181774A720}"/>
          </ac:spMkLst>
        </pc:spChg>
        <pc:spChg chg="mod">
          <ac:chgData name="Walid Ben Romdhane" userId="24d68804-1cdd-4180-98e1-a83c40455eb3" providerId="ADAL" clId="{F4558FC0-0BB3-451B-85A6-0909833B73C5}" dt="2021-01-11T15:34:52.512" v="2230" actId="1076"/>
          <ac:spMkLst>
            <pc:docMk/>
            <pc:sldMk cId="1683768687" sldId="538"/>
            <ac:spMk id="18" creationId="{B6CC9764-347D-47F2-925F-1799A1F0E48E}"/>
          </ac:spMkLst>
        </pc:spChg>
        <pc:picChg chg="mod">
          <ac:chgData name="Walid Ben Romdhane" userId="24d68804-1cdd-4180-98e1-a83c40455eb3" providerId="ADAL" clId="{F4558FC0-0BB3-451B-85A6-0909833B73C5}" dt="2021-01-11T15:35:58.312" v="2235" actId="16481"/>
          <ac:picMkLst>
            <pc:docMk/>
            <pc:sldMk cId="1683768687" sldId="538"/>
            <ac:picMk id="3" creationId="{68FEEF5A-14D2-4516-AB0E-6B552E81A4C4}"/>
          </ac:picMkLst>
        </pc:picChg>
        <pc:cxnChg chg="del">
          <ac:chgData name="Walid Ben Romdhane" userId="24d68804-1cdd-4180-98e1-a83c40455eb3" providerId="ADAL" clId="{F4558FC0-0BB3-451B-85A6-0909833B73C5}" dt="2021-01-11T15:34:27.251" v="2228" actId="478"/>
          <ac:cxnSpMkLst>
            <pc:docMk/>
            <pc:sldMk cId="1683768687" sldId="538"/>
            <ac:cxnSpMk id="9" creationId="{E49E66D7-D804-4E32-AFE1-D2AFBB36C125}"/>
          </ac:cxnSpMkLst>
        </pc:cxnChg>
        <pc:cxnChg chg="del">
          <ac:chgData name="Walid Ben Romdhane" userId="24d68804-1cdd-4180-98e1-a83c40455eb3" providerId="ADAL" clId="{F4558FC0-0BB3-451B-85A6-0909833B73C5}" dt="2021-01-11T15:34:27.251" v="2228" actId="478"/>
          <ac:cxnSpMkLst>
            <pc:docMk/>
            <pc:sldMk cId="1683768687" sldId="538"/>
            <ac:cxnSpMk id="11" creationId="{ACAF7423-71A9-4291-9697-041C958BD471}"/>
          </ac:cxnSpMkLst>
        </pc:cxnChg>
        <pc:cxnChg chg="del">
          <ac:chgData name="Walid Ben Romdhane" userId="24d68804-1cdd-4180-98e1-a83c40455eb3" providerId="ADAL" clId="{F4558FC0-0BB3-451B-85A6-0909833B73C5}" dt="2021-01-11T15:34:48.721" v="2229" actId="478"/>
          <ac:cxnSpMkLst>
            <pc:docMk/>
            <pc:sldMk cId="1683768687" sldId="538"/>
            <ac:cxnSpMk id="13" creationId="{C536512C-95EE-4EB5-A379-E4C1E9814BD8}"/>
          </ac:cxnSpMkLst>
        </pc:cxnChg>
      </pc:sldChg>
      <pc:sldChg chg="modSp add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664030506" sldId="539"/>
        </pc:sldMkLst>
        <pc:spChg chg="mod">
          <ac:chgData name="Walid Ben Romdhane" userId="24d68804-1cdd-4180-98e1-a83c40455eb3" providerId="ADAL" clId="{F4558FC0-0BB3-451B-85A6-0909833B73C5}" dt="2021-01-11T15:35:16.320" v="2232" actId="1076"/>
          <ac:spMkLst>
            <pc:docMk/>
            <pc:sldMk cId="664030506" sldId="539"/>
            <ac:spMk id="18" creationId="{B6CC9764-347D-47F2-925F-1799A1F0E48E}"/>
          </ac:spMkLst>
        </pc:spChg>
      </pc:sldChg>
      <pc:sldChg chg="add del modTransition modAnim">
        <pc:chgData name="Walid Ben Romdhane" userId="24d68804-1cdd-4180-98e1-a83c40455eb3" providerId="ADAL" clId="{F4558FC0-0BB3-451B-85A6-0909833B73C5}" dt="2021-01-11T15:41:55.211" v="2250" actId="2696"/>
        <pc:sldMkLst>
          <pc:docMk/>
          <pc:sldMk cId="1294136060" sldId="540"/>
        </pc:sldMkLst>
      </pc:sldChg>
      <pc:sldChg chg="addSp delSp add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3993115050" sldId="540"/>
        </pc:sldMkLst>
        <pc:spChg chg="add del">
          <ac:chgData name="Walid Ben Romdhane" userId="24d68804-1cdd-4180-98e1-a83c40455eb3" providerId="ADAL" clId="{F4558FC0-0BB3-451B-85A6-0909833B73C5}" dt="2021-01-11T15:43:16.848" v="2255" actId="478"/>
          <ac:spMkLst>
            <pc:docMk/>
            <pc:sldMk cId="3993115050" sldId="540"/>
            <ac:spMk id="18" creationId="{B6CC9764-347D-47F2-925F-1799A1F0E48E}"/>
          </ac:spMkLst>
        </pc:spChg>
      </pc:sldChg>
      <pc:sldChg chg="modSp add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4275225070" sldId="541"/>
        </pc:sldMkLst>
        <pc:spChg chg="mod">
          <ac:chgData name="Walid Ben Romdhane" userId="24d68804-1cdd-4180-98e1-a83c40455eb3" providerId="ADAL" clId="{F4558FC0-0BB3-451B-85A6-0909833B73C5}" dt="2021-01-11T15:43:54.455" v="2261" actId="207"/>
          <ac:spMkLst>
            <pc:docMk/>
            <pc:sldMk cId="4275225070" sldId="541"/>
            <ac:spMk id="5" creationId="{03644905-0601-41ED-9310-6F08966F6FAA}"/>
          </ac:spMkLst>
        </pc:spChg>
        <pc:spChg chg="mod">
          <ac:chgData name="Walid Ben Romdhane" userId="24d68804-1cdd-4180-98e1-a83c40455eb3" providerId="ADAL" clId="{F4558FC0-0BB3-451B-85A6-0909833B73C5}" dt="2021-01-11T15:43:54.455" v="2261" actId="207"/>
          <ac:spMkLst>
            <pc:docMk/>
            <pc:sldMk cId="4275225070" sldId="541"/>
            <ac:spMk id="7" creationId="{CA146C49-788D-4476-91D5-C61100350991}"/>
          </ac:spMkLst>
        </pc:spChg>
        <pc:spChg chg="mod">
          <ac:chgData name="Walid Ben Romdhane" userId="24d68804-1cdd-4180-98e1-a83c40455eb3" providerId="ADAL" clId="{F4558FC0-0BB3-451B-85A6-0909833B73C5}" dt="2021-01-11T15:43:54.455" v="2261" actId="207"/>
          <ac:spMkLst>
            <pc:docMk/>
            <pc:sldMk cId="4275225070" sldId="541"/>
            <ac:spMk id="8" creationId="{C141F741-4AA1-4C31-BE2E-AD56A1FD5DA1}"/>
          </ac:spMkLst>
        </pc:spChg>
      </pc:sldChg>
      <pc:sldChg chg="modSp add 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984094183" sldId="542"/>
        </pc:sldMkLst>
        <pc:spChg chg="mod">
          <ac:chgData name="Walid Ben Romdhane" userId="24d68804-1cdd-4180-98e1-a83c40455eb3" providerId="ADAL" clId="{F4558FC0-0BB3-451B-85A6-0909833B73C5}" dt="2021-01-11T18:26:55.706" v="3156" actId="962"/>
          <ac:spMkLst>
            <pc:docMk/>
            <pc:sldMk cId="984094183" sldId="542"/>
            <ac:spMk id="9" creationId="{51D3C59B-486B-4A9A-AD39-21108E368589}"/>
          </ac:spMkLst>
        </pc:spChg>
      </pc:sldChg>
      <pc:sldChg chg="addSp delSp modSp add modTransition addAnim delAnim modAnim">
        <pc:chgData name="Walid Ben Romdhane" userId="24d68804-1cdd-4180-98e1-a83c40455eb3" providerId="ADAL" clId="{F4558FC0-0BB3-451B-85A6-0909833B73C5}" dt="2021-01-12T09:11:17.319" v="3592"/>
        <pc:sldMkLst>
          <pc:docMk/>
          <pc:sldMk cId="1634986551" sldId="543"/>
        </pc:sldMkLst>
        <pc:spChg chg="add del mod">
          <ac:chgData name="Walid Ben Romdhane" userId="24d68804-1cdd-4180-98e1-a83c40455eb3" providerId="ADAL" clId="{F4558FC0-0BB3-451B-85A6-0909833B73C5}" dt="2021-01-11T18:32:28.904" v="3199" actId="208"/>
          <ac:spMkLst>
            <pc:docMk/>
            <pc:sldMk cId="1634986551" sldId="543"/>
            <ac:spMk id="5" creationId="{A21C84E0-13E4-4F0F-B4FB-94D10FE5D3E3}"/>
          </ac:spMkLst>
        </pc:spChg>
        <pc:spChg chg="add mod">
          <ac:chgData name="Walid Ben Romdhane" userId="24d68804-1cdd-4180-98e1-a83c40455eb3" providerId="ADAL" clId="{F4558FC0-0BB3-451B-85A6-0909833B73C5}" dt="2021-01-11T16:42:17.260" v="2373" actId="207"/>
          <ac:spMkLst>
            <pc:docMk/>
            <pc:sldMk cId="1634986551" sldId="543"/>
            <ac:spMk id="6" creationId="{17F68D6E-8566-44F1-AD49-E7329F8953B4}"/>
          </ac:spMkLst>
        </pc:spChg>
        <pc:spChg chg="mod">
          <ac:chgData name="Walid Ben Romdhane" userId="24d68804-1cdd-4180-98e1-a83c40455eb3" providerId="ADAL" clId="{F4558FC0-0BB3-451B-85A6-0909833B73C5}" dt="2021-01-11T15:59:05.486" v="2275" actId="1076"/>
          <ac:spMkLst>
            <pc:docMk/>
            <pc:sldMk cId="1634986551" sldId="543"/>
            <ac:spMk id="16" creationId="{1E5071D0-FDFA-4F89-8665-7288167B45F8}"/>
          </ac:spMkLst>
        </pc:spChg>
        <pc:spChg chg="del">
          <ac:chgData name="Walid Ben Romdhane" userId="24d68804-1cdd-4180-98e1-a83c40455eb3" providerId="ADAL" clId="{F4558FC0-0BB3-451B-85A6-0909833B73C5}" dt="2021-01-11T16:09:56.693" v="2290" actId="478"/>
          <ac:spMkLst>
            <pc:docMk/>
            <pc:sldMk cId="1634986551" sldId="543"/>
            <ac:spMk id="17" creationId="{0B9BBC20-422B-49AD-B691-C99D595FC966}"/>
          </ac:spMkLst>
        </pc:spChg>
        <pc:spChg chg="del">
          <ac:chgData name="Walid Ben Romdhane" userId="24d68804-1cdd-4180-98e1-a83c40455eb3" providerId="ADAL" clId="{F4558FC0-0BB3-451B-85A6-0909833B73C5}" dt="2021-01-11T16:09:57.804" v="2291" actId="478"/>
          <ac:spMkLst>
            <pc:docMk/>
            <pc:sldMk cId="1634986551" sldId="543"/>
            <ac:spMk id="18" creationId="{679EBDBD-1CDA-4340-8475-AE869AA5392F}"/>
          </ac:spMkLst>
        </pc:spChg>
        <pc:spChg chg="add del mod">
          <ac:chgData name="Walid Ben Romdhane" userId="24d68804-1cdd-4180-98e1-a83c40455eb3" providerId="ADAL" clId="{F4558FC0-0BB3-451B-85A6-0909833B73C5}" dt="2021-01-11T16:42:57.076" v="2377" actId="478"/>
          <ac:spMkLst>
            <pc:docMk/>
            <pc:sldMk cId="1634986551" sldId="543"/>
            <ac:spMk id="20" creationId="{9BF169FC-F5BB-4C78-9808-E36036C64C3C}"/>
          </ac:spMkLst>
        </pc:spChg>
        <pc:spChg chg="add del mod">
          <ac:chgData name="Walid Ben Romdhane" userId="24d68804-1cdd-4180-98e1-a83c40455eb3" providerId="ADAL" clId="{F4558FC0-0BB3-451B-85A6-0909833B73C5}" dt="2021-01-12T09:08:34.494" v="3580"/>
          <ac:spMkLst>
            <pc:docMk/>
            <pc:sldMk cId="1634986551" sldId="543"/>
            <ac:spMk id="21" creationId="{A5C21F71-FAF8-47F1-AAB3-387AABBFE443}"/>
          </ac:spMkLst>
        </pc:spChg>
        <pc:spChg chg="add del mod">
          <ac:chgData name="Walid Ben Romdhane" userId="24d68804-1cdd-4180-98e1-a83c40455eb3" providerId="ADAL" clId="{F4558FC0-0BB3-451B-85A6-0909833B73C5}" dt="2021-01-12T09:08:34.494" v="3580"/>
          <ac:spMkLst>
            <pc:docMk/>
            <pc:sldMk cId="1634986551" sldId="543"/>
            <ac:spMk id="22" creationId="{2869CFAE-0327-4075-B814-E0BAF2D147AB}"/>
          </ac:spMkLst>
        </pc:spChg>
        <pc:spChg chg="add del mod">
          <ac:chgData name="Walid Ben Romdhane" userId="24d68804-1cdd-4180-98e1-a83c40455eb3" providerId="ADAL" clId="{F4558FC0-0BB3-451B-85A6-0909833B73C5}" dt="2021-01-11T18:30:18.455" v="3187" actId="571"/>
          <ac:spMkLst>
            <pc:docMk/>
            <pc:sldMk cId="1634986551" sldId="543"/>
            <ac:spMk id="23" creationId="{12D398B8-9E80-41F1-AD0F-11276233FCB2}"/>
          </ac:spMkLst>
        </pc:spChg>
        <pc:picChg chg="add mod ord">
          <ac:chgData name="Walid Ben Romdhane" userId="24d68804-1cdd-4180-98e1-a83c40455eb3" providerId="ADAL" clId="{F4558FC0-0BB3-451B-85A6-0909833B73C5}" dt="2021-01-11T16:13:28.560" v="2327" actId="1076"/>
          <ac:picMkLst>
            <pc:docMk/>
            <pc:sldMk cId="1634986551" sldId="543"/>
            <ac:picMk id="15" creationId="{9E447D92-0ADC-4784-BAF7-5F2D8689BBED}"/>
          </ac:picMkLst>
        </pc:picChg>
        <pc:picChg chg="add mod">
          <ac:chgData name="Walid Ben Romdhane" userId="24d68804-1cdd-4180-98e1-a83c40455eb3" providerId="ADAL" clId="{F4558FC0-0BB3-451B-85A6-0909833B73C5}" dt="2021-01-11T16:13:45.822" v="2344" actId="571"/>
          <ac:picMkLst>
            <pc:docMk/>
            <pc:sldMk cId="1634986551" sldId="543"/>
            <ac:picMk id="19" creationId="{220601DC-542B-4162-B751-89D35D6F421F}"/>
          </ac:picMkLst>
        </pc:picChg>
        <pc:cxnChg chg="mod">
          <ac:chgData name="Walid Ben Romdhane" userId="24d68804-1cdd-4180-98e1-a83c40455eb3" providerId="ADAL" clId="{F4558FC0-0BB3-451B-85A6-0909833B73C5}" dt="2021-01-11T16:10:30.343" v="2293" actId="14100"/>
          <ac:cxnSpMkLst>
            <pc:docMk/>
            <pc:sldMk cId="1634986551" sldId="543"/>
            <ac:cxnSpMk id="11" creationId="{26F5657F-4775-4E9D-BEF9-568FBA391F8C}"/>
          </ac:cxnSpMkLst>
        </pc:cxnChg>
        <pc:cxnChg chg="mod">
          <ac:chgData name="Walid Ben Romdhane" userId="24d68804-1cdd-4180-98e1-a83c40455eb3" providerId="ADAL" clId="{F4558FC0-0BB3-451B-85A6-0909833B73C5}" dt="2021-01-11T16:10:35.735" v="2294" actId="14100"/>
          <ac:cxnSpMkLst>
            <pc:docMk/>
            <pc:sldMk cId="1634986551" sldId="543"/>
            <ac:cxnSpMk id="13" creationId="{E16199A3-8321-4ED0-8BEC-B138AECD0B0C}"/>
          </ac:cxnSpMkLst>
        </pc:cxnChg>
      </pc:sldChg>
      <pc:sldChg chg="delSp modSp add modTransition delAnim">
        <pc:chgData name="Walid Ben Romdhane" userId="24d68804-1cdd-4180-98e1-a83c40455eb3" providerId="ADAL" clId="{F4558FC0-0BB3-451B-85A6-0909833B73C5}" dt="2021-01-11T18:55:10.336" v="3348"/>
        <pc:sldMkLst>
          <pc:docMk/>
          <pc:sldMk cId="2157049710" sldId="544"/>
        </pc:sldMkLst>
        <pc:spChg chg="del">
          <ac:chgData name="Walid Ben Romdhane" userId="24d68804-1cdd-4180-98e1-a83c40455eb3" providerId="ADAL" clId="{F4558FC0-0BB3-451B-85A6-0909833B73C5}" dt="2021-01-11T16:44:44.666" v="2384" actId="478"/>
          <ac:spMkLst>
            <pc:docMk/>
            <pc:sldMk cId="2157049710" sldId="544"/>
            <ac:spMk id="10" creationId="{466E16B9-F9C1-4EC7-B826-B595B3B5C596}"/>
          </ac:spMkLst>
        </pc:spChg>
        <pc:spChg chg="mod">
          <ac:chgData name="Walid Ben Romdhane" userId="24d68804-1cdd-4180-98e1-a83c40455eb3" providerId="ADAL" clId="{F4558FC0-0BB3-451B-85A6-0909833B73C5}" dt="2021-01-11T16:46:18.306" v="2454" actId="20577"/>
          <ac:spMkLst>
            <pc:docMk/>
            <pc:sldMk cId="2157049710" sldId="544"/>
            <ac:spMk id="11" creationId="{12D7BFBD-3064-41E9-92F6-B2A0C72344D6}"/>
          </ac:spMkLst>
        </pc:spChg>
        <pc:spChg chg="mod">
          <ac:chgData name="Walid Ben Romdhane" userId="24d68804-1cdd-4180-98e1-a83c40455eb3" providerId="ADAL" clId="{F4558FC0-0BB3-451B-85A6-0909833B73C5}" dt="2021-01-11T16:44:55.614" v="2387" actId="1076"/>
          <ac:spMkLst>
            <pc:docMk/>
            <pc:sldMk cId="2157049710" sldId="544"/>
            <ac:spMk id="13" creationId="{A579E64F-2E4C-47CF-878B-3B84DD71F479}"/>
          </ac:spMkLst>
        </pc:spChg>
        <pc:spChg chg="del">
          <ac:chgData name="Walid Ben Romdhane" userId="24d68804-1cdd-4180-98e1-a83c40455eb3" providerId="ADAL" clId="{F4558FC0-0BB3-451B-85A6-0909833B73C5}" dt="2021-01-11T16:44:46.797" v="2385" actId="478"/>
          <ac:spMkLst>
            <pc:docMk/>
            <pc:sldMk cId="2157049710" sldId="544"/>
            <ac:spMk id="14" creationId="{17A0E1F9-7F1F-4DC0-810A-2E3EE6C4517D}"/>
          </ac:spMkLst>
        </pc:spChg>
      </pc:sldChg>
      <pc:sldChg chg="delSp add del">
        <pc:chgData name="Walid Ben Romdhane" userId="24d68804-1cdd-4180-98e1-a83c40455eb3" providerId="ADAL" clId="{F4558FC0-0BB3-451B-85A6-0909833B73C5}" dt="2021-01-11T16:55:01.376" v="2549" actId="2696"/>
        <pc:sldMkLst>
          <pc:docMk/>
          <pc:sldMk cId="1557658377" sldId="545"/>
        </pc:sldMkLst>
        <pc:spChg chg="del">
          <ac:chgData name="Walid Ben Romdhane" userId="24d68804-1cdd-4180-98e1-a83c40455eb3" providerId="ADAL" clId="{F4558FC0-0BB3-451B-85A6-0909833B73C5}" dt="2021-01-11T16:54:24.381" v="2545" actId="478"/>
          <ac:spMkLst>
            <pc:docMk/>
            <pc:sldMk cId="1557658377" sldId="545"/>
            <ac:spMk id="2" creationId="{8829EE55-4677-41AF-8637-B316418D742B}"/>
          </ac:spMkLst>
        </pc:spChg>
        <pc:spChg chg="del">
          <ac:chgData name="Walid Ben Romdhane" userId="24d68804-1cdd-4180-98e1-a83c40455eb3" providerId="ADAL" clId="{F4558FC0-0BB3-451B-85A6-0909833B73C5}" dt="2021-01-11T16:54:24.381" v="2545" actId="478"/>
          <ac:spMkLst>
            <pc:docMk/>
            <pc:sldMk cId="1557658377" sldId="545"/>
            <ac:spMk id="3" creationId="{D6661294-CB94-4641-A873-4DF9F851EBD2}"/>
          </ac:spMkLst>
        </pc:spChg>
      </pc:sldChg>
      <pc:sldChg chg="addSp add 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1996382592" sldId="546"/>
        </pc:sldMkLst>
        <pc:picChg chg="add">
          <ac:chgData name="Walid Ben Romdhane" userId="24d68804-1cdd-4180-98e1-a83c40455eb3" providerId="ADAL" clId="{F4558FC0-0BB3-451B-85A6-0909833B73C5}" dt="2021-01-11T16:56:14.564" v="2564"/>
          <ac:picMkLst>
            <pc:docMk/>
            <pc:sldMk cId="1996382592" sldId="546"/>
            <ac:picMk id="2" creationId="{7421F6AC-58B5-45F8-A516-65E96635796C}"/>
          </ac:picMkLst>
        </pc:picChg>
      </pc:sldChg>
      <pc:sldChg chg="addSp modSp add 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2482009224" sldId="547"/>
        </pc:sldMkLst>
        <pc:picChg chg="add mod modCrop">
          <ac:chgData name="Walid Ben Romdhane" userId="24d68804-1cdd-4180-98e1-a83c40455eb3" providerId="ADAL" clId="{F4558FC0-0BB3-451B-85A6-0909833B73C5}" dt="2021-01-11T16:57:53.590" v="2578" actId="732"/>
          <ac:picMkLst>
            <pc:docMk/>
            <pc:sldMk cId="2482009224" sldId="547"/>
            <ac:picMk id="2" creationId="{CBC9FB04-C900-43F5-9B48-FCB3F03B279A}"/>
          </ac:picMkLst>
        </pc:picChg>
      </pc:sldChg>
      <pc:sldChg chg="addSp add 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727452327" sldId="548"/>
        </pc:sldMkLst>
        <pc:picChg chg="add">
          <ac:chgData name="Walid Ben Romdhane" userId="24d68804-1cdd-4180-98e1-a83c40455eb3" providerId="ADAL" clId="{F4558FC0-0BB3-451B-85A6-0909833B73C5}" dt="2021-01-11T16:58:50.090" v="2585"/>
          <ac:picMkLst>
            <pc:docMk/>
            <pc:sldMk cId="727452327" sldId="548"/>
            <ac:picMk id="2" creationId="{7A337901-FCD4-459D-B3B9-35A4B2771B5A}"/>
          </ac:picMkLst>
        </pc:picChg>
      </pc:sldChg>
      <pc:sldChg chg="delSp add del ord delAnim modAnim">
        <pc:chgData name="Walid Ben Romdhane" userId="24d68804-1cdd-4180-98e1-a83c40455eb3" providerId="ADAL" clId="{F4558FC0-0BB3-451B-85A6-0909833B73C5}" dt="2021-01-11T16:56:19.160" v="2565" actId="2696"/>
        <pc:sldMkLst>
          <pc:docMk/>
          <pc:sldMk cId="37833814" sldId="549"/>
        </pc:sldMkLst>
        <pc:spChg chg="del">
          <ac:chgData name="Walid Ben Romdhane" userId="24d68804-1cdd-4180-98e1-a83c40455eb3" providerId="ADAL" clId="{F4558FC0-0BB3-451B-85A6-0909833B73C5}" dt="2021-01-11T16:55:07.111" v="2552" actId="478"/>
          <ac:spMkLst>
            <pc:docMk/>
            <pc:sldMk cId="37833814" sldId="549"/>
            <ac:spMk id="5" creationId="{E07DEB00-E54B-4386-86EB-6A56CFBD8B02}"/>
          </ac:spMkLst>
        </pc:spChg>
        <pc:spChg chg="del">
          <ac:chgData name="Walid Ben Romdhane" userId="24d68804-1cdd-4180-98e1-a83c40455eb3" providerId="ADAL" clId="{F4558FC0-0BB3-451B-85A6-0909833B73C5}" dt="2021-01-11T16:55:08.873" v="2554" actId="478"/>
          <ac:spMkLst>
            <pc:docMk/>
            <pc:sldMk cId="37833814" sldId="549"/>
            <ac:spMk id="11" creationId="{164B4FF5-6798-4DA4-8129-AFCD8A580AF5}"/>
          </ac:spMkLst>
        </pc:spChg>
        <pc:spChg chg="del">
          <ac:chgData name="Walid Ben Romdhane" userId="24d68804-1cdd-4180-98e1-a83c40455eb3" providerId="ADAL" clId="{F4558FC0-0BB3-451B-85A6-0909833B73C5}" dt="2021-01-11T16:55:12.625" v="2558" actId="478"/>
          <ac:spMkLst>
            <pc:docMk/>
            <pc:sldMk cId="37833814" sldId="549"/>
            <ac:spMk id="18" creationId="{9405FCFA-FBC3-4111-81FB-BF8659AADDFA}"/>
          </ac:spMkLst>
        </pc:spChg>
        <pc:spChg chg="del">
          <ac:chgData name="Walid Ben Romdhane" userId="24d68804-1cdd-4180-98e1-a83c40455eb3" providerId="ADAL" clId="{F4558FC0-0BB3-451B-85A6-0909833B73C5}" dt="2021-01-11T16:55:12.823" v="2559" actId="478"/>
          <ac:spMkLst>
            <pc:docMk/>
            <pc:sldMk cId="37833814" sldId="549"/>
            <ac:spMk id="23" creationId="{E25B6A60-A949-455A-9F1D-932ACDD1BA09}"/>
          </ac:spMkLst>
        </pc:spChg>
        <pc:spChg chg="del">
          <ac:chgData name="Walid Ben Romdhane" userId="24d68804-1cdd-4180-98e1-a83c40455eb3" providerId="ADAL" clId="{F4558FC0-0BB3-451B-85A6-0909833B73C5}" dt="2021-01-11T16:55:10.886" v="2556" actId="478"/>
          <ac:spMkLst>
            <pc:docMk/>
            <pc:sldMk cId="37833814" sldId="549"/>
            <ac:spMk id="24" creationId="{0CB2A5B3-A363-4689-BD6C-C5B66A30ACBC}"/>
          </ac:spMkLst>
        </pc:spChg>
        <pc:spChg chg="del">
          <ac:chgData name="Walid Ben Romdhane" userId="24d68804-1cdd-4180-98e1-a83c40455eb3" providerId="ADAL" clId="{F4558FC0-0BB3-451B-85A6-0909833B73C5}" dt="2021-01-11T16:55:14.828" v="2560" actId="478"/>
          <ac:spMkLst>
            <pc:docMk/>
            <pc:sldMk cId="37833814" sldId="549"/>
            <ac:spMk id="32" creationId="{E93407D5-A8D8-4380-A43A-6481D0F9B34B}"/>
          </ac:spMkLst>
        </pc:spChg>
        <pc:cxnChg chg="del">
          <ac:chgData name="Walid Ben Romdhane" userId="24d68804-1cdd-4180-98e1-a83c40455eb3" providerId="ADAL" clId="{F4558FC0-0BB3-451B-85A6-0909833B73C5}" dt="2021-01-11T16:55:08.559" v="2553" actId="478"/>
          <ac:cxnSpMkLst>
            <pc:docMk/>
            <pc:sldMk cId="37833814" sldId="549"/>
            <ac:cxnSpMk id="7" creationId="{BCE4FB3E-3247-49DF-89AD-5FF9FF074F14}"/>
          </ac:cxnSpMkLst>
        </pc:cxnChg>
        <pc:cxnChg chg="del">
          <ac:chgData name="Walid Ben Romdhane" userId="24d68804-1cdd-4180-98e1-a83c40455eb3" providerId="ADAL" clId="{F4558FC0-0BB3-451B-85A6-0909833B73C5}" dt="2021-01-11T16:55:09.760" v="2555" actId="478"/>
          <ac:cxnSpMkLst>
            <pc:docMk/>
            <pc:sldMk cId="37833814" sldId="549"/>
            <ac:cxnSpMk id="12" creationId="{EEE3F6FB-E432-4CDC-BAA9-83E92FBCA253}"/>
          </ac:cxnSpMkLst>
        </pc:cxnChg>
        <pc:cxnChg chg="del">
          <ac:chgData name="Walid Ben Romdhane" userId="24d68804-1cdd-4180-98e1-a83c40455eb3" providerId="ADAL" clId="{F4558FC0-0BB3-451B-85A6-0909833B73C5}" dt="2021-01-11T16:55:11.776" v="2557" actId="478"/>
          <ac:cxnSpMkLst>
            <pc:docMk/>
            <pc:sldMk cId="37833814" sldId="549"/>
            <ac:cxnSpMk id="20" creationId="{D964FD32-0B61-4B28-A226-E93EB0DD7C28}"/>
          </ac:cxnSpMkLst>
        </pc:cxnChg>
      </pc:sldChg>
      <pc:sldChg chg="addSp add 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3692006030" sldId="550"/>
        </pc:sldMkLst>
        <pc:picChg chg="add">
          <ac:chgData name="Walid Ben Romdhane" userId="24d68804-1cdd-4180-98e1-a83c40455eb3" providerId="ADAL" clId="{F4558FC0-0BB3-451B-85A6-0909833B73C5}" dt="2021-01-11T16:57:19.316" v="2575"/>
          <ac:picMkLst>
            <pc:docMk/>
            <pc:sldMk cId="3692006030" sldId="550"/>
            <ac:picMk id="2" creationId="{318F4AFC-AB07-4536-B5EE-7F059C57ED96}"/>
          </ac:picMkLst>
        </pc:picChg>
      </pc:sldChg>
      <pc:sldChg chg="delSp add del delAnim">
        <pc:chgData name="Walid Ben Romdhane" userId="24d68804-1cdd-4180-98e1-a83c40455eb3" providerId="ADAL" clId="{F4558FC0-0BB3-451B-85A6-0909833B73C5}" dt="2021-01-11T16:57:21.019" v="2576" actId="2696"/>
        <pc:sldMkLst>
          <pc:docMk/>
          <pc:sldMk cId="1869176028" sldId="551"/>
        </pc:sldMkLst>
        <pc:spChg chg="del">
          <ac:chgData name="Walid Ben Romdhane" userId="24d68804-1cdd-4180-98e1-a83c40455eb3" providerId="ADAL" clId="{F4558FC0-0BB3-451B-85A6-0909833B73C5}" dt="2021-01-11T16:56:49.491" v="2571" actId="478"/>
          <ac:spMkLst>
            <pc:docMk/>
            <pc:sldMk cId="1869176028" sldId="551"/>
            <ac:spMk id="7" creationId="{EE49579B-D37C-4540-9A7F-8C9CDAC42278}"/>
          </ac:spMkLst>
        </pc:spChg>
        <pc:spChg chg="del">
          <ac:chgData name="Walid Ben Romdhane" userId="24d68804-1cdd-4180-98e1-a83c40455eb3" providerId="ADAL" clId="{F4558FC0-0BB3-451B-85A6-0909833B73C5}" dt="2021-01-11T16:56:50.059" v="2572" actId="478"/>
          <ac:spMkLst>
            <pc:docMk/>
            <pc:sldMk cId="1869176028" sldId="551"/>
            <ac:spMk id="9" creationId="{DE3DAD37-57DA-4D57-87E3-8D140BEEBE7D}"/>
          </ac:spMkLst>
        </pc:spChg>
        <pc:spChg chg="del">
          <ac:chgData name="Walid Ben Romdhane" userId="24d68804-1cdd-4180-98e1-a83c40455eb3" providerId="ADAL" clId="{F4558FC0-0BB3-451B-85A6-0909833B73C5}" dt="2021-01-11T16:56:50.088" v="2573" actId="478"/>
          <ac:spMkLst>
            <pc:docMk/>
            <pc:sldMk cId="1869176028" sldId="551"/>
            <ac:spMk id="11" creationId="{0C6BDB21-7F86-4538-8AF5-AFA53A2A0B58}"/>
          </ac:spMkLst>
        </pc:spChg>
        <pc:spChg chg="del">
          <ac:chgData name="Walid Ben Romdhane" userId="24d68804-1cdd-4180-98e1-a83c40455eb3" providerId="ADAL" clId="{F4558FC0-0BB3-451B-85A6-0909833B73C5}" dt="2021-01-11T16:56:50.109" v="2574" actId="478"/>
          <ac:spMkLst>
            <pc:docMk/>
            <pc:sldMk cId="1869176028" sldId="551"/>
            <ac:spMk id="13" creationId="{4B7CFF38-58EB-4F14-B6B7-32A323CFCB9D}"/>
          </ac:spMkLst>
        </pc:spChg>
        <pc:spChg chg="del">
          <ac:chgData name="Walid Ben Romdhane" userId="24d68804-1cdd-4180-98e1-a83c40455eb3" providerId="ADAL" clId="{F4558FC0-0BB3-451B-85A6-0909833B73C5}" dt="2021-01-11T16:56:44.649" v="2567" actId="478"/>
          <ac:spMkLst>
            <pc:docMk/>
            <pc:sldMk cId="1869176028" sldId="551"/>
            <ac:spMk id="16" creationId="{C293AAE1-E0FD-46A7-A742-3381EDC092CD}"/>
          </ac:spMkLst>
        </pc:spChg>
        <pc:cxnChg chg="del">
          <ac:chgData name="Walid Ben Romdhane" userId="24d68804-1cdd-4180-98e1-a83c40455eb3" providerId="ADAL" clId="{F4558FC0-0BB3-451B-85A6-0909833B73C5}" dt="2021-01-11T16:56:46.172" v="2568" actId="478"/>
          <ac:cxnSpMkLst>
            <pc:docMk/>
            <pc:sldMk cId="1869176028" sldId="551"/>
            <ac:cxnSpMk id="8" creationId="{F4032D59-F4BA-43C2-B157-D40A5D54A8C6}"/>
          </ac:cxnSpMkLst>
        </pc:cxnChg>
        <pc:cxnChg chg="del">
          <ac:chgData name="Walid Ben Romdhane" userId="24d68804-1cdd-4180-98e1-a83c40455eb3" providerId="ADAL" clId="{F4558FC0-0BB3-451B-85A6-0909833B73C5}" dt="2021-01-11T16:56:47.403" v="2569" actId="478"/>
          <ac:cxnSpMkLst>
            <pc:docMk/>
            <pc:sldMk cId="1869176028" sldId="551"/>
            <ac:cxnSpMk id="10" creationId="{8D8A06C7-8A29-4D77-957E-C375D9A065A1}"/>
          </ac:cxnSpMkLst>
        </pc:cxnChg>
        <pc:cxnChg chg="del">
          <ac:chgData name="Walid Ben Romdhane" userId="24d68804-1cdd-4180-98e1-a83c40455eb3" providerId="ADAL" clId="{F4558FC0-0BB3-451B-85A6-0909833B73C5}" dt="2021-01-11T16:56:48.294" v="2570" actId="478"/>
          <ac:cxnSpMkLst>
            <pc:docMk/>
            <pc:sldMk cId="1869176028" sldId="551"/>
            <ac:cxnSpMk id="12" creationId="{5176F1BE-7E38-469D-993D-740CE9559623}"/>
          </ac:cxnSpMkLst>
        </pc:cxnChg>
      </pc:sldChg>
      <pc:sldChg chg="add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2839088019" sldId="551"/>
        </pc:sldMkLst>
      </pc:sldChg>
      <pc:sldChg chg="addSp delSp add del addAnim delAnim">
        <pc:chgData name="Walid Ben Romdhane" userId="24d68804-1cdd-4180-98e1-a83c40455eb3" providerId="ADAL" clId="{F4558FC0-0BB3-451B-85A6-0909833B73C5}" dt="2021-01-11T16:58:52.084" v="2586" actId="2696"/>
        <pc:sldMkLst>
          <pc:docMk/>
          <pc:sldMk cId="3568547015" sldId="551"/>
        </pc:sldMkLst>
        <pc:spChg chg="add del">
          <ac:chgData name="Walid Ben Romdhane" userId="24d68804-1cdd-4180-98e1-a83c40455eb3" providerId="ADAL" clId="{F4558FC0-0BB3-451B-85A6-0909833B73C5}" dt="2021-01-11T16:58:33.547" v="2584" actId="478"/>
          <ac:spMkLst>
            <pc:docMk/>
            <pc:sldMk cId="3568547015" sldId="551"/>
            <ac:spMk id="5" creationId="{A21C84E0-13E4-4F0F-B4FB-94D10FE5D3E3}"/>
          </ac:spMkLst>
        </pc:spChg>
        <pc:spChg chg="add del">
          <ac:chgData name="Walid Ben Romdhane" userId="24d68804-1cdd-4180-98e1-a83c40455eb3" providerId="ADAL" clId="{F4558FC0-0BB3-451B-85A6-0909833B73C5}" dt="2021-01-11T16:58:26.252" v="2581" actId="478"/>
          <ac:spMkLst>
            <pc:docMk/>
            <pc:sldMk cId="3568547015" sldId="551"/>
            <ac:spMk id="9" creationId="{7B617D0E-8B77-4A86-8DD4-1906BF120391}"/>
          </ac:spMkLst>
        </pc:spChg>
        <pc:spChg chg="add del">
          <ac:chgData name="Walid Ben Romdhane" userId="24d68804-1cdd-4180-98e1-a83c40455eb3" providerId="ADAL" clId="{F4558FC0-0BB3-451B-85A6-0909833B73C5}" dt="2021-01-11T16:58:28.844" v="2582" actId="478"/>
          <ac:spMkLst>
            <pc:docMk/>
            <pc:sldMk cId="3568547015" sldId="551"/>
            <ac:spMk id="10" creationId="{0AE5207E-C856-455A-B184-569DE3DBA4E8}"/>
          </ac:spMkLst>
        </pc:spChg>
        <pc:spChg chg="add del">
          <ac:chgData name="Walid Ben Romdhane" userId="24d68804-1cdd-4180-98e1-a83c40455eb3" providerId="ADAL" clId="{F4558FC0-0BB3-451B-85A6-0909833B73C5}" dt="2021-01-11T16:58:33.547" v="2584" actId="478"/>
          <ac:spMkLst>
            <pc:docMk/>
            <pc:sldMk cId="3568547015" sldId="551"/>
            <ac:spMk id="12" creationId="{5DE40012-F8EB-45F3-91D6-D5D7F2848EED}"/>
          </ac:spMkLst>
        </pc:spChg>
        <pc:spChg chg="add del">
          <ac:chgData name="Walid Ben Romdhane" userId="24d68804-1cdd-4180-98e1-a83c40455eb3" providerId="ADAL" clId="{F4558FC0-0BB3-451B-85A6-0909833B73C5}" dt="2021-01-11T16:58:33.547" v="2584" actId="478"/>
          <ac:spMkLst>
            <pc:docMk/>
            <pc:sldMk cId="3568547015" sldId="551"/>
            <ac:spMk id="14" creationId="{22532F25-757B-4763-AB1A-7781B2A7D0C8}"/>
          </ac:spMkLst>
        </pc:spChg>
        <pc:spChg chg="add del">
          <ac:chgData name="Walid Ben Romdhane" userId="24d68804-1cdd-4180-98e1-a83c40455eb3" providerId="ADAL" clId="{F4558FC0-0BB3-451B-85A6-0909833B73C5}" dt="2021-01-11T16:58:33.547" v="2584" actId="478"/>
          <ac:spMkLst>
            <pc:docMk/>
            <pc:sldMk cId="3568547015" sldId="551"/>
            <ac:spMk id="16" creationId="{1E5071D0-FDFA-4F89-8665-7288167B45F8}"/>
          </ac:spMkLst>
        </pc:spChg>
        <pc:cxnChg chg="add del">
          <ac:chgData name="Walid Ben Romdhane" userId="24d68804-1cdd-4180-98e1-a83c40455eb3" providerId="ADAL" clId="{F4558FC0-0BB3-451B-85A6-0909833B73C5}" dt="2021-01-11T16:58:30.759" v="2583" actId="478"/>
          <ac:cxnSpMkLst>
            <pc:docMk/>
            <pc:sldMk cId="3568547015" sldId="551"/>
            <ac:cxnSpMk id="11" creationId="{26F5657F-4775-4E9D-BEF9-568FBA391F8C}"/>
          </ac:cxnSpMkLst>
        </pc:cxnChg>
        <pc:cxnChg chg="add del">
          <ac:chgData name="Walid Ben Romdhane" userId="24d68804-1cdd-4180-98e1-a83c40455eb3" providerId="ADAL" clId="{F4558FC0-0BB3-451B-85A6-0909833B73C5}" dt="2021-01-11T16:58:33.547" v="2584" actId="478"/>
          <ac:cxnSpMkLst>
            <pc:docMk/>
            <pc:sldMk cId="3568547015" sldId="551"/>
            <ac:cxnSpMk id="13" creationId="{E16199A3-8321-4ED0-8BEC-B138AECD0B0C}"/>
          </ac:cxnSpMkLst>
        </pc:cxnChg>
      </pc:sldChg>
      <pc:sldChg chg="addSp delSp modSp add modTransition delAnim modAnim">
        <pc:chgData name="Walid Ben Romdhane" userId="24d68804-1cdd-4180-98e1-a83c40455eb3" providerId="ADAL" clId="{F4558FC0-0BB3-451B-85A6-0909833B73C5}" dt="2021-01-11T18:55:10.336" v="3348"/>
        <pc:sldMkLst>
          <pc:docMk/>
          <pc:sldMk cId="1577144651" sldId="552"/>
        </pc:sldMkLst>
        <pc:spChg chg="mod">
          <ac:chgData name="Walid Ben Romdhane" userId="24d68804-1cdd-4180-98e1-a83c40455eb3" providerId="ADAL" clId="{F4558FC0-0BB3-451B-85A6-0909833B73C5}" dt="2021-01-11T18:11:41.343" v="3039" actId="962"/>
          <ac:spMkLst>
            <pc:docMk/>
            <pc:sldMk cId="1577144651" sldId="552"/>
            <ac:spMk id="2" creationId="{24448867-8795-4FF3-A40C-ECF217A8D541}"/>
          </ac:spMkLst>
        </pc:spChg>
        <pc:spChg chg="add mod">
          <ac:chgData name="Walid Ben Romdhane" userId="24d68804-1cdd-4180-98e1-a83c40455eb3" providerId="ADAL" clId="{F4558FC0-0BB3-451B-85A6-0909833B73C5}" dt="2021-01-11T18:12:04.965" v="3050" actId="1076"/>
          <ac:spMkLst>
            <pc:docMk/>
            <pc:sldMk cId="1577144651" sldId="552"/>
            <ac:spMk id="7" creationId="{4BE0DBA5-D2D1-4963-BE02-80B76A4E08A5}"/>
          </ac:spMkLst>
        </pc:spChg>
        <pc:spChg chg="del">
          <ac:chgData name="Walid Ben Romdhane" userId="24d68804-1cdd-4180-98e1-a83c40455eb3" providerId="ADAL" clId="{F4558FC0-0BB3-451B-85A6-0909833B73C5}" dt="2021-01-11T18:12:00.158" v="3048" actId="478"/>
          <ac:spMkLst>
            <pc:docMk/>
            <pc:sldMk cId="1577144651" sldId="552"/>
            <ac:spMk id="15" creationId="{AA8BBCC3-5701-4569-898D-59863B9CBB13}"/>
          </ac:spMkLst>
        </pc:spChg>
        <pc:spChg chg="mod">
          <ac:chgData name="Walid Ben Romdhane" userId="24d68804-1cdd-4180-98e1-a83c40455eb3" providerId="ADAL" clId="{F4558FC0-0BB3-451B-85A6-0909833B73C5}" dt="2021-01-11T18:11:46.817" v="3047" actId="20577"/>
          <ac:spMkLst>
            <pc:docMk/>
            <pc:sldMk cId="1577144651" sldId="552"/>
            <ac:spMk id="16" creationId="{056593B8-F1C6-4EFB-A478-D6AADC7F9970}"/>
          </ac:spMkLst>
        </pc:spChg>
      </pc:sldChg>
      <pc:sldChg chg="delSp add modTransition delAnim modAnim">
        <pc:chgData name="Walid Ben Romdhane" userId="24d68804-1cdd-4180-98e1-a83c40455eb3" providerId="ADAL" clId="{F4558FC0-0BB3-451B-85A6-0909833B73C5}" dt="2021-01-11T18:55:10.336" v="3348"/>
        <pc:sldMkLst>
          <pc:docMk/>
          <pc:sldMk cId="1752370112" sldId="553"/>
        </pc:sldMkLst>
        <pc:spChg chg="del">
          <ac:chgData name="Walid Ben Romdhane" userId="24d68804-1cdd-4180-98e1-a83c40455eb3" providerId="ADAL" clId="{F4558FC0-0BB3-451B-85A6-0909833B73C5}" dt="2021-01-11T18:33:07.818" v="3208" actId="478"/>
          <ac:spMkLst>
            <pc:docMk/>
            <pc:sldMk cId="1752370112" sldId="553"/>
            <ac:spMk id="5" creationId="{A21C84E0-13E4-4F0F-B4FB-94D10FE5D3E3}"/>
          </ac:spMkLst>
        </pc:spChg>
        <pc:spChg chg="del">
          <ac:chgData name="Walid Ben Romdhane" userId="24d68804-1cdd-4180-98e1-a83c40455eb3" providerId="ADAL" clId="{F4558FC0-0BB3-451B-85A6-0909833B73C5}" dt="2021-01-11T18:33:08.498" v="3209" actId="478"/>
          <ac:spMkLst>
            <pc:docMk/>
            <pc:sldMk cId="1752370112" sldId="553"/>
            <ac:spMk id="6" creationId="{17F68D6E-8566-44F1-AD49-E7329F8953B4}"/>
          </ac:spMkLst>
        </pc:spChg>
        <pc:spChg chg="del">
          <ac:chgData name="Walid Ben Romdhane" userId="24d68804-1cdd-4180-98e1-a83c40455eb3" providerId="ADAL" clId="{F4558FC0-0BB3-451B-85A6-0909833B73C5}" dt="2021-01-11T18:33:01.667" v="3201" actId="478"/>
          <ac:spMkLst>
            <pc:docMk/>
            <pc:sldMk cId="1752370112" sldId="553"/>
            <ac:spMk id="10" creationId="{0AE5207E-C856-455A-B184-569DE3DBA4E8}"/>
          </ac:spMkLst>
        </pc:spChg>
        <pc:spChg chg="del">
          <ac:chgData name="Walid Ben Romdhane" userId="24d68804-1cdd-4180-98e1-a83c40455eb3" providerId="ADAL" clId="{F4558FC0-0BB3-451B-85A6-0909833B73C5}" dt="2021-01-11T18:33:03.298" v="3203" actId="478"/>
          <ac:spMkLst>
            <pc:docMk/>
            <pc:sldMk cId="1752370112" sldId="553"/>
            <ac:spMk id="12" creationId="{5DE40012-F8EB-45F3-91D6-D5D7F2848EED}"/>
          </ac:spMkLst>
        </pc:spChg>
        <pc:spChg chg="del">
          <ac:chgData name="Walid Ben Romdhane" userId="24d68804-1cdd-4180-98e1-a83c40455eb3" providerId="ADAL" clId="{F4558FC0-0BB3-451B-85A6-0909833B73C5}" dt="2021-01-11T18:33:04.319" v="3205" actId="478"/>
          <ac:spMkLst>
            <pc:docMk/>
            <pc:sldMk cId="1752370112" sldId="553"/>
            <ac:spMk id="14" creationId="{22532F25-757B-4763-AB1A-7781B2A7D0C8}"/>
          </ac:spMkLst>
        </pc:spChg>
        <pc:spChg chg="del">
          <ac:chgData name="Walid Ben Romdhane" userId="24d68804-1cdd-4180-98e1-a83c40455eb3" providerId="ADAL" clId="{F4558FC0-0BB3-451B-85A6-0909833B73C5}" dt="2021-01-11T18:33:04.750" v="3206" actId="478"/>
          <ac:spMkLst>
            <pc:docMk/>
            <pc:sldMk cId="1752370112" sldId="553"/>
            <ac:spMk id="16" creationId="{1E5071D0-FDFA-4F89-8665-7288167B45F8}"/>
          </ac:spMkLst>
        </pc:spChg>
        <pc:spChg chg="del">
          <ac:chgData name="Walid Ben Romdhane" userId="24d68804-1cdd-4180-98e1-a83c40455eb3" providerId="ADAL" clId="{F4558FC0-0BB3-451B-85A6-0909833B73C5}" dt="2021-01-11T18:33:06.435" v="3207" actId="478"/>
          <ac:spMkLst>
            <pc:docMk/>
            <pc:sldMk cId="1752370112" sldId="553"/>
            <ac:spMk id="21" creationId="{A5C21F71-FAF8-47F1-AAB3-387AABBFE443}"/>
          </ac:spMkLst>
        </pc:spChg>
        <pc:spChg chg="del">
          <ac:chgData name="Walid Ben Romdhane" userId="24d68804-1cdd-4180-98e1-a83c40455eb3" providerId="ADAL" clId="{F4558FC0-0BB3-451B-85A6-0909833B73C5}" dt="2021-01-11T18:33:06.435" v="3207" actId="478"/>
          <ac:spMkLst>
            <pc:docMk/>
            <pc:sldMk cId="1752370112" sldId="553"/>
            <ac:spMk id="22" creationId="{2869CFAE-0327-4075-B814-E0BAF2D147AB}"/>
          </ac:spMkLst>
        </pc:spChg>
        <pc:cxnChg chg="del">
          <ac:chgData name="Walid Ben Romdhane" userId="24d68804-1cdd-4180-98e1-a83c40455eb3" providerId="ADAL" clId="{F4558FC0-0BB3-451B-85A6-0909833B73C5}" dt="2021-01-11T18:33:02.573" v="3202" actId="478"/>
          <ac:cxnSpMkLst>
            <pc:docMk/>
            <pc:sldMk cId="1752370112" sldId="553"/>
            <ac:cxnSpMk id="11" creationId="{26F5657F-4775-4E9D-BEF9-568FBA391F8C}"/>
          </ac:cxnSpMkLst>
        </pc:cxnChg>
        <pc:cxnChg chg="del">
          <ac:chgData name="Walid Ben Romdhane" userId="24d68804-1cdd-4180-98e1-a83c40455eb3" providerId="ADAL" clId="{F4558FC0-0BB3-451B-85A6-0909833B73C5}" dt="2021-01-11T18:33:03.799" v="3204" actId="478"/>
          <ac:cxnSpMkLst>
            <pc:docMk/>
            <pc:sldMk cId="1752370112" sldId="553"/>
            <ac:cxnSpMk id="13" creationId="{E16199A3-8321-4ED0-8BEC-B138AECD0B0C}"/>
          </ac:cxnSpMkLst>
        </pc:cxnChg>
      </pc:sldChg>
      <pc:sldChg chg="addSp delSp modSp add modTransition delAnim modAnim">
        <pc:chgData name="Walid Ben Romdhane" userId="24d68804-1cdd-4180-98e1-a83c40455eb3" providerId="ADAL" clId="{F4558FC0-0BB3-451B-85A6-0909833B73C5}" dt="2021-01-11T18:55:10.336" v="3348"/>
        <pc:sldMkLst>
          <pc:docMk/>
          <pc:sldMk cId="948391206" sldId="554"/>
        </pc:sldMkLst>
        <pc:spChg chg="mod">
          <ac:chgData name="Walid Ben Romdhane" userId="24d68804-1cdd-4180-98e1-a83c40455eb3" providerId="ADAL" clId="{F4558FC0-0BB3-451B-85A6-0909833B73C5}" dt="2021-01-11T18:35:21.655" v="3263" actId="14100"/>
          <ac:spMkLst>
            <pc:docMk/>
            <pc:sldMk cId="948391206" sldId="554"/>
            <ac:spMk id="4" creationId="{2729DB85-FD91-474C-8F37-E8ABA30F02A2}"/>
          </ac:spMkLst>
        </pc:spChg>
        <pc:spChg chg="del">
          <ac:chgData name="Walid Ben Romdhane" userId="24d68804-1cdd-4180-98e1-a83c40455eb3" providerId="ADAL" clId="{F4558FC0-0BB3-451B-85A6-0909833B73C5}" dt="2021-01-11T18:35:05.724" v="3217" actId="478"/>
          <ac:spMkLst>
            <pc:docMk/>
            <pc:sldMk cId="948391206" sldId="554"/>
            <ac:spMk id="5" creationId="{9D4180D4-31A2-4DE0-8C77-327E616600D8}"/>
          </ac:spMkLst>
        </pc:spChg>
        <pc:spChg chg="del">
          <ac:chgData name="Walid Ben Romdhane" userId="24d68804-1cdd-4180-98e1-a83c40455eb3" providerId="ADAL" clId="{F4558FC0-0BB3-451B-85A6-0909833B73C5}" dt="2021-01-11T18:35:00.684" v="3214" actId="478"/>
          <ac:spMkLst>
            <pc:docMk/>
            <pc:sldMk cId="948391206" sldId="554"/>
            <ac:spMk id="7" creationId="{74E139FA-5C8E-4FEC-92EA-E1E3D166C031}"/>
          </ac:spMkLst>
        </pc:spChg>
        <pc:spChg chg="del">
          <ac:chgData name="Walid Ben Romdhane" userId="24d68804-1cdd-4180-98e1-a83c40455eb3" providerId="ADAL" clId="{F4558FC0-0BB3-451B-85A6-0909833B73C5}" dt="2021-01-11T18:35:00.684" v="3214" actId="478"/>
          <ac:spMkLst>
            <pc:docMk/>
            <pc:sldMk cId="948391206" sldId="554"/>
            <ac:spMk id="8" creationId="{8C5DF63F-2E4F-4AF0-9AA1-DA49736B7624}"/>
          </ac:spMkLst>
        </pc:spChg>
        <pc:spChg chg="del">
          <ac:chgData name="Walid Ben Romdhane" userId="24d68804-1cdd-4180-98e1-a83c40455eb3" providerId="ADAL" clId="{F4558FC0-0BB3-451B-85A6-0909833B73C5}" dt="2021-01-11T18:35:00.684" v="3214" actId="478"/>
          <ac:spMkLst>
            <pc:docMk/>
            <pc:sldMk cId="948391206" sldId="554"/>
            <ac:spMk id="9" creationId="{51AB1DCA-C916-4BAD-AA6A-219DD0C168EC}"/>
          </ac:spMkLst>
        </pc:spChg>
        <pc:spChg chg="del">
          <ac:chgData name="Walid Ben Romdhane" userId="24d68804-1cdd-4180-98e1-a83c40455eb3" providerId="ADAL" clId="{F4558FC0-0BB3-451B-85A6-0909833B73C5}" dt="2021-01-11T18:35:02.492" v="3215" actId="478"/>
          <ac:spMkLst>
            <pc:docMk/>
            <pc:sldMk cId="948391206" sldId="554"/>
            <ac:spMk id="10" creationId="{F527A0DA-0A12-43B5-90C3-A1521FBAFD8C}"/>
          </ac:spMkLst>
        </pc:spChg>
        <pc:spChg chg="del">
          <ac:chgData name="Walid Ben Romdhane" userId="24d68804-1cdd-4180-98e1-a83c40455eb3" providerId="ADAL" clId="{F4558FC0-0BB3-451B-85A6-0909833B73C5}" dt="2021-01-11T18:35:00.684" v="3214" actId="478"/>
          <ac:spMkLst>
            <pc:docMk/>
            <pc:sldMk cId="948391206" sldId="554"/>
            <ac:spMk id="11" creationId="{26273A3C-3219-4694-B271-19FA15CB4412}"/>
          </ac:spMkLst>
        </pc:spChg>
        <pc:spChg chg="del">
          <ac:chgData name="Walid Ben Romdhane" userId="24d68804-1cdd-4180-98e1-a83c40455eb3" providerId="ADAL" clId="{F4558FC0-0BB3-451B-85A6-0909833B73C5}" dt="2021-01-11T18:35:00.684" v="3214" actId="478"/>
          <ac:spMkLst>
            <pc:docMk/>
            <pc:sldMk cId="948391206" sldId="554"/>
            <ac:spMk id="12" creationId="{E9D252B2-E87C-4101-B261-5A67C625A832}"/>
          </ac:spMkLst>
        </pc:spChg>
        <pc:spChg chg="del">
          <ac:chgData name="Walid Ben Romdhane" userId="24d68804-1cdd-4180-98e1-a83c40455eb3" providerId="ADAL" clId="{F4558FC0-0BB3-451B-85A6-0909833B73C5}" dt="2021-01-11T18:35:04.269" v="3216" actId="478"/>
          <ac:spMkLst>
            <pc:docMk/>
            <pc:sldMk cId="948391206" sldId="554"/>
            <ac:spMk id="13" creationId="{1D7148EC-D533-4C1C-98C9-BA052E5C3FB3}"/>
          </ac:spMkLst>
        </pc:spChg>
        <pc:spChg chg="del">
          <ac:chgData name="Walid Ben Romdhane" userId="24d68804-1cdd-4180-98e1-a83c40455eb3" providerId="ADAL" clId="{F4558FC0-0BB3-451B-85A6-0909833B73C5}" dt="2021-01-11T18:35:00.684" v="3214" actId="478"/>
          <ac:spMkLst>
            <pc:docMk/>
            <pc:sldMk cId="948391206" sldId="554"/>
            <ac:spMk id="14" creationId="{62AE67BA-A9A8-4A50-9FE5-74903402571E}"/>
          </ac:spMkLst>
        </pc:spChg>
        <pc:spChg chg="del">
          <ac:chgData name="Walid Ben Romdhane" userId="24d68804-1cdd-4180-98e1-a83c40455eb3" providerId="ADAL" clId="{F4558FC0-0BB3-451B-85A6-0909833B73C5}" dt="2021-01-11T18:35:00.684" v="3214" actId="478"/>
          <ac:spMkLst>
            <pc:docMk/>
            <pc:sldMk cId="948391206" sldId="554"/>
            <ac:spMk id="16" creationId="{07D187DA-0FC4-42C5-A21F-4A51B85EE31B}"/>
          </ac:spMkLst>
        </pc:spChg>
        <pc:spChg chg="add mod">
          <ac:chgData name="Walid Ben Romdhane" userId="24d68804-1cdd-4180-98e1-a83c40455eb3" providerId="ADAL" clId="{F4558FC0-0BB3-451B-85A6-0909833B73C5}" dt="2021-01-11T18:36:19.456" v="3336" actId="20577"/>
          <ac:spMkLst>
            <pc:docMk/>
            <pc:sldMk cId="948391206" sldId="554"/>
            <ac:spMk id="18" creationId="{016F7C69-BB80-427F-8E71-997D53F54AD7}"/>
          </ac:spMkLst>
        </pc:spChg>
        <pc:spChg chg="del">
          <ac:chgData name="Walid Ben Romdhane" userId="24d68804-1cdd-4180-98e1-a83c40455eb3" providerId="ADAL" clId="{F4558FC0-0BB3-451B-85A6-0909833B73C5}" dt="2021-01-11T18:35:00.684" v="3214" actId="478"/>
          <ac:spMkLst>
            <pc:docMk/>
            <pc:sldMk cId="948391206" sldId="554"/>
            <ac:spMk id="20" creationId="{2EC5FA79-D064-46B3-8BF8-CBEB5FFD9984}"/>
          </ac:spMkLst>
        </pc:spChg>
        <pc:spChg chg="del">
          <ac:chgData name="Walid Ben Romdhane" userId="24d68804-1cdd-4180-98e1-a83c40455eb3" providerId="ADAL" clId="{F4558FC0-0BB3-451B-85A6-0909833B73C5}" dt="2021-01-11T18:35:00.684" v="3214" actId="478"/>
          <ac:spMkLst>
            <pc:docMk/>
            <pc:sldMk cId="948391206" sldId="554"/>
            <ac:spMk id="21" creationId="{1D50C8E1-2E8A-4D86-9B6F-E32EB075BFA5}"/>
          </ac:spMkLst>
        </pc:spChg>
        <pc:spChg chg="del">
          <ac:chgData name="Walid Ben Romdhane" userId="24d68804-1cdd-4180-98e1-a83c40455eb3" providerId="ADAL" clId="{F4558FC0-0BB3-451B-85A6-0909833B73C5}" dt="2021-01-11T18:35:00.684" v="3214" actId="478"/>
          <ac:spMkLst>
            <pc:docMk/>
            <pc:sldMk cId="948391206" sldId="554"/>
            <ac:spMk id="22" creationId="{27504EDA-CA7B-4B75-AF69-57D9511C8BA6}"/>
          </ac:spMkLst>
        </pc:spChg>
      </pc:sldChg>
      <pc:sldChg chg="add 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3447093770" sldId="555"/>
        </pc:sldMkLst>
      </pc:sldChg>
      <pc:sldChg chg="modSp add 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1664384976" sldId="556"/>
        </pc:sldMkLst>
        <pc:spChg chg="mod">
          <ac:chgData name="Walid Ben Romdhane" userId="24d68804-1cdd-4180-98e1-a83c40455eb3" providerId="ADAL" clId="{F4558FC0-0BB3-451B-85A6-0909833B73C5}" dt="2021-01-11T18:37:53.116" v="3342" actId="207"/>
          <ac:spMkLst>
            <pc:docMk/>
            <pc:sldMk cId="1664384976" sldId="556"/>
            <ac:spMk id="5" creationId="{03644905-0601-41ED-9310-6F08966F6FAA}"/>
          </ac:spMkLst>
        </pc:spChg>
        <pc:spChg chg="mod">
          <ac:chgData name="Walid Ben Romdhane" userId="24d68804-1cdd-4180-98e1-a83c40455eb3" providerId="ADAL" clId="{F4558FC0-0BB3-451B-85A6-0909833B73C5}" dt="2021-01-11T18:37:53.116" v="3342" actId="207"/>
          <ac:spMkLst>
            <pc:docMk/>
            <pc:sldMk cId="1664384976" sldId="556"/>
            <ac:spMk id="7" creationId="{CA146C49-788D-4476-91D5-C61100350991}"/>
          </ac:spMkLst>
        </pc:spChg>
        <pc:spChg chg="mod">
          <ac:chgData name="Walid Ben Romdhane" userId="24d68804-1cdd-4180-98e1-a83c40455eb3" providerId="ADAL" clId="{F4558FC0-0BB3-451B-85A6-0909833B73C5}" dt="2021-01-11T18:37:53.116" v="3342" actId="207"/>
          <ac:spMkLst>
            <pc:docMk/>
            <pc:sldMk cId="1664384976" sldId="556"/>
            <ac:spMk id="10" creationId="{0334C108-4FB9-4B38-AD0F-377DC982E92F}"/>
          </ac:spMkLst>
        </pc:spChg>
        <pc:spChg chg="mod">
          <ac:chgData name="Walid Ben Romdhane" userId="24d68804-1cdd-4180-98e1-a83c40455eb3" providerId="ADAL" clId="{F4558FC0-0BB3-451B-85A6-0909833B73C5}" dt="2021-01-11T18:37:53.116" v="3342" actId="207"/>
          <ac:spMkLst>
            <pc:docMk/>
            <pc:sldMk cId="1664384976" sldId="556"/>
            <ac:spMk id="11" creationId="{9E7456F9-83D4-40EE-9F6E-1822163A5CEE}"/>
          </ac:spMkLst>
        </pc:spChg>
      </pc:sldChg>
      <pc:sldChg chg="addSp delSp modSp add delAnim">
        <pc:chgData name="Walid Ben Romdhane" userId="24d68804-1cdd-4180-98e1-a83c40455eb3" providerId="ADAL" clId="{F4558FC0-0BB3-451B-85A6-0909833B73C5}" dt="2021-01-12T09:02:00.494" v="3578" actId="20577"/>
        <pc:sldMkLst>
          <pc:docMk/>
          <pc:sldMk cId="3447677998" sldId="557"/>
        </pc:sldMkLst>
        <pc:spChg chg="del">
          <ac:chgData name="Walid Ben Romdhane" userId="24d68804-1cdd-4180-98e1-a83c40455eb3" providerId="ADAL" clId="{F4558FC0-0BB3-451B-85A6-0909833B73C5}" dt="2021-01-12T09:00:39.337" v="3352" actId="478"/>
          <ac:spMkLst>
            <pc:docMk/>
            <pc:sldMk cId="3447677998" sldId="557"/>
            <ac:spMk id="9" creationId="{53480F5C-F6BD-4C8D-9373-ED7429471623}"/>
          </ac:spMkLst>
        </pc:spChg>
        <pc:spChg chg="del">
          <ac:chgData name="Walid Ben Romdhane" userId="24d68804-1cdd-4180-98e1-a83c40455eb3" providerId="ADAL" clId="{F4558FC0-0BB3-451B-85A6-0909833B73C5}" dt="2021-01-12T09:00:44.478" v="3354" actId="478"/>
          <ac:spMkLst>
            <pc:docMk/>
            <pc:sldMk cId="3447677998" sldId="557"/>
            <ac:spMk id="10" creationId="{466E16B9-F9C1-4EC7-B826-B595B3B5C596}"/>
          </ac:spMkLst>
        </pc:spChg>
        <pc:spChg chg="add">
          <ac:chgData name="Walid Ben Romdhane" userId="24d68804-1cdd-4180-98e1-a83c40455eb3" providerId="ADAL" clId="{F4558FC0-0BB3-451B-85A6-0909833B73C5}" dt="2021-01-12T09:00:39.810" v="3353"/>
          <ac:spMkLst>
            <pc:docMk/>
            <pc:sldMk cId="3447677998" sldId="557"/>
            <ac:spMk id="11" creationId="{477C4C2F-B27B-4E35-92CB-B210AB7FF425}"/>
          </ac:spMkLst>
        </pc:spChg>
        <pc:spChg chg="mod">
          <ac:chgData name="Walid Ben Romdhane" userId="24d68804-1cdd-4180-98e1-a83c40455eb3" providerId="ADAL" clId="{F4558FC0-0BB3-451B-85A6-0909833B73C5}" dt="2021-01-12T09:00:52.646" v="3376" actId="1036"/>
          <ac:spMkLst>
            <pc:docMk/>
            <pc:sldMk cId="3447677998" sldId="557"/>
            <ac:spMk id="13" creationId="{A579E64F-2E4C-47CF-878B-3B84DD71F479}"/>
          </ac:spMkLst>
        </pc:spChg>
        <pc:spChg chg="del">
          <ac:chgData name="Walid Ben Romdhane" userId="24d68804-1cdd-4180-98e1-a83c40455eb3" providerId="ADAL" clId="{F4558FC0-0BB3-451B-85A6-0909833B73C5}" dt="2021-01-12T09:00:45.819" v="3355" actId="478"/>
          <ac:spMkLst>
            <pc:docMk/>
            <pc:sldMk cId="3447677998" sldId="557"/>
            <ac:spMk id="14" creationId="{17A0E1F9-7F1F-4DC0-810A-2E3EE6C4517D}"/>
          </ac:spMkLst>
        </pc:spChg>
        <pc:spChg chg="mod">
          <ac:chgData name="Walid Ben Romdhane" userId="24d68804-1cdd-4180-98e1-a83c40455eb3" providerId="ADAL" clId="{F4558FC0-0BB3-451B-85A6-0909833B73C5}" dt="2021-01-12T09:02:00.494" v="3578" actId="20577"/>
          <ac:spMkLst>
            <pc:docMk/>
            <pc:sldMk cId="3447677998" sldId="557"/>
            <ac:spMk id="15" creationId="{15A66055-890B-4709-91B0-B1419CC7BE8A}"/>
          </ac:spMkLst>
        </pc:spChg>
      </pc:sldChg>
      <pc:sldChg chg="delSp modSp add delAnim">
        <pc:chgData name="Walid Ben Romdhane" userId="24d68804-1cdd-4180-98e1-a83c40455eb3" providerId="ADAL" clId="{F4558FC0-0BB3-451B-85A6-0909833B73C5}" dt="2021-01-12T10:53:07.973" v="3595" actId="20577"/>
        <pc:sldMkLst>
          <pc:docMk/>
          <pc:sldMk cId="716820009" sldId="558"/>
        </pc:sldMkLst>
        <pc:spChg chg="mod">
          <ac:chgData name="Walid Ben Romdhane" userId="24d68804-1cdd-4180-98e1-a83c40455eb3" providerId="ADAL" clId="{F4558FC0-0BB3-451B-85A6-0909833B73C5}" dt="2021-01-12T10:53:07.973" v="3595" actId="20577"/>
          <ac:spMkLst>
            <pc:docMk/>
            <pc:sldMk cId="716820009" sldId="558"/>
            <ac:spMk id="9" creationId="{51AB1DCA-C916-4BAD-AA6A-219DD0C168EC}"/>
          </ac:spMkLst>
        </pc:spChg>
        <pc:picChg chg="del">
          <ac:chgData name="Walid Ben Romdhane" userId="24d68804-1cdd-4180-98e1-a83c40455eb3" providerId="ADAL" clId="{F4558FC0-0BB3-451B-85A6-0909833B73C5}" dt="2021-01-12T10:53:05.198" v="3594" actId="478"/>
          <ac:picMkLst>
            <pc:docMk/>
            <pc:sldMk cId="716820009" sldId="558"/>
            <ac:picMk id="3" creationId="{BDF01DEE-04AD-45C3-83C7-0EE67EBAEF6F}"/>
          </ac:picMkLst>
        </pc:picChg>
      </pc:sldChg>
    </pc:docChg>
  </pc:docChgLst>
  <pc:docChgLst>
    <pc:chgData name="Walid Ben Romdhane" userId="6fe82dfa42338168" providerId="LiveId" clId="{96932AD0-632F-4B43-ACF4-B29AD38300E6}"/>
    <pc:docChg chg="undo redo custSel addSld delSld modSld sldOrd">
      <pc:chgData name="Walid Ben Romdhane" userId="6fe82dfa42338168" providerId="LiveId" clId="{96932AD0-632F-4B43-ACF4-B29AD38300E6}" dt="2021-09-17T17:17:45.441" v="7457"/>
      <pc:docMkLst>
        <pc:docMk/>
      </pc:docMkLst>
      <pc:sldChg chg="modSp mod modAnim">
        <pc:chgData name="Walid Ben Romdhane" userId="6fe82dfa42338168" providerId="LiveId" clId="{96932AD0-632F-4B43-ACF4-B29AD38300E6}" dt="2021-09-16T08:33:47.103" v="74" actId="20577"/>
        <pc:sldMkLst>
          <pc:docMk/>
          <pc:sldMk cId="3404661462" sldId="304"/>
        </pc:sldMkLst>
        <pc:spChg chg="mod">
          <ac:chgData name="Walid Ben Romdhane" userId="6fe82dfa42338168" providerId="LiveId" clId="{96932AD0-632F-4B43-ACF4-B29AD38300E6}" dt="2021-09-16T08:33:20.082" v="12" actId="20577"/>
          <ac:spMkLst>
            <pc:docMk/>
            <pc:sldMk cId="3404661462" sldId="304"/>
            <ac:spMk id="3" creationId="{5AB15AA7-61BB-4F39-B927-0CA3EE3FB23C}"/>
          </ac:spMkLst>
        </pc:spChg>
        <pc:spChg chg="mod">
          <ac:chgData name="Walid Ben Romdhane" userId="6fe82dfa42338168" providerId="LiveId" clId="{96932AD0-632F-4B43-ACF4-B29AD38300E6}" dt="2021-09-16T08:33:47.103" v="74" actId="20577"/>
          <ac:spMkLst>
            <pc:docMk/>
            <pc:sldMk cId="3404661462" sldId="304"/>
            <ac:spMk id="4" creationId="{C52717F9-1923-49CD-AD77-0C761B7F82E7}"/>
          </ac:spMkLst>
        </pc:spChg>
      </pc:sldChg>
      <pc:sldChg chg="del">
        <pc:chgData name="Walid Ben Romdhane" userId="6fe82dfa42338168" providerId="LiveId" clId="{96932AD0-632F-4B43-ACF4-B29AD38300E6}" dt="2021-09-17T11:16:26.347" v="7313" actId="47"/>
        <pc:sldMkLst>
          <pc:docMk/>
          <pc:sldMk cId="1776265863" sldId="423"/>
        </pc:sldMkLst>
      </pc:sldChg>
      <pc:sldChg chg="modSp del">
        <pc:chgData name="Walid Ben Romdhane" userId="6fe82dfa42338168" providerId="LiveId" clId="{96932AD0-632F-4B43-ACF4-B29AD38300E6}" dt="2021-09-17T11:16:26.347" v="7313" actId="47"/>
        <pc:sldMkLst>
          <pc:docMk/>
          <pc:sldMk cId="3549154019" sldId="459"/>
        </pc:sldMkLst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3549154019" sldId="459"/>
            <ac:spMk id="2" creationId="{327266C7-807F-429B-BFFE-4330BF642282}"/>
          </ac:spMkLst>
        </pc:spChg>
      </pc:sldChg>
      <pc:sldChg chg="del">
        <pc:chgData name="Walid Ben Romdhane" userId="6fe82dfa42338168" providerId="LiveId" clId="{96932AD0-632F-4B43-ACF4-B29AD38300E6}" dt="2021-09-17T11:16:26.347" v="7313" actId="47"/>
        <pc:sldMkLst>
          <pc:docMk/>
          <pc:sldMk cId="30426568" sldId="460"/>
        </pc:sldMkLst>
      </pc:sldChg>
      <pc:sldChg chg="del">
        <pc:chgData name="Walid Ben Romdhane" userId="6fe82dfa42338168" providerId="LiveId" clId="{96932AD0-632F-4B43-ACF4-B29AD38300E6}" dt="2021-09-17T11:16:26.347" v="7313" actId="47"/>
        <pc:sldMkLst>
          <pc:docMk/>
          <pc:sldMk cId="2900224660" sldId="461"/>
        </pc:sldMkLst>
      </pc:sldChg>
      <pc:sldChg chg="del">
        <pc:chgData name="Walid Ben Romdhane" userId="6fe82dfa42338168" providerId="LiveId" clId="{96932AD0-632F-4B43-ACF4-B29AD38300E6}" dt="2021-09-17T11:16:26.347" v="7313" actId="47"/>
        <pc:sldMkLst>
          <pc:docMk/>
          <pc:sldMk cId="599426738" sldId="462"/>
        </pc:sldMkLst>
      </pc:sldChg>
      <pc:sldChg chg="del">
        <pc:chgData name="Walid Ben Romdhane" userId="6fe82dfa42338168" providerId="LiveId" clId="{96932AD0-632F-4B43-ACF4-B29AD38300E6}" dt="2021-09-17T11:16:26.347" v="7313" actId="47"/>
        <pc:sldMkLst>
          <pc:docMk/>
          <pc:sldMk cId="1850850832" sldId="463"/>
        </pc:sldMkLst>
      </pc:sldChg>
      <pc:sldChg chg="del">
        <pc:chgData name="Walid Ben Romdhane" userId="6fe82dfa42338168" providerId="LiveId" clId="{96932AD0-632F-4B43-ACF4-B29AD38300E6}" dt="2021-09-17T11:16:18.456" v="7312" actId="47"/>
        <pc:sldMkLst>
          <pc:docMk/>
          <pc:sldMk cId="2793111240" sldId="497"/>
        </pc:sldMkLst>
      </pc:sldChg>
      <pc:sldChg chg="modTransition">
        <pc:chgData name="Walid Ben Romdhane" userId="6fe82dfa42338168" providerId="LiveId" clId="{96932AD0-632F-4B43-ACF4-B29AD38300E6}" dt="2021-09-17T17:17:45.441" v="7457"/>
        <pc:sldMkLst>
          <pc:docMk/>
          <pc:sldMk cId="3111084548" sldId="502"/>
        </pc:sldMkLst>
      </pc:sldChg>
      <pc:sldChg chg="del">
        <pc:chgData name="Walid Ben Romdhane" userId="6fe82dfa42338168" providerId="LiveId" clId="{96932AD0-632F-4B43-ACF4-B29AD38300E6}" dt="2021-09-17T11:16:26.347" v="7313" actId="47"/>
        <pc:sldMkLst>
          <pc:docMk/>
          <pc:sldMk cId="1996382592" sldId="546"/>
        </pc:sldMkLst>
      </pc:sldChg>
      <pc:sldChg chg="del">
        <pc:chgData name="Walid Ben Romdhane" userId="6fe82dfa42338168" providerId="LiveId" clId="{96932AD0-632F-4B43-ACF4-B29AD38300E6}" dt="2021-09-17T11:16:26.347" v="7313" actId="47"/>
        <pc:sldMkLst>
          <pc:docMk/>
          <pc:sldMk cId="2482009224" sldId="547"/>
        </pc:sldMkLst>
      </pc:sldChg>
      <pc:sldChg chg="del">
        <pc:chgData name="Walid Ben Romdhane" userId="6fe82dfa42338168" providerId="LiveId" clId="{96932AD0-632F-4B43-ACF4-B29AD38300E6}" dt="2021-09-17T11:16:26.347" v="7313" actId="47"/>
        <pc:sldMkLst>
          <pc:docMk/>
          <pc:sldMk cId="727452327" sldId="548"/>
        </pc:sldMkLst>
      </pc:sldChg>
      <pc:sldChg chg="del">
        <pc:chgData name="Walid Ben Romdhane" userId="6fe82dfa42338168" providerId="LiveId" clId="{96932AD0-632F-4B43-ACF4-B29AD38300E6}" dt="2021-09-17T11:16:26.347" v="7313" actId="47"/>
        <pc:sldMkLst>
          <pc:docMk/>
          <pc:sldMk cId="3692006030" sldId="550"/>
        </pc:sldMkLst>
      </pc:sldChg>
      <pc:sldChg chg="addSp delSp modSp del mod modAnim">
        <pc:chgData name="Walid Ben Romdhane" userId="6fe82dfa42338168" providerId="LiveId" clId="{96932AD0-632F-4B43-ACF4-B29AD38300E6}" dt="2021-09-16T10:12:26.259" v="1379" actId="47"/>
        <pc:sldMkLst>
          <pc:docMk/>
          <pc:sldMk cId="3331387108" sldId="562"/>
        </pc:sldMkLst>
        <pc:spChg chg="mod">
          <ac:chgData name="Walid Ben Romdhane" userId="6fe82dfa42338168" providerId="LiveId" clId="{96932AD0-632F-4B43-ACF4-B29AD38300E6}" dt="2021-09-16T09:34:38.537" v="807"/>
          <ac:spMkLst>
            <pc:docMk/>
            <pc:sldMk cId="3331387108" sldId="562"/>
            <ac:spMk id="2" creationId="{24448867-8795-4FF3-A40C-ECF217A8D541}"/>
          </ac:spMkLst>
        </pc:spChg>
        <pc:spChg chg="add del mod">
          <ac:chgData name="Walid Ben Romdhane" userId="6fe82dfa42338168" providerId="LiveId" clId="{96932AD0-632F-4B43-ACF4-B29AD38300E6}" dt="2021-09-16T09:34:57.963" v="810" actId="21"/>
          <ac:spMkLst>
            <pc:docMk/>
            <pc:sldMk cId="3331387108" sldId="562"/>
            <ac:spMk id="3" creationId="{F7E259E5-3E18-4657-A5E6-18C0FCE5BD27}"/>
          </ac:spMkLst>
        </pc:spChg>
        <pc:spChg chg="add del mod">
          <ac:chgData name="Walid Ben Romdhane" userId="6fe82dfa42338168" providerId="LiveId" clId="{96932AD0-632F-4B43-ACF4-B29AD38300E6}" dt="2021-09-16T09:34:57.963" v="810" actId="21"/>
          <ac:spMkLst>
            <pc:docMk/>
            <pc:sldMk cId="3331387108" sldId="562"/>
            <ac:spMk id="4" creationId="{DCFD969F-10C0-4888-8E8F-30BA8A220C10}"/>
          </ac:spMkLst>
        </pc:spChg>
        <pc:spChg chg="add del mod">
          <ac:chgData name="Walid Ben Romdhane" userId="6fe82dfa42338168" providerId="LiveId" clId="{96932AD0-632F-4B43-ACF4-B29AD38300E6}" dt="2021-09-16T09:34:57.963" v="810" actId="21"/>
          <ac:spMkLst>
            <pc:docMk/>
            <pc:sldMk cId="3331387108" sldId="562"/>
            <ac:spMk id="5" creationId="{CC6D9630-6842-4C18-9D2F-9B8D16A02838}"/>
          </ac:spMkLst>
        </pc:spChg>
        <pc:spChg chg="add del mod">
          <ac:chgData name="Walid Ben Romdhane" userId="6fe82dfa42338168" providerId="LiveId" clId="{96932AD0-632F-4B43-ACF4-B29AD38300E6}" dt="2021-09-16T09:34:57.963" v="810" actId="21"/>
          <ac:spMkLst>
            <pc:docMk/>
            <pc:sldMk cId="3331387108" sldId="562"/>
            <ac:spMk id="6" creationId="{0BDFBB8A-D48D-4F05-BC47-9CCBEE6423B9}"/>
          </ac:spMkLst>
        </pc:spChg>
        <pc:spChg chg="add del mod">
          <ac:chgData name="Walid Ben Romdhane" userId="6fe82dfa42338168" providerId="LiveId" clId="{96932AD0-632F-4B43-ACF4-B29AD38300E6}" dt="2021-09-16T09:35:20.377" v="817" actId="21"/>
          <ac:spMkLst>
            <pc:docMk/>
            <pc:sldMk cId="3331387108" sldId="562"/>
            <ac:spMk id="7" creationId="{B78BCD33-FE78-4195-99B6-5DF2A8DF0A4A}"/>
          </ac:spMkLst>
        </pc:spChg>
        <pc:spChg chg="add del mod">
          <ac:chgData name="Walid Ben Romdhane" userId="6fe82dfa42338168" providerId="LiveId" clId="{96932AD0-632F-4B43-ACF4-B29AD38300E6}" dt="2021-09-16T09:35:20.377" v="817" actId="21"/>
          <ac:spMkLst>
            <pc:docMk/>
            <pc:sldMk cId="3331387108" sldId="562"/>
            <ac:spMk id="8" creationId="{B8D6086E-D3A3-4D79-AEC8-35926584F415}"/>
          </ac:spMkLst>
        </pc:spChg>
        <pc:spChg chg="add del mod">
          <ac:chgData name="Walid Ben Romdhane" userId="6fe82dfa42338168" providerId="LiveId" clId="{96932AD0-632F-4B43-ACF4-B29AD38300E6}" dt="2021-09-16T09:35:20.377" v="817" actId="21"/>
          <ac:spMkLst>
            <pc:docMk/>
            <pc:sldMk cId="3331387108" sldId="562"/>
            <ac:spMk id="9" creationId="{87DB4DD6-7C23-4D58-9AD5-431DA14F7AF0}"/>
          </ac:spMkLst>
        </pc:spChg>
        <pc:spChg chg="add del mod">
          <ac:chgData name="Walid Ben Romdhane" userId="6fe82dfa42338168" providerId="LiveId" clId="{96932AD0-632F-4B43-ACF4-B29AD38300E6}" dt="2021-09-16T09:35:20.377" v="817" actId="21"/>
          <ac:spMkLst>
            <pc:docMk/>
            <pc:sldMk cId="3331387108" sldId="562"/>
            <ac:spMk id="10" creationId="{9AC4C7BA-DE03-4273-B6ED-BA56089D6D3D}"/>
          </ac:spMkLst>
        </pc:spChg>
        <pc:spChg chg="add del mod">
          <ac:chgData name="Walid Ben Romdhane" userId="6fe82dfa42338168" providerId="LiveId" clId="{96932AD0-632F-4B43-ACF4-B29AD38300E6}" dt="2021-09-16T09:35:20.377" v="817" actId="21"/>
          <ac:spMkLst>
            <pc:docMk/>
            <pc:sldMk cId="3331387108" sldId="562"/>
            <ac:spMk id="11" creationId="{B4743033-5D70-493C-A867-26700E0EA5AE}"/>
          </ac:spMkLst>
        </pc:spChg>
        <pc:spChg chg="add del mod">
          <ac:chgData name="Walid Ben Romdhane" userId="6fe82dfa42338168" providerId="LiveId" clId="{96932AD0-632F-4B43-ACF4-B29AD38300E6}" dt="2021-09-16T09:35:20.377" v="817" actId="21"/>
          <ac:spMkLst>
            <pc:docMk/>
            <pc:sldMk cId="3331387108" sldId="562"/>
            <ac:spMk id="12" creationId="{FE581D2F-D848-4631-A3C7-BD10C435E727}"/>
          </ac:spMkLst>
        </pc:spChg>
        <pc:spChg chg="add del mod">
          <ac:chgData name="Walid Ben Romdhane" userId="6fe82dfa42338168" providerId="LiveId" clId="{96932AD0-632F-4B43-ACF4-B29AD38300E6}" dt="2021-09-16T09:35:20.377" v="817" actId="21"/>
          <ac:spMkLst>
            <pc:docMk/>
            <pc:sldMk cId="3331387108" sldId="562"/>
            <ac:spMk id="13" creationId="{01DE0E68-B464-4D51-B617-6B9AB47446B1}"/>
          </ac:spMkLst>
        </pc:spChg>
        <pc:spChg chg="add del mod">
          <ac:chgData name="Walid Ben Romdhane" userId="6fe82dfa42338168" providerId="LiveId" clId="{96932AD0-632F-4B43-ACF4-B29AD38300E6}" dt="2021-09-16T09:35:20.377" v="817" actId="21"/>
          <ac:spMkLst>
            <pc:docMk/>
            <pc:sldMk cId="3331387108" sldId="562"/>
            <ac:spMk id="14" creationId="{ED20FBE1-38CA-49EE-8669-7533EBE34803}"/>
          </ac:spMkLst>
        </pc:spChg>
        <pc:spChg chg="add del mod">
          <ac:chgData name="Walid Ben Romdhane" userId="6fe82dfa42338168" providerId="LiveId" clId="{96932AD0-632F-4B43-ACF4-B29AD38300E6}" dt="2021-09-16T09:35:20.377" v="817" actId="21"/>
          <ac:spMkLst>
            <pc:docMk/>
            <pc:sldMk cId="3331387108" sldId="562"/>
            <ac:spMk id="15" creationId="{12E95F72-1E4B-4E20-9344-50B4E72164CB}"/>
          </ac:spMkLst>
        </pc:spChg>
        <pc:spChg chg="add del mod">
          <ac:chgData name="Walid Ben Romdhane" userId="6fe82dfa42338168" providerId="LiveId" clId="{96932AD0-632F-4B43-ACF4-B29AD38300E6}" dt="2021-09-16T09:35:20.377" v="817" actId="21"/>
          <ac:spMkLst>
            <pc:docMk/>
            <pc:sldMk cId="3331387108" sldId="562"/>
            <ac:spMk id="16" creationId="{53A0C83B-2602-4ED0-B46D-F5477B0A9616}"/>
          </ac:spMkLst>
        </pc:spChg>
        <pc:spChg chg="add del mod">
          <ac:chgData name="Walid Ben Romdhane" userId="6fe82dfa42338168" providerId="LiveId" clId="{96932AD0-632F-4B43-ACF4-B29AD38300E6}" dt="2021-09-16T09:35:20.377" v="817" actId="21"/>
          <ac:spMkLst>
            <pc:docMk/>
            <pc:sldMk cId="3331387108" sldId="562"/>
            <ac:spMk id="17" creationId="{27F12E74-EA07-407E-A798-0F84EEB212D9}"/>
          </ac:spMkLst>
        </pc:spChg>
      </pc:sldChg>
      <pc:sldChg chg="del">
        <pc:chgData name="Walid Ben Romdhane" userId="6fe82dfa42338168" providerId="LiveId" clId="{96932AD0-632F-4B43-ACF4-B29AD38300E6}" dt="2021-09-17T11:16:26.347" v="7313" actId="47"/>
        <pc:sldMkLst>
          <pc:docMk/>
          <pc:sldMk cId="2981086344" sldId="563"/>
        </pc:sldMkLst>
      </pc:sldChg>
      <pc:sldChg chg="modSp mod modAnim">
        <pc:chgData name="Walid Ben Romdhane" userId="6fe82dfa42338168" providerId="LiveId" clId="{96932AD0-632F-4B43-ACF4-B29AD38300E6}" dt="2021-09-17T07:43:20.395" v="4048"/>
        <pc:sldMkLst>
          <pc:docMk/>
          <pc:sldMk cId="2476148412" sldId="564"/>
        </pc:sldMkLst>
        <pc:spChg chg="mod">
          <ac:chgData name="Walid Ben Romdhane" userId="6fe82dfa42338168" providerId="LiveId" clId="{96932AD0-632F-4B43-ACF4-B29AD38300E6}" dt="2021-09-16T09:04:43.432" v="211" actId="20577"/>
          <ac:spMkLst>
            <pc:docMk/>
            <pc:sldMk cId="2476148412" sldId="564"/>
            <ac:spMk id="5" creationId="{03644905-0601-41ED-9310-6F08966F6FAA}"/>
          </ac:spMkLst>
        </pc:spChg>
        <pc:spChg chg="mod">
          <ac:chgData name="Walid Ben Romdhane" userId="6fe82dfa42338168" providerId="LiveId" clId="{96932AD0-632F-4B43-ACF4-B29AD38300E6}" dt="2021-09-16T08:35:14.216" v="123" actId="16959"/>
          <ac:spMkLst>
            <pc:docMk/>
            <pc:sldMk cId="2476148412" sldId="564"/>
            <ac:spMk id="7" creationId="{CA146C49-788D-4476-91D5-C61100350991}"/>
          </ac:spMkLst>
        </pc:spChg>
        <pc:spChg chg="mod">
          <ac:chgData name="Walid Ben Romdhane" userId="6fe82dfa42338168" providerId="LiveId" clId="{96932AD0-632F-4B43-ACF4-B29AD38300E6}" dt="2021-09-16T08:35:33.075" v="137" actId="20577"/>
          <ac:spMkLst>
            <pc:docMk/>
            <pc:sldMk cId="2476148412" sldId="564"/>
            <ac:spMk id="8" creationId="{C141F741-4AA1-4C31-BE2E-AD56A1FD5DA1}"/>
          </ac:spMkLst>
        </pc:spChg>
        <pc:spChg chg="mod">
          <ac:chgData name="Walid Ben Romdhane" userId="6fe82dfa42338168" providerId="LiveId" clId="{96932AD0-632F-4B43-ACF4-B29AD38300E6}" dt="2021-09-16T08:36:34.121" v="192" actId="20577"/>
          <ac:spMkLst>
            <pc:docMk/>
            <pc:sldMk cId="2476148412" sldId="564"/>
            <ac:spMk id="9" creationId="{51D3C59B-486B-4A9A-AD39-21108E368589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476148412" sldId="564"/>
            <ac:spMk id="12" creationId="{32E7B61B-245C-401C-A796-CC5953580D05}"/>
          </ac:spMkLst>
        </pc:spChg>
      </pc:sldChg>
      <pc:sldChg chg="del">
        <pc:chgData name="Walid Ben Romdhane" userId="6fe82dfa42338168" providerId="LiveId" clId="{96932AD0-632F-4B43-ACF4-B29AD38300E6}" dt="2021-09-16T10:12:30.638" v="1381" actId="47"/>
        <pc:sldMkLst>
          <pc:docMk/>
          <pc:sldMk cId="950364673" sldId="565"/>
        </pc:sldMkLst>
      </pc:sldChg>
      <pc:sldChg chg="del">
        <pc:chgData name="Walid Ben Romdhane" userId="6fe82dfa42338168" providerId="LiveId" clId="{96932AD0-632F-4B43-ACF4-B29AD38300E6}" dt="2021-09-17T11:16:26.347" v="7313" actId="47"/>
        <pc:sldMkLst>
          <pc:docMk/>
          <pc:sldMk cId="2770538858" sldId="566"/>
        </pc:sldMkLst>
      </pc:sldChg>
      <pc:sldChg chg="addSp delSp modSp add mod delAnim modAnim">
        <pc:chgData name="Walid Ben Romdhane" userId="6fe82dfa42338168" providerId="LiveId" clId="{96932AD0-632F-4B43-ACF4-B29AD38300E6}" dt="2021-09-17T09:51:01.463" v="6379"/>
        <pc:sldMkLst>
          <pc:docMk/>
          <pc:sldMk cId="3967471250" sldId="567"/>
        </pc:sldMkLst>
        <pc:spChg chg="add mod">
          <ac:chgData name="Walid Ben Romdhane" userId="6fe82dfa42338168" providerId="LiveId" clId="{96932AD0-632F-4B43-ACF4-B29AD38300E6}" dt="2021-09-16T09:05:20.988" v="245" actId="1076"/>
          <ac:spMkLst>
            <pc:docMk/>
            <pc:sldMk cId="3967471250" sldId="567"/>
            <ac:spMk id="2" creationId="{DF9E16F9-DACB-4CD9-87EE-AE3E8505876E}"/>
          </ac:spMkLst>
        </pc:spChg>
        <pc:spChg chg="add del mod">
          <ac:chgData name="Walid Ben Romdhane" userId="6fe82dfa42338168" providerId="LiveId" clId="{96932AD0-632F-4B43-ACF4-B29AD38300E6}" dt="2021-09-17T09:49:46.985" v="6291" actId="21"/>
          <ac:spMkLst>
            <pc:docMk/>
            <pc:sldMk cId="3967471250" sldId="567"/>
            <ac:spMk id="3" creationId="{AD8396B4-B148-48CB-A2D4-29C2A3720A75}"/>
          </ac:spMkLst>
        </pc:spChg>
        <pc:spChg chg="del">
          <ac:chgData name="Walid Ben Romdhane" userId="6fe82dfa42338168" providerId="LiveId" clId="{96932AD0-632F-4B43-ACF4-B29AD38300E6}" dt="2021-09-16T09:04:09.325" v="209" actId="478"/>
          <ac:spMkLst>
            <pc:docMk/>
            <pc:sldMk cId="3967471250" sldId="567"/>
            <ac:spMk id="5" creationId="{03644905-0601-41ED-9310-6F08966F6FAA}"/>
          </ac:spMkLst>
        </pc:spChg>
        <pc:spChg chg="add del mod">
          <ac:chgData name="Walid Ben Romdhane" userId="6fe82dfa42338168" providerId="LiveId" clId="{96932AD0-632F-4B43-ACF4-B29AD38300E6}" dt="2021-09-17T09:49:46.985" v="6291" actId="21"/>
          <ac:spMkLst>
            <pc:docMk/>
            <pc:sldMk cId="3967471250" sldId="567"/>
            <ac:spMk id="6" creationId="{667681A3-C7AA-4BBD-BB41-9A580F0897CB}"/>
          </ac:spMkLst>
        </pc:spChg>
        <pc:spChg chg="del">
          <ac:chgData name="Walid Ben Romdhane" userId="6fe82dfa42338168" providerId="LiveId" clId="{96932AD0-632F-4B43-ACF4-B29AD38300E6}" dt="2021-09-16T09:04:09.325" v="209" actId="478"/>
          <ac:spMkLst>
            <pc:docMk/>
            <pc:sldMk cId="3967471250" sldId="567"/>
            <ac:spMk id="7" creationId="{CA146C49-788D-4476-91D5-C61100350991}"/>
          </ac:spMkLst>
        </pc:spChg>
        <pc:spChg chg="add mod">
          <ac:chgData name="Walid Ben Romdhane" userId="6fe82dfa42338168" providerId="LiveId" clId="{96932AD0-632F-4B43-ACF4-B29AD38300E6}" dt="2021-09-17T09:50:51.660" v="6376"/>
          <ac:spMkLst>
            <pc:docMk/>
            <pc:sldMk cId="3967471250" sldId="567"/>
            <ac:spMk id="7" creationId="{DF3B0A78-1DAF-4592-B7B4-9725EC7FBF95}"/>
          </ac:spMkLst>
        </pc:spChg>
        <pc:spChg chg="add mod">
          <ac:chgData name="Walid Ben Romdhane" userId="6fe82dfa42338168" providerId="LiveId" clId="{96932AD0-632F-4B43-ACF4-B29AD38300E6}" dt="2021-09-17T09:50:51.660" v="6376"/>
          <ac:spMkLst>
            <pc:docMk/>
            <pc:sldMk cId="3967471250" sldId="567"/>
            <ac:spMk id="8" creationId="{65B5481B-FF52-4962-BA98-22A59070AEBB}"/>
          </ac:spMkLst>
        </pc:spChg>
        <pc:spChg chg="del">
          <ac:chgData name="Walid Ben Romdhane" userId="6fe82dfa42338168" providerId="LiveId" clId="{96932AD0-632F-4B43-ACF4-B29AD38300E6}" dt="2021-09-16T09:04:09.325" v="209" actId="478"/>
          <ac:spMkLst>
            <pc:docMk/>
            <pc:sldMk cId="3967471250" sldId="567"/>
            <ac:spMk id="8" creationId="{C141F741-4AA1-4C31-BE2E-AD56A1FD5DA1}"/>
          </ac:spMkLst>
        </pc:spChg>
        <pc:spChg chg="del">
          <ac:chgData name="Walid Ben Romdhane" userId="6fe82dfa42338168" providerId="LiveId" clId="{96932AD0-632F-4B43-ACF4-B29AD38300E6}" dt="2021-09-16T09:04:09.325" v="209" actId="478"/>
          <ac:spMkLst>
            <pc:docMk/>
            <pc:sldMk cId="3967471250" sldId="567"/>
            <ac:spMk id="9" creationId="{51D3C59B-486B-4A9A-AD39-21108E368589}"/>
          </ac:spMkLst>
        </pc:spChg>
        <pc:spChg chg="add mod">
          <ac:chgData name="Walid Ben Romdhane" userId="6fe82dfa42338168" providerId="LiveId" clId="{96932AD0-632F-4B43-ACF4-B29AD38300E6}" dt="2021-09-16T09:08:00.925" v="398" actId="1076"/>
          <ac:spMkLst>
            <pc:docMk/>
            <pc:sldMk cId="3967471250" sldId="567"/>
            <ac:spMk id="10" creationId="{D76656B9-DBF5-46EB-8390-DCA5FA2B6D8E}"/>
          </ac:spMkLst>
        </pc:spChg>
        <pc:spChg chg="add del mod">
          <ac:chgData name="Walid Ben Romdhane" userId="6fe82dfa42338168" providerId="LiveId" clId="{96932AD0-632F-4B43-ACF4-B29AD38300E6}" dt="2021-09-16T09:08:38.588" v="447" actId="21"/>
          <ac:spMkLst>
            <pc:docMk/>
            <pc:sldMk cId="3967471250" sldId="567"/>
            <ac:spMk id="11" creationId="{AED59152-05C8-4AAB-9A9A-AD1DD2CFDD1F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3967471250" sldId="567"/>
            <ac:spMk id="12" creationId="{32E7B61B-245C-401C-A796-CC5953580D05}"/>
          </ac:spMkLst>
        </pc:spChg>
      </pc:sldChg>
      <pc:sldChg chg="addSp delSp modSp add mod modTransition">
        <pc:chgData name="Walid Ben Romdhane" userId="6fe82dfa42338168" providerId="LiveId" clId="{96932AD0-632F-4B43-ACF4-B29AD38300E6}" dt="2021-09-17T09:50:49.306" v="6375" actId="21"/>
        <pc:sldMkLst>
          <pc:docMk/>
          <pc:sldMk cId="2753354438" sldId="568"/>
        </pc:sldMkLst>
        <pc:spChg chg="add mod">
          <ac:chgData name="Walid Ben Romdhane" userId="6fe82dfa42338168" providerId="LiveId" clId="{96932AD0-632F-4B43-ACF4-B29AD38300E6}" dt="2021-09-16T09:08:40.579" v="448"/>
          <ac:spMkLst>
            <pc:docMk/>
            <pc:sldMk cId="2753354438" sldId="568"/>
            <ac:spMk id="6" creationId="{43A56DF2-32AF-491A-8841-0805242FA49B}"/>
          </ac:spMkLst>
        </pc:spChg>
        <pc:spChg chg="add del mod">
          <ac:chgData name="Walid Ben Romdhane" userId="6fe82dfa42338168" providerId="LiveId" clId="{96932AD0-632F-4B43-ACF4-B29AD38300E6}" dt="2021-09-17T09:50:49.306" v="6375" actId="21"/>
          <ac:spMkLst>
            <pc:docMk/>
            <pc:sldMk cId="2753354438" sldId="568"/>
            <ac:spMk id="7" creationId="{9C3C9A08-4406-4801-B7F0-804129439B57}"/>
          </ac:spMkLst>
        </pc:spChg>
        <pc:spChg chg="add del mod">
          <ac:chgData name="Walid Ben Romdhane" userId="6fe82dfa42338168" providerId="LiveId" clId="{96932AD0-632F-4B43-ACF4-B29AD38300E6}" dt="2021-09-16T09:09:28.660" v="488" actId="21"/>
          <ac:spMkLst>
            <pc:docMk/>
            <pc:sldMk cId="2753354438" sldId="568"/>
            <ac:spMk id="7" creationId="{D08F3028-E91E-4811-BC75-6F4E0CA197EE}"/>
          </ac:spMkLst>
        </pc:spChg>
        <pc:spChg chg="add del mod">
          <ac:chgData name="Walid Ben Romdhane" userId="6fe82dfa42338168" providerId="LiveId" clId="{96932AD0-632F-4B43-ACF4-B29AD38300E6}" dt="2021-09-17T09:50:49.306" v="6375" actId="21"/>
          <ac:spMkLst>
            <pc:docMk/>
            <pc:sldMk cId="2753354438" sldId="568"/>
            <ac:spMk id="8" creationId="{3BB05FCA-4440-4D8B-AFA1-2928FBF04A09}"/>
          </ac:spMkLst>
        </pc:spChg>
        <pc:spChg chg="del mod">
          <ac:chgData name="Walid Ben Romdhane" userId="6fe82dfa42338168" providerId="LiveId" clId="{96932AD0-632F-4B43-ACF4-B29AD38300E6}" dt="2021-09-16T09:08:21.661" v="408" actId="21"/>
          <ac:spMkLst>
            <pc:docMk/>
            <pc:sldMk cId="2753354438" sldId="568"/>
            <ac:spMk id="10" creationId="{D76656B9-DBF5-46EB-8390-DCA5FA2B6D8E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753354438" sldId="568"/>
            <ac:spMk id="12" creationId="{32E7B61B-245C-401C-A796-CC5953580D05}"/>
          </ac:spMkLst>
        </pc:spChg>
      </pc:sldChg>
      <pc:sldChg chg="addSp delSp modSp add mod modTransition modAnim">
        <pc:chgData name="Walid Ben Romdhane" userId="6fe82dfa42338168" providerId="LiveId" clId="{96932AD0-632F-4B43-ACF4-B29AD38300E6}" dt="2021-09-17T07:43:20.395" v="4048"/>
        <pc:sldMkLst>
          <pc:docMk/>
          <pc:sldMk cId="3094216491" sldId="569"/>
        </pc:sldMkLst>
        <pc:spChg chg="add mod">
          <ac:chgData name="Walid Ben Romdhane" userId="6fe82dfa42338168" providerId="LiveId" clId="{96932AD0-632F-4B43-ACF4-B29AD38300E6}" dt="2021-09-16T09:09:30.299" v="489"/>
          <ac:spMkLst>
            <pc:docMk/>
            <pc:sldMk cId="3094216491" sldId="569"/>
            <ac:spMk id="6" creationId="{45F90044-336F-45FE-84FC-23ECB1234D0A}"/>
          </ac:spMkLst>
        </pc:spChg>
        <pc:spChg chg="add mod">
          <ac:chgData name="Walid Ben Romdhane" userId="6fe82dfa42338168" providerId="LiveId" clId="{96932AD0-632F-4B43-ACF4-B29AD38300E6}" dt="2021-09-16T09:11:02.639" v="501" actId="1037"/>
          <ac:spMkLst>
            <pc:docMk/>
            <pc:sldMk cId="3094216491" sldId="569"/>
            <ac:spMk id="7" creationId="{0AD8B846-3544-4D4B-BF4C-7A8373EF10F1}"/>
          </ac:spMkLst>
        </pc:spChg>
        <pc:spChg chg="del mod">
          <ac:chgData name="Walid Ben Romdhane" userId="6fe82dfa42338168" providerId="LiveId" clId="{96932AD0-632F-4B43-ACF4-B29AD38300E6}" dt="2021-09-16T09:09:17.518" v="457" actId="21"/>
          <ac:spMkLst>
            <pc:docMk/>
            <pc:sldMk cId="3094216491" sldId="569"/>
            <ac:spMk id="10" creationId="{D76656B9-DBF5-46EB-8390-DCA5FA2B6D8E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3094216491" sldId="569"/>
            <ac:spMk id="12" creationId="{32E7B61B-245C-401C-A796-CC5953580D05}"/>
          </ac:spMkLst>
        </pc:spChg>
      </pc:sldChg>
      <pc:sldChg chg="delSp modSp add mod modAnim">
        <pc:chgData name="Walid Ben Romdhane" userId="6fe82dfa42338168" providerId="LiveId" clId="{96932AD0-632F-4B43-ACF4-B29AD38300E6}" dt="2021-09-17T07:43:20.395" v="4048"/>
        <pc:sldMkLst>
          <pc:docMk/>
          <pc:sldMk cId="774886153" sldId="570"/>
        </pc:sldMkLst>
        <pc:spChg chg="del mod">
          <ac:chgData name="Walid Ben Romdhane" userId="6fe82dfa42338168" providerId="LiveId" clId="{96932AD0-632F-4B43-ACF4-B29AD38300E6}" dt="2021-09-16T09:15:38.790" v="591" actId="478"/>
          <ac:spMkLst>
            <pc:docMk/>
            <pc:sldMk cId="774886153" sldId="570"/>
            <ac:spMk id="6" creationId="{45F90044-336F-45FE-84FC-23ECB1234D0A}"/>
          </ac:spMkLst>
        </pc:spChg>
        <pc:spChg chg="mod">
          <ac:chgData name="Walid Ben Romdhane" userId="6fe82dfa42338168" providerId="LiveId" clId="{96932AD0-632F-4B43-ACF4-B29AD38300E6}" dt="2021-09-16T09:11:29.615" v="505" actId="1076"/>
          <ac:spMkLst>
            <pc:docMk/>
            <pc:sldMk cId="774886153" sldId="570"/>
            <ac:spMk id="7" creationId="{0AD8B846-3544-4D4B-BF4C-7A8373EF10F1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774886153" sldId="570"/>
            <ac:spMk id="12" creationId="{32E7B61B-245C-401C-A796-CC5953580D05}"/>
          </ac:spMkLst>
        </pc:spChg>
      </pc:sldChg>
      <pc:sldChg chg="addSp modSp add mod modAnim">
        <pc:chgData name="Walid Ben Romdhane" userId="6fe82dfa42338168" providerId="LiveId" clId="{96932AD0-632F-4B43-ACF4-B29AD38300E6}" dt="2021-09-17T07:43:20.395" v="4048"/>
        <pc:sldMkLst>
          <pc:docMk/>
          <pc:sldMk cId="1179720161" sldId="571"/>
        </pc:sldMkLst>
        <pc:spChg chg="mod">
          <ac:chgData name="Walid Ben Romdhane" userId="6fe82dfa42338168" providerId="LiveId" clId="{96932AD0-632F-4B43-ACF4-B29AD38300E6}" dt="2021-09-16T09:12:37.096" v="535" actId="114"/>
          <ac:spMkLst>
            <pc:docMk/>
            <pc:sldMk cId="1179720161" sldId="571"/>
            <ac:spMk id="6" creationId="{45F90044-336F-45FE-84FC-23ECB1234D0A}"/>
          </ac:spMkLst>
        </pc:spChg>
        <pc:spChg chg="add mod">
          <ac:chgData name="Walid Ben Romdhane" userId="6fe82dfa42338168" providerId="LiveId" clId="{96932AD0-632F-4B43-ACF4-B29AD38300E6}" dt="2021-09-16T09:12:51.868" v="538" actId="1076"/>
          <ac:spMkLst>
            <pc:docMk/>
            <pc:sldMk cId="1179720161" sldId="571"/>
            <ac:spMk id="8" creationId="{2C74E94C-B18B-49C6-AF5B-C35BEE7462FD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179720161" sldId="571"/>
            <ac:spMk id="12" creationId="{32E7B61B-245C-401C-A796-CC5953580D05}"/>
          </ac:spMkLst>
        </pc:spChg>
      </pc:sldChg>
      <pc:sldChg chg="addSp modSp add modAnim">
        <pc:chgData name="Walid Ben Romdhane" userId="6fe82dfa42338168" providerId="LiveId" clId="{96932AD0-632F-4B43-ACF4-B29AD38300E6}" dt="2021-09-17T07:43:20.395" v="4048"/>
        <pc:sldMkLst>
          <pc:docMk/>
          <pc:sldMk cId="2909712017" sldId="572"/>
        </pc:sldMkLst>
        <pc:spChg chg="mod">
          <ac:chgData name="Walid Ben Romdhane" userId="6fe82dfa42338168" providerId="LiveId" clId="{96932AD0-632F-4B43-ACF4-B29AD38300E6}" dt="2021-09-16T09:13:19.370" v="545" actId="20577"/>
          <ac:spMkLst>
            <pc:docMk/>
            <pc:sldMk cId="2909712017" sldId="572"/>
            <ac:spMk id="6" creationId="{45F90044-336F-45FE-84FC-23ECB1234D0A}"/>
          </ac:spMkLst>
        </pc:spChg>
        <pc:spChg chg="add mod">
          <ac:chgData name="Walid Ben Romdhane" userId="6fe82dfa42338168" providerId="LiveId" clId="{96932AD0-632F-4B43-ACF4-B29AD38300E6}" dt="2021-09-16T09:13:26.191" v="547"/>
          <ac:spMkLst>
            <pc:docMk/>
            <pc:sldMk cId="2909712017" sldId="572"/>
            <ac:spMk id="8" creationId="{91B16DC2-4BBE-409E-AF4D-ED9074BDD8B3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909712017" sldId="572"/>
            <ac:spMk id="12" creationId="{32E7B61B-245C-401C-A796-CC5953580D05}"/>
          </ac:spMkLst>
        </pc:spChg>
      </pc:sldChg>
      <pc:sldChg chg="modSp add mod modAnim">
        <pc:chgData name="Walid Ben Romdhane" userId="6fe82dfa42338168" providerId="LiveId" clId="{96932AD0-632F-4B43-ACF4-B29AD38300E6}" dt="2021-09-17T07:43:20.395" v="4048"/>
        <pc:sldMkLst>
          <pc:docMk/>
          <pc:sldMk cId="2597843756" sldId="573"/>
        </pc:sldMkLst>
        <pc:spChg chg="mod">
          <ac:chgData name="Walid Ben Romdhane" userId="6fe82dfa42338168" providerId="LiveId" clId="{96932AD0-632F-4B43-ACF4-B29AD38300E6}" dt="2021-09-16T09:13:07.067" v="541" actId="1076"/>
          <ac:spMkLst>
            <pc:docMk/>
            <pc:sldMk cId="2597843756" sldId="573"/>
            <ac:spMk id="8" creationId="{2C74E94C-B18B-49C6-AF5B-C35BEE7462FD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597843756" sldId="573"/>
            <ac:spMk id="12" creationId="{32E7B61B-245C-401C-A796-CC5953580D05}"/>
          </ac:spMkLst>
        </pc:spChg>
      </pc:sldChg>
      <pc:sldChg chg="modSp add modTransition">
        <pc:chgData name="Walid Ben Romdhane" userId="6fe82dfa42338168" providerId="LiveId" clId="{96932AD0-632F-4B43-ACF4-B29AD38300E6}" dt="2021-09-17T07:43:20.395" v="4048"/>
        <pc:sldMkLst>
          <pc:docMk/>
          <pc:sldMk cId="386282949" sldId="574"/>
        </pc:sldMkLst>
        <pc:spChg chg="mod">
          <ac:chgData name="Walid Ben Romdhane" userId="6fe82dfa42338168" providerId="LiveId" clId="{96932AD0-632F-4B43-ACF4-B29AD38300E6}" dt="2021-09-16T09:13:49.654" v="556" actId="20577"/>
          <ac:spMkLst>
            <pc:docMk/>
            <pc:sldMk cId="386282949" sldId="574"/>
            <ac:spMk id="6" creationId="{45F90044-336F-45FE-84FC-23ECB1234D0A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386282949" sldId="574"/>
            <ac:spMk id="12" creationId="{32E7B61B-245C-401C-A796-CC5953580D05}"/>
          </ac:spMkLst>
        </pc:spChg>
      </pc:sldChg>
      <pc:sldChg chg="delSp modSp add mod">
        <pc:chgData name="Walid Ben Romdhane" userId="6fe82dfa42338168" providerId="LiveId" clId="{96932AD0-632F-4B43-ACF4-B29AD38300E6}" dt="2021-09-17T07:43:20.395" v="4048"/>
        <pc:sldMkLst>
          <pc:docMk/>
          <pc:sldMk cId="2193534010" sldId="575"/>
        </pc:sldMkLst>
        <pc:spChg chg="mod">
          <ac:chgData name="Walid Ben Romdhane" userId="6fe82dfa42338168" providerId="LiveId" clId="{96932AD0-632F-4B43-ACF4-B29AD38300E6}" dt="2021-09-16T09:14:00.537" v="562" actId="20577"/>
          <ac:spMkLst>
            <pc:docMk/>
            <pc:sldMk cId="2193534010" sldId="575"/>
            <ac:spMk id="6" creationId="{45F90044-336F-45FE-84FC-23ECB1234D0A}"/>
          </ac:spMkLst>
        </pc:spChg>
        <pc:spChg chg="del">
          <ac:chgData name="Walid Ben Romdhane" userId="6fe82dfa42338168" providerId="LiveId" clId="{96932AD0-632F-4B43-ACF4-B29AD38300E6}" dt="2021-09-16T09:14:03.802" v="563" actId="478"/>
          <ac:spMkLst>
            <pc:docMk/>
            <pc:sldMk cId="2193534010" sldId="575"/>
            <ac:spMk id="7" creationId="{0AD8B846-3544-4D4B-BF4C-7A8373EF10F1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193534010" sldId="575"/>
            <ac:spMk id="12" creationId="{32E7B61B-245C-401C-A796-CC5953580D05}"/>
          </ac:spMkLst>
        </pc:spChg>
      </pc:sldChg>
      <pc:sldChg chg="modSp add">
        <pc:chgData name="Walid Ben Romdhane" userId="6fe82dfa42338168" providerId="LiveId" clId="{96932AD0-632F-4B43-ACF4-B29AD38300E6}" dt="2021-09-17T07:43:20.395" v="4048"/>
        <pc:sldMkLst>
          <pc:docMk/>
          <pc:sldMk cId="398357285" sldId="576"/>
        </pc:sldMkLst>
        <pc:spChg chg="mod">
          <ac:chgData name="Walid Ben Romdhane" userId="6fe82dfa42338168" providerId="LiveId" clId="{96932AD0-632F-4B43-ACF4-B29AD38300E6}" dt="2021-09-16T09:14:13.044" v="566" actId="20577"/>
          <ac:spMkLst>
            <pc:docMk/>
            <pc:sldMk cId="398357285" sldId="576"/>
            <ac:spMk id="6" creationId="{45F90044-336F-45FE-84FC-23ECB1234D0A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398357285" sldId="576"/>
            <ac:spMk id="12" creationId="{32E7B61B-245C-401C-A796-CC5953580D05}"/>
          </ac:spMkLst>
        </pc:spChg>
      </pc:sldChg>
      <pc:sldChg chg="modSp add">
        <pc:chgData name="Walid Ben Romdhane" userId="6fe82dfa42338168" providerId="LiveId" clId="{96932AD0-632F-4B43-ACF4-B29AD38300E6}" dt="2021-09-17T07:43:20.395" v="4048"/>
        <pc:sldMkLst>
          <pc:docMk/>
          <pc:sldMk cId="2912335200" sldId="577"/>
        </pc:sldMkLst>
        <pc:spChg chg="mod">
          <ac:chgData name="Walid Ben Romdhane" userId="6fe82dfa42338168" providerId="LiveId" clId="{96932AD0-632F-4B43-ACF4-B29AD38300E6}" dt="2021-09-16T09:14:43.727" v="583" actId="114"/>
          <ac:spMkLst>
            <pc:docMk/>
            <pc:sldMk cId="2912335200" sldId="577"/>
            <ac:spMk id="6" creationId="{45F90044-336F-45FE-84FC-23ECB1234D0A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912335200" sldId="577"/>
            <ac:spMk id="12" creationId="{32E7B61B-245C-401C-A796-CC5953580D05}"/>
          </ac:spMkLst>
        </pc:spChg>
      </pc:sldChg>
      <pc:sldChg chg="modSp add">
        <pc:chgData name="Walid Ben Romdhane" userId="6fe82dfa42338168" providerId="LiveId" clId="{96932AD0-632F-4B43-ACF4-B29AD38300E6}" dt="2021-09-17T07:43:20.395" v="4048"/>
        <pc:sldMkLst>
          <pc:docMk/>
          <pc:sldMk cId="1244604743" sldId="578"/>
        </pc:sldMkLst>
        <pc:spChg chg="mod">
          <ac:chgData name="Walid Ben Romdhane" userId="6fe82dfa42338168" providerId="LiveId" clId="{96932AD0-632F-4B43-ACF4-B29AD38300E6}" dt="2021-09-16T09:14:50.083" v="587" actId="20577"/>
          <ac:spMkLst>
            <pc:docMk/>
            <pc:sldMk cId="1244604743" sldId="578"/>
            <ac:spMk id="6" creationId="{45F90044-336F-45FE-84FC-23ECB1234D0A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244604743" sldId="578"/>
            <ac:spMk id="12" creationId="{32E7B61B-245C-401C-A796-CC5953580D05}"/>
          </ac:spMkLst>
        </pc:spChg>
      </pc:sldChg>
      <pc:sldChg chg="addSp modSp add mod modAnim">
        <pc:chgData name="Walid Ben Romdhane" userId="6fe82dfa42338168" providerId="LiveId" clId="{96932AD0-632F-4B43-ACF4-B29AD38300E6}" dt="2021-09-17T09:52:22.113" v="6381" actId="207"/>
        <pc:sldMkLst>
          <pc:docMk/>
          <pc:sldMk cId="1360100670" sldId="579"/>
        </pc:sldMkLst>
        <pc:spChg chg="add mod">
          <ac:chgData name="Walid Ben Romdhane" userId="6fe82dfa42338168" providerId="LiveId" clId="{96932AD0-632F-4B43-ACF4-B29AD38300E6}" dt="2021-09-17T09:52:22.113" v="6381" actId="207"/>
          <ac:spMkLst>
            <pc:docMk/>
            <pc:sldMk cId="1360100670" sldId="579"/>
            <ac:spMk id="7" creationId="{B854C190-8C38-4C26-8CBD-2596BD5BB0C6}"/>
          </ac:spMkLst>
        </pc:spChg>
        <pc:spChg chg="mod">
          <ac:chgData name="Walid Ben Romdhane" userId="6fe82dfa42338168" providerId="LiveId" clId="{96932AD0-632F-4B43-ACF4-B29AD38300E6}" dt="2021-09-16T09:14:58.584" v="589" actId="1076"/>
          <ac:spMkLst>
            <pc:docMk/>
            <pc:sldMk cId="1360100670" sldId="579"/>
            <ac:spMk id="8" creationId="{91B16DC2-4BBE-409E-AF4D-ED9074BDD8B3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360100670" sldId="579"/>
            <ac:spMk id="12" creationId="{32E7B61B-245C-401C-A796-CC5953580D05}"/>
          </ac:spMkLst>
        </pc:spChg>
      </pc:sldChg>
      <pc:sldChg chg="modSp add">
        <pc:chgData name="Walid Ben Romdhane" userId="6fe82dfa42338168" providerId="LiveId" clId="{96932AD0-632F-4B43-ACF4-B29AD38300E6}" dt="2021-09-17T07:43:20.395" v="4048"/>
        <pc:sldMkLst>
          <pc:docMk/>
          <pc:sldMk cId="3497936449" sldId="580"/>
        </pc:sldMkLst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3497936449" sldId="580"/>
            <ac:spMk id="12" creationId="{32E7B61B-245C-401C-A796-CC5953580D05}"/>
          </ac:spMkLst>
        </pc:spChg>
      </pc:sldChg>
      <pc:sldChg chg="addSp delSp modSp add del mod">
        <pc:chgData name="Walid Ben Romdhane" userId="6fe82dfa42338168" providerId="LiveId" clId="{96932AD0-632F-4B43-ACF4-B29AD38300E6}" dt="2021-09-16T09:35:09.700" v="815" actId="47"/>
        <pc:sldMkLst>
          <pc:docMk/>
          <pc:sldMk cId="8696713" sldId="581"/>
        </pc:sldMkLst>
        <pc:spChg chg="mod">
          <ac:chgData name="Walid Ben Romdhane" userId="6fe82dfa42338168" providerId="LiveId" clId="{96932AD0-632F-4B43-ACF4-B29AD38300E6}" dt="2021-09-16T09:34:41.460" v="808"/>
          <ac:spMkLst>
            <pc:docMk/>
            <pc:sldMk cId="8696713" sldId="581"/>
            <ac:spMk id="2" creationId="{24448867-8795-4FF3-A40C-ECF217A8D541}"/>
          </ac:spMkLst>
        </pc:spChg>
        <pc:spChg chg="del">
          <ac:chgData name="Walid Ben Romdhane" userId="6fe82dfa42338168" providerId="LiveId" clId="{96932AD0-632F-4B43-ACF4-B29AD38300E6}" dt="2021-09-16T09:35:06.147" v="813" actId="21"/>
          <ac:spMkLst>
            <pc:docMk/>
            <pc:sldMk cId="8696713" sldId="581"/>
            <ac:spMk id="3" creationId="{F7E259E5-3E18-4657-A5E6-18C0FCE5BD27}"/>
          </ac:spMkLst>
        </pc:spChg>
        <pc:spChg chg="del mod">
          <ac:chgData name="Walid Ben Romdhane" userId="6fe82dfa42338168" providerId="LiveId" clId="{96932AD0-632F-4B43-ACF4-B29AD38300E6}" dt="2021-09-16T09:35:06.147" v="813" actId="21"/>
          <ac:spMkLst>
            <pc:docMk/>
            <pc:sldMk cId="8696713" sldId="581"/>
            <ac:spMk id="4" creationId="{DCFD969F-10C0-4888-8E8F-30BA8A220C10}"/>
          </ac:spMkLst>
        </pc:spChg>
        <pc:spChg chg="add del">
          <ac:chgData name="Walid Ben Romdhane" userId="6fe82dfa42338168" providerId="LiveId" clId="{96932AD0-632F-4B43-ACF4-B29AD38300E6}" dt="2021-09-16T09:28:46.912" v="728" actId="478"/>
          <ac:spMkLst>
            <pc:docMk/>
            <pc:sldMk cId="8696713" sldId="581"/>
            <ac:spMk id="5" creationId="{CC6D9630-6842-4C18-9D2F-9B8D16A02838}"/>
          </ac:spMkLst>
        </pc:spChg>
        <pc:spChg chg="del mod">
          <ac:chgData name="Walid Ben Romdhane" userId="6fe82dfa42338168" providerId="LiveId" clId="{96932AD0-632F-4B43-ACF4-B29AD38300E6}" dt="2021-09-16T09:35:06.147" v="813" actId="21"/>
          <ac:spMkLst>
            <pc:docMk/>
            <pc:sldMk cId="8696713" sldId="581"/>
            <ac:spMk id="6" creationId="{0BDFBB8A-D48D-4F05-BC47-9CCBEE6423B9}"/>
          </ac:spMkLst>
        </pc:spChg>
        <pc:spChg chg="add del mod">
          <ac:chgData name="Walid Ben Romdhane" userId="6fe82dfa42338168" providerId="LiveId" clId="{96932AD0-632F-4B43-ACF4-B29AD38300E6}" dt="2021-09-16T09:35:06.147" v="813" actId="21"/>
          <ac:spMkLst>
            <pc:docMk/>
            <pc:sldMk cId="8696713" sldId="581"/>
            <ac:spMk id="7" creationId="{936B67EE-0264-41D6-A9B7-35BE8F06BE05}"/>
          </ac:spMkLst>
        </pc:spChg>
        <pc:spChg chg="add del mod">
          <ac:chgData name="Walid Ben Romdhane" userId="6fe82dfa42338168" providerId="LiveId" clId="{96932AD0-632F-4B43-ACF4-B29AD38300E6}" dt="2021-09-16T09:35:06.147" v="813" actId="21"/>
          <ac:spMkLst>
            <pc:docMk/>
            <pc:sldMk cId="8696713" sldId="581"/>
            <ac:spMk id="8" creationId="{BD5F9EDE-72BF-4A32-8DCC-C0093B141745}"/>
          </ac:spMkLst>
        </pc:spChg>
        <pc:spChg chg="add del mod">
          <ac:chgData name="Walid Ben Romdhane" userId="6fe82dfa42338168" providerId="LiveId" clId="{96932AD0-632F-4B43-ACF4-B29AD38300E6}" dt="2021-09-16T09:35:06.147" v="813" actId="21"/>
          <ac:spMkLst>
            <pc:docMk/>
            <pc:sldMk cId="8696713" sldId="581"/>
            <ac:spMk id="9" creationId="{4388F709-F903-4618-A1F7-034AD4CEEA92}"/>
          </ac:spMkLst>
        </pc:spChg>
        <pc:spChg chg="add del mod">
          <ac:chgData name="Walid Ben Romdhane" userId="6fe82dfa42338168" providerId="LiveId" clId="{96932AD0-632F-4B43-ACF4-B29AD38300E6}" dt="2021-09-16T09:35:06.147" v="813" actId="21"/>
          <ac:spMkLst>
            <pc:docMk/>
            <pc:sldMk cId="8696713" sldId="581"/>
            <ac:spMk id="10" creationId="{48106EFE-F6F7-455A-9AA1-D6BD1E4D340B}"/>
          </ac:spMkLst>
        </pc:spChg>
        <pc:spChg chg="add mod">
          <ac:chgData name="Walid Ben Romdhane" userId="6fe82dfa42338168" providerId="LiveId" clId="{96932AD0-632F-4B43-ACF4-B29AD38300E6}" dt="2021-09-16T09:31:56.906" v="781" actId="571"/>
          <ac:spMkLst>
            <pc:docMk/>
            <pc:sldMk cId="8696713" sldId="581"/>
            <ac:spMk id="11" creationId="{BFA9E981-0309-43CC-9887-CFB24D79AA93}"/>
          </ac:spMkLst>
        </pc:spChg>
        <pc:spChg chg="add del mod">
          <ac:chgData name="Walid Ben Romdhane" userId="6fe82dfa42338168" providerId="LiveId" clId="{96932AD0-632F-4B43-ACF4-B29AD38300E6}" dt="2021-09-16T09:35:06.147" v="813" actId="21"/>
          <ac:spMkLst>
            <pc:docMk/>
            <pc:sldMk cId="8696713" sldId="581"/>
            <ac:spMk id="12" creationId="{A8765A07-1CEB-4B48-8811-FFD00D93A720}"/>
          </ac:spMkLst>
        </pc:spChg>
        <pc:spChg chg="add del mod">
          <ac:chgData name="Walid Ben Romdhane" userId="6fe82dfa42338168" providerId="LiveId" clId="{96932AD0-632F-4B43-ACF4-B29AD38300E6}" dt="2021-09-16T09:35:06.147" v="813" actId="21"/>
          <ac:spMkLst>
            <pc:docMk/>
            <pc:sldMk cId="8696713" sldId="581"/>
            <ac:spMk id="13" creationId="{081F1AED-07ED-4D3A-9A3D-95F3D535F3EB}"/>
          </ac:spMkLst>
        </pc:spChg>
        <pc:spChg chg="add del mod">
          <ac:chgData name="Walid Ben Romdhane" userId="6fe82dfa42338168" providerId="LiveId" clId="{96932AD0-632F-4B43-ACF4-B29AD38300E6}" dt="2021-09-16T09:35:06.147" v="813" actId="21"/>
          <ac:spMkLst>
            <pc:docMk/>
            <pc:sldMk cId="8696713" sldId="581"/>
            <ac:spMk id="14" creationId="{A1BB55F1-F888-422D-8EC7-06FE4F67FA52}"/>
          </ac:spMkLst>
        </pc:spChg>
        <pc:spChg chg="add del mod">
          <ac:chgData name="Walid Ben Romdhane" userId="6fe82dfa42338168" providerId="LiveId" clId="{96932AD0-632F-4B43-ACF4-B29AD38300E6}" dt="2021-09-16T09:35:06.147" v="813" actId="21"/>
          <ac:spMkLst>
            <pc:docMk/>
            <pc:sldMk cId="8696713" sldId="581"/>
            <ac:spMk id="15" creationId="{A6E4747D-220F-497B-88EA-7F4B92E2D854}"/>
          </ac:spMkLst>
        </pc:spChg>
      </pc:sldChg>
      <pc:sldChg chg="addSp delSp modSp add mod delAnim modAnim">
        <pc:chgData name="Walid Ben Romdhane" userId="6fe82dfa42338168" providerId="LiveId" clId="{96932AD0-632F-4B43-ACF4-B29AD38300E6}" dt="2021-09-17T09:53:32.805" v="6389" actId="12788"/>
        <pc:sldMkLst>
          <pc:docMk/>
          <pc:sldMk cId="2049704351" sldId="582"/>
        </pc:sldMkLst>
        <pc:spChg chg="del">
          <ac:chgData name="Walid Ben Romdhane" userId="6fe82dfa42338168" providerId="LiveId" clId="{96932AD0-632F-4B43-ACF4-B29AD38300E6}" dt="2021-09-16T09:35:01.619" v="811" actId="478"/>
          <ac:spMkLst>
            <pc:docMk/>
            <pc:sldMk cId="2049704351" sldId="582"/>
            <ac:spMk id="2" creationId="{DF9E16F9-DACB-4CD9-87EE-AE3E8505876E}"/>
          </ac:spMkLst>
        </pc:spChg>
        <pc:spChg chg="del">
          <ac:chgData name="Walid Ben Romdhane" userId="6fe82dfa42338168" providerId="LiveId" clId="{96932AD0-632F-4B43-ACF4-B29AD38300E6}" dt="2021-09-16T09:35:01.619" v="811" actId="478"/>
          <ac:spMkLst>
            <pc:docMk/>
            <pc:sldMk cId="2049704351" sldId="582"/>
            <ac:spMk id="3" creationId="{AD8396B4-B148-48CB-A2D4-29C2A3720A75}"/>
          </ac:spMkLst>
        </pc:spChg>
        <pc:spChg chg="del">
          <ac:chgData name="Walid Ben Romdhane" userId="6fe82dfa42338168" providerId="LiveId" clId="{96932AD0-632F-4B43-ACF4-B29AD38300E6}" dt="2021-09-16T09:35:01.619" v="811" actId="478"/>
          <ac:spMkLst>
            <pc:docMk/>
            <pc:sldMk cId="2049704351" sldId="582"/>
            <ac:spMk id="6" creationId="{45F90044-336F-45FE-84FC-23ECB1234D0A}"/>
          </ac:spMkLst>
        </pc:spChg>
        <pc:spChg chg="del">
          <ac:chgData name="Walid Ben Romdhane" userId="6fe82dfa42338168" providerId="LiveId" clId="{96932AD0-632F-4B43-ACF4-B29AD38300E6}" dt="2021-09-16T09:35:01.619" v="811" actId="478"/>
          <ac:spMkLst>
            <pc:docMk/>
            <pc:sldMk cId="2049704351" sldId="582"/>
            <ac:spMk id="7" creationId="{B854C190-8C38-4C26-8CBD-2596BD5BB0C6}"/>
          </ac:spMkLst>
        </pc:spChg>
        <pc:spChg chg="del">
          <ac:chgData name="Walid Ben Romdhane" userId="6fe82dfa42338168" providerId="LiveId" clId="{96932AD0-632F-4B43-ACF4-B29AD38300E6}" dt="2021-09-16T09:35:01.619" v="811" actId="478"/>
          <ac:spMkLst>
            <pc:docMk/>
            <pc:sldMk cId="2049704351" sldId="582"/>
            <ac:spMk id="8" creationId="{91B16DC2-4BBE-409E-AF4D-ED9074BDD8B3}"/>
          </ac:spMkLst>
        </pc:spChg>
        <pc:spChg chg="add mod">
          <ac:chgData name="Walid Ben Romdhane" userId="6fe82dfa42338168" providerId="LiveId" clId="{96932AD0-632F-4B43-ACF4-B29AD38300E6}" dt="2021-09-16T09:35:01.868" v="812"/>
          <ac:spMkLst>
            <pc:docMk/>
            <pc:sldMk cId="2049704351" sldId="582"/>
            <ac:spMk id="9" creationId="{FDD0A857-F67E-4C5E-997C-0F33C3717607}"/>
          </ac:spMkLst>
        </pc:spChg>
        <pc:spChg chg="add mod">
          <ac:chgData name="Walid Ben Romdhane" userId="6fe82dfa42338168" providerId="LiveId" clId="{96932AD0-632F-4B43-ACF4-B29AD38300E6}" dt="2021-09-16T09:35:01.868" v="812"/>
          <ac:spMkLst>
            <pc:docMk/>
            <pc:sldMk cId="2049704351" sldId="582"/>
            <ac:spMk id="10" creationId="{C66BD0EE-B304-499F-9A03-1E416D9BAA5E}"/>
          </ac:spMkLst>
        </pc:spChg>
        <pc:spChg chg="add mod">
          <ac:chgData name="Walid Ben Romdhane" userId="6fe82dfa42338168" providerId="LiveId" clId="{96932AD0-632F-4B43-ACF4-B29AD38300E6}" dt="2021-09-17T09:53:32.805" v="6389" actId="12788"/>
          <ac:spMkLst>
            <pc:docMk/>
            <pc:sldMk cId="2049704351" sldId="582"/>
            <ac:spMk id="11" creationId="{DD65C102-D784-4FF5-AE26-0FD4A1CDBADE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049704351" sldId="582"/>
            <ac:spMk id="12" creationId="{32E7B61B-245C-401C-A796-CC5953580D05}"/>
          </ac:spMkLst>
        </pc:spChg>
        <pc:spChg chg="add del mod">
          <ac:chgData name="Walid Ben Romdhane" userId="6fe82dfa42338168" providerId="LiveId" clId="{96932AD0-632F-4B43-ACF4-B29AD38300E6}" dt="2021-09-17T09:53:20.507" v="6388" actId="478"/>
          <ac:spMkLst>
            <pc:docMk/>
            <pc:sldMk cId="2049704351" sldId="582"/>
            <ac:spMk id="13" creationId="{774517DB-C96F-4354-8A34-3C807E194053}"/>
          </ac:spMkLst>
        </pc:spChg>
      </pc:sldChg>
      <pc:sldChg chg="addSp delSp modSp add mod modAnim">
        <pc:chgData name="Walid Ben Romdhane" userId="6fe82dfa42338168" providerId="LiveId" clId="{96932AD0-632F-4B43-ACF4-B29AD38300E6}" dt="2021-09-17T09:53:03.691" v="6387"/>
        <pc:sldMkLst>
          <pc:docMk/>
          <pc:sldMk cId="1651299881" sldId="583"/>
        </pc:sldMkLst>
        <pc:spChg chg="add mod">
          <ac:chgData name="Walid Ben Romdhane" userId="6fe82dfa42338168" providerId="LiveId" clId="{96932AD0-632F-4B43-ACF4-B29AD38300E6}" dt="2021-09-16T09:35:24.378" v="819"/>
          <ac:spMkLst>
            <pc:docMk/>
            <pc:sldMk cId="1651299881" sldId="583"/>
            <ac:spMk id="7" creationId="{349E624A-6DDA-49D8-A7AB-7056FE6D747D}"/>
          </ac:spMkLst>
        </pc:spChg>
        <pc:spChg chg="add mod">
          <ac:chgData name="Walid Ben Romdhane" userId="6fe82dfa42338168" providerId="LiveId" clId="{96932AD0-632F-4B43-ACF4-B29AD38300E6}" dt="2021-09-16T09:35:24.378" v="819"/>
          <ac:spMkLst>
            <pc:docMk/>
            <pc:sldMk cId="1651299881" sldId="583"/>
            <ac:spMk id="8" creationId="{EE6305B7-1A4C-4A05-804C-EDB5AB455265}"/>
          </ac:spMkLst>
        </pc:spChg>
        <pc:spChg chg="del">
          <ac:chgData name="Walid Ben Romdhane" userId="6fe82dfa42338168" providerId="LiveId" clId="{96932AD0-632F-4B43-ACF4-B29AD38300E6}" dt="2021-09-16T09:35:23.886" v="818" actId="478"/>
          <ac:spMkLst>
            <pc:docMk/>
            <pc:sldMk cId="1651299881" sldId="583"/>
            <ac:spMk id="9" creationId="{FDD0A857-F67E-4C5E-997C-0F33C3717607}"/>
          </ac:spMkLst>
        </pc:spChg>
        <pc:spChg chg="del">
          <ac:chgData name="Walid Ben Romdhane" userId="6fe82dfa42338168" providerId="LiveId" clId="{96932AD0-632F-4B43-ACF4-B29AD38300E6}" dt="2021-09-16T09:35:23.886" v="818" actId="478"/>
          <ac:spMkLst>
            <pc:docMk/>
            <pc:sldMk cId="1651299881" sldId="583"/>
            <ac:spMk id="10" creationId="{C66BD0EE-B304-499F-9A03-1E416D9BAA5E}"/>
          </ac:spMkLst>
        </pc:spChg>
        <pc:spChg chg="del">
          <ac:chgData name="Walid Ben Romdhane" userId="6fe82dfa42338168" providerId="LiveId" clId="{96932AD0-632F-4B43-ACF4-B29AD38300E6}" dt="2021-09-16T09:35:23.886" v="818" actId="478"/>
          <ac:spMkLst>
            <pc:docMk/>
            <pc:sldMk cId="1651299881" sldId="583"/>
            <ac:spMk id="11" creationId="{DD65C102-D784-4FF5-AE26-0FD4A1CDBADE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651299881" sldId="583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6T09:35:23.886" v="818" actId="478"/>
          <ac:spMkLst>
            <pc:docMk/>
            <pc:sldMk cId="1651299881" sldId="583"/>
            <ac:spMk id="13" creationId="{774517DB-C96F-4354-8A34-3C807E194053}"/>
          </ac:spMkLst>
        </pc:spChg>
        <pc:spChg chg="add mod">
          <ac:chgData name="Walid Ben Romdhane" userId="6fe82dfa42338168" providerId="LiveId" clId="{96932AD0-632F-4B43-ACF4-B29AD38300E6}" dt="2021-09-16T09:35:24.378" v="819"/>
          <ac:spMkLst>
            <pc:docMk/>
            <pc:sldMk cId="1651299881" sldId="583"/>
            <ac:spMk id="14" creationId="{1424B5CF-DB2C-4BFB-BBE3-821E25A4FB3D}"/>
          </ac:spMkLst>
        </pc:spChg>
        <pc:spChg chg="add mod">
          <ac:chgData name="Walid Ben Romdhane" userId="6fe82dfa42338168" providerId="LiveId" clId="{96932AD0-632F-4B43-ACF4-B29AD38300E6}" dt="2021-09-16T09:35:24.378" v="819"/>
          <ac:spMkLst>
            <pc:docMk/>
            <pc:sldMk cId="1651299881" sldId="583"/>
            <ac:spMk id="15" creationId="{4B6DD9F8-D0DD-478F-9720-D2F98B969C06}"/>
          </ac:spMkLst>
        </pc:spChg>
        <pc:spChg chg="add del mod">
          <ac:chgData name="Walid Ben Romdhane" userId="6fe82dfa42338168" providerId="LiveId" clId="{96932AD0-632F-4B43-ACF4-B29AD38300E6}" dt="2021-09-16T09:36:55.863" v="841" actId="478"/>
          <ac:spMkLst>
            <pc:docMk/>
            <pc:sldMk cId="1651299881" sldId="583"/>
            <ac:spMk id="16" creationId="{0B5274AD-F62A-401A-929D-FE6C4D1BB37E}"/>
          </ac:spMkLst>
        </pc:spChg>
        <pc:spChg chg="add mod">
          <ac:chgData name="Walid Ben Romdhane" userId="6fe82dfa42338168" providerId="LiveId" clId="{96932AD0-632F-4B43-ACF4-B29AD38300E6}" dt="2021-09-16T09:35:24.378" v="819"/>
          <ac:spMkLst>
            <pc:docMk/>
            <pc:sldMk cId="1651299881" sldId="583"/>
            <ac:spMk id="17" creationId="{0625BA33-F06F-46F3-AAE7-BBB80B8578BD}"/>
          </ac:spMkLst>
        </pc:spChg>
        <pc:spChg chg="add mod">
          <ac:chgData name="Walid Ben Romdhane" userId="6fe82dfa42338168" providerId="LiveId" clId="{96932AD0-632F-4B43-ACF4-B29AD38300E6}" dt="2021-09-16T09:35:24.378" v="819"/>
          <ac:spMkLst>
            <pc:docMk/>
            <pc:sldMk cId="1651299881" sldId="583"/>
            <ac:spMk id="18" creationId="{DC435183-B784-456D-94A0-295035510386}"/>
          </ac:spMkLst>
        </pc:spChg>
        <pc:spChg chg="add mod">
          <ac:chgData name="Walid Ben Romdhane" userId="6fe82dfa42338168" providerId="LiveId" clId="{96932AD0-632F-4B43-ACF4-B29AD38300E6}" dt="2021-09-16T09:35:24.378" v="819"/>
          <ac:spMkLst>
            <pc:docMk/>
            <pc:sldMk cId="1651299881" sldId="583"/>
            <ac:spMk id="19" creationId="{19D0A4BD-D2E3-4797-BC71-C6D96E4C12EA}"/>
          </ac:spMkLst>
        </pc:spChg>
        <pc:spChg chg="add mod">
          <ac:chgData name="Walid Ben Romdhane" userId="6fe82dfa42338168" providerId="LiveId" clId="{96932AD0-632F-4B43-ACF4-B29AD38300E6}" dt="2021-09-16T09:35:24.378" v="819"/>
          <ac:spMkLst>
            <pc:docMk/>
            <pc:sldMk cId="1651299881" sldId="583"/>
            <ac:spMk id="20" creationId="{67012478-04D4-43F5-8347-E75ACCCD4514}"/>
          </ac:spMkLst>
        </pc:spChg>
        <pc:spChg chg="add del mod">
          <ac:chgData name="Walid Ben Romdhane" userId="6fe82dfa42338168" providerId="LiveId" clId="{96932AD0-632F-4B43-ACF4-B29AD38300E6}" dt="2021-09-16T09:36:55.863" v="841" actId="478"/>
          <ac:spMkLst>
            <pc:docMk/>
            <pc:sldMk cId="1651299881" sldId="583"/>
            <ac:spMk id="21" creationId="{CDF7E0F3-2343-46A2-A24A-35A7942EE7DF}"/>
          </ac:spMkLst>
        </pc:spChg>
        <pc:spChg chg="add del mod">
          <ac:chgData name="Walid Ben Romdhane" userId="6fe82dfa42338168" providerId="LiveId" clId="{96932AD0-632F-4B43-ACF4-B29AD38300E6}" dt="2021-09-16T09:36:55.863" v="841" actId="478"/>
          <ac:spMkLst>
            <pc:docMk/>
            <pc:sldMk cId="1651299881" sldId="583"/>
            <ac:spMk id="22" creationId="{71DD865D-CDCD-4649-8D90-50F9A7FEB0A4}"/>
          </ac:spMkLst>
        </pc:spChg>
        <pc:spChg chg="add mod">
          <ac:chgData name="Walid Ben Romdhane" userId="6fe82dfa42338168" providerId="LiveId" clId="{96932AD0-632F-4B43-ACF4-B29AD38300E6}" dt="2021-09-16T09:36:20.001" v="836" actId="1036"/>
          <ac:spMkLst>
            <pc:docMk/>
            <pc:sldMk cId="1651299881" sldId="583"/>
            <ac:spMk id="23" creationId="{90642AD4-0C82-4657-BD58-898002C11F86}"/>
          </ac:spMkLst>
        </pc:spChg>
        <pc:spChg chg="add mod">
          <ac:chgData name="Walid Ben Romdhane" userId="6fe82dfa42338168" providerId="LiveId" clId="{96932AD0-632F-4B43-ACF4-B29AD38300E6}" dt="2021-09-16T09:36:16.368" v="823" actId="571"/>
          <ac:spMkLst>
            <pc:docMk/>
            <pc:sldMk cId="1651299881" sldId="583"/>
            <ac:spMk id="24" creationId="{C5045B58-0BF6-4C5F-A34A-3083EC70B6CB}"/>
          </ac:spMkLst>
        </pc:spChg>
        <pc:spChg chg="add mod">
          <ac:chgData name="Walid Ben Romdhane" userId="6fe82dfa42338168" providerId="LiveId" clId="{96932AD0-632F-4B43-ACF4-B29AD38300E6}" dt="2021-09-16T09:36:16.368" v="823" actId="571"/>
          <ac:spMkLst>
            <pc:docMk/>
            <pc:sldMk cId="1651299881" sldId="583"/>
            <ac:spMk id="25" creationId="{0AF1F432-02D8-4431-941C-C303FE28F102}"/>
          </ac:spMkLst>
        </pc:spChg>
      </pc:sldChg>
      <pc:sldChg chg="delSp add del mod">
        <pc:chgData name="Walid Ben Romdhane" userId="6fe82dfa42338168" providerId="LiveId" clId="{96932AD0-632F-4B43-ACF4-B29AD38300E6}" dt="2021-09-16T09:44:42.035" v="899" actId="47"/>
        <pc:sldMkLst>
          <pc:docMk/>
          <pc:sldMk cId="2379762562" sldId="584"/>
        </pc:sldMkLst>
        <pc:spChg chg="del">
          <ac:chgData name="Walid Ben Romdhane" userId="6fe82dfa42338168" providerId="LiveId" clId="{96932AD0-632F-4B43-ACF4-B29AD38300E6}" dt="2021-09-16T09:35:58.388" v="821" actId="478"/>
          <ac:spMkLst>
            <pc:docMk/>
            <pc:sldMk cId="2379762562" sldId="584"/>
            <ac:spMk id="17" creationId="{0625BA33-F06F-46F3-AAE7-BBB80B8578BD}"/>
          </ac:spMkLst>
        </pc:spChg>
        <pc:spChg chg="del">
          <ac:chgData name="Walid Ben Romdhane" userId="6fe82dfa42338168" providerId="LiveId" clId="{96932AD0-632F-4B43-ACF4-B29AD38300E6}" dt="2021-09-16T09:35:59.838" v="822" actId="478"/>
          <ac:spMkLst>
            <pc:docMk/>
            <pc:sldMk cId="2379762562" sldId="584"/>
            <ac:spMk id="20" creationId="{67012478-04D4-43F5-8347-E75ACCCD4514}"/>
          </ac:spMkLst>
        </pc:spChg>
      </pc:sldChg>
      <pc:sldChg chg="addSp delSp modSp add mod">
        <pc:chgData name="Walid Ben Romdhane" userId="6fe82dfa42338168" providerId="LiveId" clId="{96932AD0-632F-4B43-ACF4-B29AD38300E6}" dt="2021-09-17T07:43:20.395" v="4048"/>
        <pc:sldMkLst>
          <pc:docMk/>
          <pc:sldMk cId="2381573581" sldId="585"/>
        </pc:sldMkLst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381573581" sldId="585"/>
            <ac:spMk id="12" creationId="{32E7B61B-245C-401C-A796-CC5953580D05}"/>
          </ac:spMkLst>
        </pc:spChg>
        <pc:spChg chg="add del">
          <ac:chgData name="Walid Ben Romdhane" userId="6fe82dfa42338168" providerId="LiveId" clId="{96932AD0-632F-4B43-ACF4-B29AD38300E6}" dt="2021-09-16T09:37:03.426" v="845" actId="478"/>
          <ac:spMkLst>
            <pc:docMk/>
            <pc:sldMk cId="2381573581" sldId="585"/>
            <ac:spMk id="19" creationId="{19D0A4BD-D2E3-4797-BC71-C6D96E4C12EA}"/>
          </ac:spMkLst>
        </pc:spChg>
        <pc:spChg chg="del">
          <ac:chgData name="Walid Ben Romdhane" userId="6fe82dfa42338168" providerId="LiveId" clId="{96932AD0-632F-4B43-ACF4-B29AD38300E6}" dt="2021-09-16T09:36:59.669" v="842" actId="478"/>
          <ac:spMkLst>
            <pc:docMk/>
            <pc:sldMk cId="2381573581" sldId="585"/>
            <ac:spMk id="23" creationId="{90642AD4-0C82-4657-BD58-898002C11F86}"/>
          </ac:spMkLst>
        </pc:spChg>
        <pc:spChg chg="del">
          <ac:chgData name="Walid Ben Romdhane" userId="6fe82dfa42338168" providerId="LiveId" clId="{96932AD0-632F-4B43-ACF4-B29AD38300E6}" dt="2021-09-16T09:37:00.986" v="843" actId="478"/>
          <ac:spMkLst>
            <pc:docMk/>
            <pc:sldMk cId="2381573581" sldId="585"/>
            <ac:spMk id="24" creationId="{C5045B58-0BF6-4C5F-A34A-3083EC70B6CB}"/>
          </ac:spMkLst>
        </pc:spChg>
        <pc:spChg chg="del">
          <ac:chgData name="Walid Ben Romdhane" userId="6fe82dfa42338168" providerId="LiveId" clId="{96932AD0-632F-4B43-ACF4-B29AD38300E6}" dt="2021-09-16T09:37:05.166" v="846" actId="478"/>
          <ac:spMkLst>
            <pc:docMk/>
            <pc:sldMk cId="2381573581" sldId="585"/>
            <ac:spMk id="25" creationId="{0AF1F432-02D8-4431-941C-C303FE28F102}"/>
          </ac:spMkLst>
        </pc:spChg>
      </pc:sldChg>
      <pc:sldChg chg="delSp modSp add del mod">
        <pc:chgData name="Walid Ben Romdhane" userId="6fe82dfa42338168" providerId="LiveId" clId="{96932AD0-632F-4B43-ACF4-B29AD38300E6}" dt="2021-09-16T09:44:38.340" v="898" actId="47"/>
        <pc:sldMkLst>
          <pc:docMk/>
          <pc:sldMk cId="247708115" sldId="586"/>
        </pc:sldMkLst>
        <pc:spChg chg="mod">
          <ac:chgData name="Walid Ben Romdhane" userId="6fe82dfa42338168" providerId="LiveId" clId="{96932AD0-632F-4B43-ACF4-B29AD38300E6}" dt="2021-09-16T09:37:37.410" v="853" actId="1076"/>
          <ac:spMkLst>
            <pc:docMk/>
            <pc:sldMk cId="247708115" sldId="586"/>
            <ac:spMk id="15" creationId="{4B6DD9F8-D0DD-478F-9720-D2F98B969C06}"/>
          </ac:spMkLst>
        </pc:spChg>
        <pc:spChg chg="del">
          <ac:chgData name="Walid Ben Romdhane" userId="6fe82dfa42338168" providerId="LiveId" clId="{96932AD0-632F-4B43-ACF4-B29AD38300E6}" dt="2021-09-16T09:37:25.585" v="848" actId="478"/>
          <ac:spMkLst>
            <pc:docMk/>
            <pc:sldMk cId="247708115" sldId="586"/>
            <ac:spMk id="16" creationId="{0B5274AD-F62A-401A-929D-FE6C4D1BB37E}"/>
          </ac:spMkLst>
        </pc:spChg>
        <pc:spChg chg="del">
          <ac:chgData name="Walid Ben Romdhane" userId="6fe82dfa42338168" providerId="LiveId" clId="{96932AD0-632F-4B43-ACF4-B29AD38300E6}" dt="2021-09-16T09:37:26.836" v="849" actId="478"/>
          <ac:spMkLst>
            <pc:docMk/>
            <pc:sldMk cId="247708115" sldId="586"/>
            <ac:spMk id="17" creationId="{0625BA33-F06F-46F3-AAE7-BBB80B8578BD}"/>
          </ac:spMkLst>
        </pc:spChg>
        <pc:spChg chg="mod">
          <ac:chgData name="Walid Ben Romdhane" userId="6fe82dfa42338168" providerId="LiveId" clId="{96932AD0-632F-4B43-ACF4-B29AD38300E6}" dt="2021-09-16T09:37:37.410" v="853" actId="1076"/>
          <ac:spMkLst>
            <pc:docMk/>
            <pc:sldMk cId="247708115" sldId="586"/>
            <ac:spMk id="18" creationId="{DC435183-B784-456D-94A0-295035510386}"/>
          </ac:spMkLst>
        </pc:spChg>
        <pc:spChg chg="mod">
          <ac:chgData name="Walid Ben Romdhane" userId="6fe82dfa42338168" providerId="LiveId" clId="{96932AD0-632F-4B43-ACF4-B29AD38300E6}" dt="2021-09-16T09:37:46.094" v="857" actId="1076"/>
          <ac:spMkLst>
            <pc:docMk/>
            <pc:sldMk cId="247708115" sldId="586"/>
            <ac:spMk id="19" creationId="{19D0A4BD-D2E3-4797-BC71-C6D96E4C12EA}"/>
          </ac:spMkLst>
        </pc:spChg>
        <pc:spChg chg="del">
          <ac:chgData name="Walid Ben Romdhane" userId="6fe82dfa42338168" providerId="LiveId" clId="{96932AD0-632F-4B43-ACF4-B29AD38300E6}" dt="2021-09-16T09:37:28.176" v="850" actId="478"/>
          <ac:spMkLst>
            <pc:docMk/>
            <pc:sldMk cId="247708115" sldId="586"/>
            <ac:spMk id="20" creationId="{67012478-04D4-43F5-8347-E75ACCCD4514}"/>
          </ac:spMkLst>
        </pc:spChg>
        <pc:spChg chg="del">
          <ac:chgData name="Walid Ben Romdhane" userId="6fe82dfa42338168" providerId="LiveId" clId="{96932AD0-632F-4B43-ACF4-B29AD38300E6}" dt="2021-09-16T09:37:25.585" v="848" actId="478"/>
          <ac:spMkLst>
            <pc:docMk/>
            <pc:sldMk cId="247708115" sldId="586"/>
            <ac:spMk id="21" creationId="{CDF7E0F3-2343-46A2-A24A-35A7942EE7DF}"/>
          </ac:spMkLst>
        </pc:spChg>
        <pc:spChg chg="del">
          <ac:chgData name="Walid Ben Romdhane" userId="6fe82dfa42338168" providerId="LiveId" clId="{96932AD0-632F-4B43-ACF4-B29AD38300E6}" dt="2021-09-16T09:37:25.585" v="848" actId="478"/>
          <ac:spMkLst>
            <pc:docMk/>
            <pc:sldMk cId="247708115" sldId="586"/>
            <ac:spMk id="22" creationId="{71DD865D-CDCD-4649-8D90-50F9A7FEB0A4}"/>
          </ac:spMkLst>
        </pc:spChg>
      </pc:sldChg>
      <pc:sldChg chg="delSp modSp add mod">
        <pc:chgData name="Walid Ben Romdhane" userId="6fe82dfa42338168" providerId="LiveId" clId="{96932AD0-632F-4B43-ACF4-B29AD38300E6}" dt="2021-09-17T07:43:20.395" v="4048"/>
        <pc:sldMkLst>
          <pc:docMk/>
          <pc:sldMk cId="1641587296" sldId="587"/>
        </pc:sldMkLst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641587296" sldId="587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6T09:38:07.911" v="859" actId="478"/>
          <ac:spMkLst>
            <pc:docMk/>
            <pc:sldMk cId="1641587296" sldId="587"/>
            <ac:spMk id="16" creationId="{0B5274AD-F62A-401A-929D-FE6C4D1BB37E}"/>
          </ac:spMkLst>
        </pc:spChg>
        <pc:spChg chg="del">
          <ac:chgData name="Walid Ben Romdhane" userId="6fe82dfa42338168" providerId="LiveId" clId="{96932AD0-632F-4B43-ACF4-B29AD38300E6}" dt="2021-09-16T09:38:09.066" v="860" actId="478"/>
          <ac:spMkLst>
            <pc:docMk/>
            <pc:sldMk cId="1641587296" sldId="587"/>
            <ac:spMk id="17" creationId="{0625BA33-F06F-46F3-AAE7-BBB80B8578BD}"/>
          </ac:spMkLst>
        </pc:spChg>
        <pc:spChg chg="mod">
          <ac:chgData name="Walid Ben Romdhane" userId="6fe82dfa42338168" providerId="LiveId" clId="{96932AD0-632F-4B43-ACF4-B29AD38300E6}" dt="2021-09-16T09:39:46.292" v="865" actId="1076"/>
          <ac:spMkLst>
            <pc:docMk/>
            <pc:sldMk cId="1641587296" sldId="587"/>
            <ac:spMk id="18" creationId="{DC435183-B784-456D-94A0-295035510386}"/>
          </ac:spMkLst>
        </pc:spChg>
        <pc:spChg chg="del">
          <ac:chgData name="Walid Ben Romdhane" userId="6fe82dfa42338168" providerId="LiveId" clId="{96932AD0-632F-4B43-ACF4-B29AD38300E6}" dt="2021-09-16T09:38:10.600" v="861" actId="478"/>
          <ac:spMkLst>
            <pc:docMk/>
            <pc:sldMk cId="1641587296" sldId="587"/>
            <ac:spMk id="20" creationId="{67012478-04D4-43F5-8347-E75ACCCD4514}"/>
          </ac:spMkLst>
        </pc:spChg>
        <pc:spChg chg="del">
          <ac:chgData name="Walid Ben Romdhane" userId="6fe82dfa42338168" providerId="LiveId" clId="{96932AD0-632F-4B43-ACF4-B29AD38300E6}" dt="2021-09-16T09:38:07.911" v="859" actId="478"/>
          <ac:spMkLst>
            <pc:docMk/>
            <pc:sldMk cId="1641587296" sldId="587"/>
            <ac:spMk id="21" creationId="{CDF7E0F3-2343-46A2-A24A-35A7942EE7DF}"/>
          </ac:spMkLst>
        </pc:spChg>
        <pc:spChg chg="del">
          <ac:chgData name="Walid Ben Romdhane" userId="6fe82dfa42338168" providerId="LiveId" clId="{96932AD0-632F-4B43-ACF4-B29AD38300E6}" dt="2021-09-16T09:38:07.911" v="859" actId="478"/>
          <ac:spMkLst>
            <pc:docMk/>
            <pc:sldMk cId="1641587296" sldId="587"/>
            <ac:spMk id="22" creationId="{71DD865D-CDCD-4649-8D90-50F9A7FEB0A4}"/>
          </ac:spMkLst>
        </pc:spChg>
      </pc:sldChg>
      <pc:sldChg chg="addSp modSp add mod modAnim">
        <pc:chgData name="Walid Ben Romdhane" userId="6fe82dfa42338168" providerId="LiveId" clId="{96932AD0-632F-4B43-ACF4-B29AD38300E6}" dt="2021-09-17T07:43:20.395" v="4048"/>
        <pc:sldMkLst>
          <pc:docMk/>
          <pc:sldMk cId="1693230196" sldId="588"/>
        </pc:sldMkLst>
        <pc:spChg chg="add mod">
          <ac:chgData name="Walid Ben Romdhane" userId="6fe82dfa42338168" providerId="LiveId" clId="{96932AD0-632F-4B43-ACF4-B29AD38300E6}" dt="2021-09-16T09:41:53.100" v="886" actId="1076"/>
          <ac:spMkLst>
            <pc:docMk/>
            <pc:sldMk cId="1693230196" sldId="588"/>
            <ac:spMk id="9" creationId="{2562E7C3-3B63-44F0-92C8-C9D503026B64}"/>
          </ac:spMkLst>
        </pc:spChg>
        <pc:spChg chg="add mod">
          <ac:chgData name="Walid Ben Romdhane" userId="6fe82dfa42338168" providerId="LiveId" clId="{96932AD0-632F-4B43-ACF4-B29AD38300E6}" dt="2021-09-16T09:41:45.682" v="883" actId="14100"/>
          <ac:spMkLst>
            <pc:docMk/>
            <pc:sldMk cId="1693230196" sldId="588"/>
            <ac:spMk id="10" creationId="{67A8A24F-54F7-4A27-89EE-274806B0BCFE}"/>
          </ac:spMkLst>
        </pc:spChg>
        <pc:spChg chg="add mod">
          <ac:chgData name="Walid Ben Romdhane" userId="6fe82dfa42338168" providerId="LiveId" clId="{96932AD0-632F-4B43-ACF4-B29AD38300E6}" dt="2021-09-16T09:41:50.527" v="885" actId="1076"/>
          <ac:spMkLst>
            <pc:docMk/>
            <pc:sldMk cId="1693230196" sldId="588"/>
            <ac:spMk id="11" creationId="{A88F6DDD-0663-476B-A9AD-874E817621E7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693230196" sldId="588"/>
            <ac:spMk id="12" creationId="{32E7B61B-245C-401C-A796-CC5953580D05}"/>
          </ac:spMkLst>
        </pc:spChg>
        <pc:spChg chg="mod">
          <ac:chgData name="Walid Ben Romdhane" userId="6fe82dfa42338168" providerId="LiveId" clId="{96932AD0-632F-4B43-ACF4-B29AD38300E6}" dt="2021-09-16T09:38:24.153" v="864" actId="1076"/>
          <ac:spMkLst>
            <pc:docMk/>
            <pc:sldMk cId="1693230196" sldId="588"/>
            <ac:spMk id="19" creationId="{19D0A4BD-D2E3-4797-BC71-C6D96E4C12EA}"/>
          </ac:spMkLst>
        </pc:spChg>
      </pc:sldChg>
      <pc:sldChg chg="addSp delSp modSp add mod modAnim">
        <pc:chgData name="Walid Ben Romdhane" userId="6fe82dfa42338168" providerId="LiveId" clId="{96932AD0-632F-4B43-ACF4-B29AD38300E6}" dt="2021-09-17T07:43:20.395" v="4048"/>
        <pc:sldMkLst>
          <pc:docMk/>
          <pc:sldMk cId="2665167658" sldId="589"/>
        </pc:sldMkLst>
        <pc:spChg chg="mod">
          <ac:chgData name="Walid Ben Romdhane" userId="6fe82dfa42338168" providerId="LiveId" clId="{96932AD0-632F-4B43-ACF4-B29AD38300E6}" dt="2021-09-16T09:42:35.570" v="890" actId="1076"/>
          <ac:spMkLst>
            <pc:docMk/>
            <pc:sldMk cId="2665167658" sldId="589"/>
            <ac:spMk id="9" creationId="{2562E7C3-3B63-44F0-92C8-C9D503026B64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665167658" sldId="589"/>
            <ac:spMk id="12" creationId="{32E7B61B-245C-401C-A796-CC5953580D05}"/>
          </ac:spMkLst>
        </pc:spChg>
        <pc:spChg chg="add del mod">
          <ac:chgData name="Walid Ben Romdhane" userId="6fe82dfa42338168" providerId="LiveId" clId="{96932AD0-632F-4B43-ACF4-B29AD38300E6}" dt="2021-09-16T09:43:09.292" v="895" actId="478"/>
          <ac:spMkLst>
            <pc:docMk/>
            <pc:sldMk cId="2665167658" sldId="589"/>
            <ac:spMk id="13" creationId="{7920F389-ADC8-4968-B8F7-7985055FB489}"/>
          </ac:spMkLst>
        </pc:spChg>
        <pc:spChg chg="add del mod">
          <ac:chgData name="Walid Ben Romdhane" userId="6fe82dfa42338168" providerId="LiveId" clId="{96932AD0-632F-4B43-ACF4-B29AD38300E6}" dt="2021-09-16T09:43:09.292" v="895" actId="478"/>
          <ac:spMkLst>
            <pc:docMk/>
            <pc:sldMk cId="2665167658" sldId="589"/>
            <ac:spMk id="16" creationId="{A523A979-F002-4247-9793-09BA9FB2A762}"/>
          </ac:spMkLst>
        </pc:spChg>
      </pc:sldChg>
      <pc:sldChg chg="addSp delSp modSp add mod modAnim">
        <pc:chgData name="Walid Ben Romdhane" userId="6fe82dfa42338168" providerId="LiveId" clId="{96932AD0-632F-4B43-ACF4-B29AD38300E6}" dt="2021-09-17T07:43:20.395" v="4048"/>
        <pc:sldMkLst>
          <pc:docMk/>
          <pc:sldMk cId="1021489622" sldId="590"/>
        </pc:sldMkLst>
        <pc:spChg chg="mod">
          <ac:chgData name="Walid Ben Romdhane" userId="6fe82dfa42338168" providerId="LiveId" clId="{96932AD0-632F-4B43-ACF4-B29AD38300E6}" dt="2021-09-16T09:43:18.395" v="897" actId="1076"/>
          <ac:spMkLst>
            <pc:docMk/>
            <pc:sldMk cId="1021489622" sldId="590"/>
            <ac:spMk id="10" creationId="{67A8A24F-54F7-4A27-89EE-274806B0BCFE}"/>
          </ac:spMkLst>
        </pc:spChg>
        <pc:spChg chg="mod">
          <ac:chgData name="Walid Ben Romdhane" userId="6fe82dfa42338168" providerId="LiveId" clId="{96932AD0-632F-4B43-ACF4-B29AD38300E6}" dt="2021-09-16T09:43:14.823" v="896" actId="1076"/>
          <ac:spMkLst>
            <pc:docMk/>
            <pc:sldMk cId="1021489622" sldId="590"/>
            <ac:spMk id="11" creationId="{A88F6DDD-0663-476B-A9AD-874E817621E7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021489622" sldId="590"/>
            <ac:spMk id="12" creationId="{32E7B61B-245C-401C-A796-CC5953580D05}"/>
          </ac:spMkLst>
        </pc:spChg>
        <pc:spChg chg="mod">
          <ac:chgData name="Walid Ben Romdhane" userId="6fe82dfa42338168" providerId="LiveId" clId="{96932AD0-632F-4B43-ACF4-B29AD38300E6}" dt="2021-09-16T09:47:14.500" v="950" actId="1076"/>
          <ac:spMkLst>
            <pc:docMk/>
            <pc:sldMk cId="1021489622" sldId="590"/>
            <ac:spMk id="19" creationId="{19D0A4BD-D2E3-4797-BC71-C6D96E4C12EA}"/>
          </ac:spMkLst>
        </pc:spChg>
        <pc:spChg chg="add del mod">
          <ac:chgData name="Walid Ben Romdhane" userId="6fe82dfa42338168" providerId="LiveId" clId="{96932AD0-632F-4B43-ACF4-B29AD38300E6}" dt="2021-09-16T09:46:00.003" v="925" actId="21"/>
          <ac:spMkLst>
            <pc:docMk/>
            <pc:sldMk cId="1021489622" sldId="590"/>
            <ac:spMk id="20" creationId="{931DE38F-F1B5-4380-BBC9-CE343E7D36CF}"/>
          </ac:spMkLst>
        </pc:spChg>
        <pc:spChg chg="add mod">
          <ac:chgData name="Walid Ben Romdhane" userId="6fe82dfa42338168" providerId="LiveId" clId="{96932AD0-632F-4B43-ACF4-B29AD38300E6}" dt="2021-09-16T09:46:06.048" v="926"/>
          <ac:spMkLst>
            <pc:docMk/>
            <pc:sldMk cId="1021489622" sldId="590"/>
            <ac:spMk id="22" creationId="{EAB1D403-649F-410A-979E-272F0905FEE7}"/>
          </ac:spMkLst>
        </pc:spChg>
        <pc:spChg chg="add del mod">
          <ac:chgData name="Walid Ben Romdhane" userId="6fe82dfa42338168" providerId="LiveId" clId="{96932AD0-632F-4B43-ACF4-B29AD38300E6}" dt="2021-09-16T09:46:15.033" v="930"/>
          <ac:spMkLst>
            <pc:docMk/>
            <pc:sldMk cId="1021489622" sldId="590"/>
            <ac:spMk id="24" creationId="{E427038D-1030-4B0B-BCA9-DC8473B6C68E}"/>
          </ac:spMkLst>
        </pc:spChg>
        <pc:spChg chg="add mod">
          <ac:chgData name="Walid Ben Romdhane" userId="6fe82dfa42338168" providerId="LiveId" clId="{96932AD0-632F-4B43-ACF4-B29AD38300E6}" dt="2021-09-16T09:46:14.168" v="929" actId="571"/>
          <ac:spMkLst>
            <pc:docMk/>
            <pc:sldMk cId="1021489622" sldId="590"/>
            <ac:spMk id="25" creationId="{82DE7BD7-64BA-4DAD-B3B0-4BA556D280EB}"/>
          </ac:spMkLst>
        </pc:spChg>
        <pc:spChg chg="add mod">
          <ac:chgData name="Walid Ben Romdhane" userId="6fe82dfa42338168" providerId="LiveId" clId="{96932AD0-632F-4B43-ACF4-B29AD38300E6}" dt="2021-09-16T09:47:20.430" v="969" actId="1036"/>
          <ac:spMkLst>
            <pc:docMk/>
            <pc:sldMk cId="1021489622" sldId="590"/>
            <ac:spMk id="27" creationId="{3619973A-B436-468B-8AE9-F6173C694A58}"/>
          </ac:spMkLst>
        </pc:spChg>
        <pc:spChg chg="add mod">
          <ac:chgData name="Walid Ben Romdhane" userId="6fe82dfa42338168" providerId="LiveId" clId="{96932AD0-632F-4B43-ACF4-B29AD38300E6}" dt="2021-09-16T09:47:12.297" v="948" actId="571"/>
          <ac:spMkLst>
            <pc:docMk/>
            <pc:sldMk cId="1021489622" sldId="590"/>
            <ac:spMk id="28" creationId="{7F67484A-70B2-4C4F-B065-F7D95435610A}"/>
          </ac:spMkLst>
        </pc:spChg>
        <pc:spChg chg="add mod">
          <ac:chgData name="Walid Ben Romdhane" userId="6fe82dfa42338168" providerId="LiveId" clId="{96932AD0-632F-4B43-ACF4-B29AD38300E6}" dt="2021-09-16T09:49:03.449" v="973" actId="571"/>
          <ac:spMkLst>
            <pc:docMk/>
            <pc:sldMk cId="1021489622" sldId="590"/>
            <ac:spMk id="29" creationId="{2306875A-37C6-4BE5-9DC4-3C05F5E0FFFB}"/>
          </ac:spMkLst>
        </pc:spChg>
        <pc:spChg chg="add mod">
          <ac:chgData name="Walid Ben Romdhane" userId="6fe82dfa42338168" providerId="LiveId" clId="{96932AD0-632F-4B43-ACF4-B29AD38300E6}" dt="2021-09-16T09:49:34.453" v="976" actId="1076"/>
          <ac:spMkLst>
            <pc:docMk/>
            <pc:sldMk cId="1021489622" sldId="590"/>
            <ac:spMk id="30" creationId="{7B589F04-027C-4F27-9A00-0A68AC8B5A80}"/>
          </ac:spMkLst>
        </pc:spChg>
        <pc:spChg chg="add mod">
          <ac:chgData name="Walid Ben Romdhane" userId="6fe82dfa42338168" providerId="LiveId" clId="{96932AD0-632F-4B43-ACF4-B29AD38300E6}" dt="2021-09-16T09:49:49.443" v="979" actId="1076"/>
          <ac:spMkLst>
            <pc:docMk/>
            <pc:sldMk cId="1021489622" sldId="590"/>
            <ac:spMk id="31" creationId="{BD009ED4-6395-4E7F-931C-8FF0BEA4A58B}"/>
          </ac:spMkLst>
        </pc:spChg>
        <pc:spChg chg="add mod">
          <ac:chgData name="Walid Ben Romdhane" userId="6fe82dfa42338168" providerId="LiveId" clId="{96932AD0-632F-4B43-ACF4-B29AD38300E6}" dt="2021-09-16T09:49:52.954" v="981" actId="1076"/>
          <ac:spMkLst>
            <pc:docMk/>
            <pc:sldMk cId="1021489622" sldId="590"/>
            <ac:spMk id="32" creationId="{08472676-065C-4951-9CD4-02D8CBB3E1AC}"/>
          </ac:spMkLst>
        </pc:spChg>
        <pc:picChg chg="add del mod">
          <ac:chgData name="Walid Ben Romdhane" userId="6fe82dfa42338168" providerId="LiveId" clId="{96932AD0-632F-4B43-ACF4-B29AD38300E6}" dt="2021-09-16T09:46:00.003" v="925" actId="21"/>
          <ac:picMkLst>
            <pc:docMk/>
            <pc:sldMk cId="1021489622" sldId="590"/>
            <ac:picMk id="17" creationId="{9F5CAE31-2970-4D1E-BAD2-CB59FA3847F6}"/>
          </ac:picMkLst>
        </pc:picChg>
        <pc:picChg chg="add mod">
          <ac:chgData name="Walid Ben Romdhane" userId="6fe82dfa42338168" providerId="LiveId" clId="{96932AD0-632F-4B43-ACF4-B29AD38300E6}" dt="2021-09-16T09:46:06.048" v="926"/>
          <ac:picMkLst>
            <pc:docMk/>
            <pc:sldMk cId="1021489622" sldId="590"/>
            <ac:picMk id="21" creationId="{74FFA021-7745-4801-A1D0-5BDF2C93FB99}"/>
          </ac:picMkLst>
        </pc:picChg>
        <pc:picChg chg="add del mod">
          <ac:chgData name="Walid Ben Romdhane" userId="6fe82dfa42338168" providerId="LiveId" clId="{96932AD0-632F-4B43-ACF4-B29AD38300E6}" dt="2021-09-16T09:46:15.033" v="930"/>
          <ac:picMkLst>
            <pc:docMk/>
            <pc:sldMk cId="1021489622" sldId="590"/>
            <ac:picMk id="23" creationId="{238A1FFD-76C7-400C-A66F-CD6417698DD1}"/>
          </ac:picMkLst>
        </pc:picChg>
        <pc:picChg chg="add mod">
          <ac:chgData name="Walid Ben Romdhane" userId="6fe82dfa42338168" providerId="LiveId" clId="{96932AD0-632F-4B43-ACF4-B29AD38300E6}" dt="2021-09-16T09:46:40.712" v="937" actId="14100"/>
          <ac:picMkLst>
            <pc:docMk/>
            <pc:sldMk cId="1021489622" sldId="590"/>
            <ac:picMk id="26" creationId="{B2A0B043-C798-457C-9BE9-38D67F7C0ADF}"/>
          </ac:picMkLst>
        </pc:picChg>
      </pc:sldChg>
      <pc:sldChg chg="addSp delSp modSp add mod modAnim">
        <pc:chgData name="Walid Ben Romdhane" userId="6fe82dfa42338168" providerId="LiveId" clId="{96932AD0-632F-4B43-ACF4-B29AD38300E6}" dt="2021-09-17T07:43:20.395" v="4048"/>
        <pc:sldMkLst>
          <pc:docMk/>
          <pc:sldMk cId="254548502" sldId="591"/>
        </pc:sldMkLst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54548502" sldId="591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6T09:51:19.742" v="994" actId="478"/>
          <ac:spMkLst>
            <pc:docMk/>
            <pc:sldMk cId="254548502" sldId="591"/>
            <ac:spMk id="22" creationId="{EAB1D403-649F-410A-979E-272F0905FEE7}"/>
          </ac:spMkLst>
        </pc:spChg>
        <pc:spChg chg="add mod">
          <ac:chgData name="Walid Ben Romdhane" userId="6fe82dfa42338168" providerId="LiveId" clId="{96932AD0-632F-4B43-ACF4-B29AD38300E6}" dt="2021-09-16T09:51:20.181" v="995"/>
          <ac:spMkLst>
            <pc:docMk/>
            <pc:sldMk cId="254548502" sldId="591"/>
            <ac:spMk id="23" creationId="{F846FDB2-50FE-422F-96D6-F16B0D31E280}"/>
          </ac:spMkLst>
        </pc:spChg>
        <pc:spChg chg="add mod">
          <ac:chgData name="Walid Ben Romdhane" userId="6fe82dfa42338168" providerId="LiveId" clId="{96932AD0-632F-4B43-ACF4-B29AD38300E6}" dt="2021-09-16T09:51:20.181" v="995"/>
          <ac:spMkLst>
            <pc:docMk/>
            <pc:sldMk cId="254548502" sldId="591"/>
            <ac:spMk id="24" creationId="{C23708C6-3CBC-4FC0-ACB3-72767D5F6C83}"/>
          </ac:spMkLst>
        </pc:spChg>
        <pc:spChg chg="add mod">
          <ac:chgData name="Walid Ben Romdhane" userId="6fe82dfa42338168" providerId="LiveId" clId="{96932AD0-632F-4B43-ACF4-B29AD38300E6}" dt="2021-09-16T09:51:20.181" v="995"/>
          <ac:spMkLst>
            <pc:docMk/>
            <pc:sldMk cId="254548502" sldId="591"/>
            <ac:spMk id="25" creationId="{8AAE0E37-9B01-4763-9EC3-3795F052474F}"/>
          </ac:spMkLst>
        </pc:spChg>
        <pc:spChg chg="mod">
          <ac:chgData name="Walid Ben Romdhane" userId="6fe82dfa42338168" providerId="LiveId" clId="{96932AD0-632F-4B43-ACF4-B29AD38300E6}" dt="2021-09-16T09:50:01.772" v="983" actId="1076"/>
          <ac:spMkLst>
            <pc:docMk/>
            <pc:sldMk cId="254548502" sldId="591"/>
            <ac:spMk id="30" creationId="{7B589F04-027C-4F27-9A00-0A68AC8B5A80}"/>
          </ac:spMkLst>
        </pc:spChg>
        <pc:spChg chg="del mod">
          <ac:chgData name="Walid Ben Romdhane" userId="6fe82dfa42338168" providerId="LiveId" clId="{96932AD0-632F-4B43-ACF4-B29AD38300E6}" dt="2021-09-16T09:51:22.899" v="996" actId="478"/>
          <ac:spMkLst>
            <pc:docMk/>
            <pc:sldMk cId="254548502" sldId="591"/>
            <ac:spMk id="31" creationId="{BD009ED4-6395-4E7F-931C-8FF0BEA4A58B}"/>
          </ac:spMkLst>
        </pc:spChg>
        <pc:spChg chg="del mod">
          <ac:chgData name="Walid Ben Romdhane" userId="6fe82dfa42338168" providerId="LiveId" clId="{96932AD0-632F-4B43-ACF4-B29AD38300E6}" dt="2021-09-16T09:51:22.899" v="996" actId="478"/>
          <ac:spMkLst>
            <pc:docMk/>
            <pc:sldMk cId="254548502" sldId="591"/>
            <ac:spMk id="32" creationId="{08472676-065C-4951-9CD4-02D8CBB3E1AC}"/>
          </ac:spMkLst>
        </pc:spChg>
      </pc:sldChg>
      <pc:sldChg chg="addSp delSp modSp add mod">
        <pc:chgData name="Walid Ben Romdhane" userId="6fe82dfa42338168" providerId="LiveId" clId="{96932AD0-632F-4B43-ACF4-B29AD38300E6}" dt="2021-09-17T07:43:20.395" v="4048"/>
        <pc:sldMkLst>
          <pc:docMk/>
          <pc:sldMk cId="1278910873" sldId="592"/>
        </pc:sldMkLst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278910873" sldId="592"/>
            <ac:spMk id="12" creationId="{32E7B61B-245C-401C-A796-CC5953580D05}"/>
          </ac:spMkLst>
        </pc:spChg>
        <pc:spChg chg="add del mod">
          <ac:chgData name="Walid Ben Romdhane" userId="6fe82dfa42338168" providerId="LiveId" clId="{96932AD0-632F-4B43-ACF4-B29AD38300E6}" dt="2021-09-16T09:59:25.833" v="1030" actId="21"/>
          <ac:spMkLst>
            <pc:docMk/>
            <pc:sldMk cId="1278910873" sldId="592"/>
            <ac:spMk id="23" creationId="{2F9F6CDD-3479-4B9E-9920-81F7F3547A1C}"/>
          </ac:spMkLst>
        </pc:spChg>
        <pc:spChg chg="add del mod">
          <ac:chgData name="Walid Ben Romdhane" userId="6fe82dfa42338168" providerId="LiveId" clId="{96932AD0-632F-4B43-ACF4-B29AD38300E6}" dt="2021-09-16T09:59:50.319" v="1061" actId="21"/>
          <ac:spMkLst>
            <pc:docMk/>
            <pc:sldMk cId="1278910873" sldId="592"/>
            <ac:spMk id="24" creationId="{523B2AB7-913A-46FD-A489-0A1CB4444735}"/>
          </ac:spMkLst>
        </pc:spChg>
        <pc:spChg chg="add del mod">
          <ac:chgData name="Walid Ben Romdhane" userId="6fe82dfa42338168" providerId="LiveId" clId="{96932AD0-632F-4B43-ACF4-B29AD38300E6}" dt="2021-09-16T10:00:07.861" v="1088" actId="21"/>
          <ac:spMkLst>
            <pc:docMk/>
            <pc:sldMk cId="1278910873" sldId="592"/>
            <ac:spMk id="25" creationId="{51608865-ED7C-46C0-B56E-E936C021B7D2}"/>
          </ac:spMkLst>
        </pc:spChg>
      </pc:sldChg>
      <pc:sldChg chg="addSp delSp modSp add mod">
        <pc:chgData name="Walid Ben Romdhane" userId="6fe82dfa42338168" providerId="LiveId" clId="{96932AD0-632F-4B43-ACF4-B29AD38300E6}" dt="2021-09-17T07:43:20.395" v="4048"/>
        <pc:sldMkLst>
          <pc:docMk/>
          <pc:sldMk cId="720248670" sldId="593"/>
        </pc:sldMkLst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720248670" sldId="593"/>
            <ac:spMk id="12" creationId="{32E7B61B-245C-401C-A796-CC5953580D05}"/>
          </ac:spMkLst>
        </pc:spChg>
        <pc:spChg chg="add mod">
          <ac:chgData name="Walid Ben Romdhane" userId="6fe82dfa42338168" providerId="LiveId" clId="{96932AD0-632F-4B43-ACF4-B29AD38300E6}" dt="2021-09-16T09:59:28.746" v="1031"/>
          <ac:spMkLst>
            <pc:docMk/>
            <pc:sldMk cId="720248670" sldId="593"/>
            <ac:spMk id="23" creationId="{0EB89339-1FAC-479E-84BE-12EA85A483B0}"/>
          </ac:spMkLst>
        </pc:spChg>
        <pc:spChg chg="add mod">
          <ac:chgData name="Walid Ben Romdhane" userId="6fe82dfa42338168" providerId="LiveId" clId="{96932AD0-632F-4B43-ACF4-B29AD38300E6}" dt="2021-09-16T09:59:52.493" v="1062"/>
          <ac:spMkLst>
            <pc:docMk/>
            <pc:sldMk cId="720248670" sldId="593"/>
            <ac:spMk id="24" creationId="{9F07B4B5-A825-4DF4-8708-F64FD8894F60}"/>
          </ac:spMkLst>
        </pc:spChg>
        <pc:spChg chg="add mod">
          <ac:chgData name="Walid Ben Romdhane" userId="6fe82dfa42338168" providerId="LiveId" clId="{96932AD0-632F-4B43-ACF4-B29AD38300E6}" dt="2021-09-16T10:00:10.398" v="1089"/>
          <ac:spMkLst>
            <pc:docMk/>
            <pc:sldMk cId="720248670" sldId="593"/>
            <ac:spMk id="25" creationId="{7668780A-05C8-4ABA-9362-0B9E9374F006}"/>
          </ac:spMkLst>
        </pc:spChg>
        <pc:spChg chg="del mod">
          <ac:chgData name="Walid Ben Romdhane" userId="6fe82dfa42338168" providerId="LiveId" clId="{96932AD0-632F-4B43-ACF4-B29AD38300E6}" dt="2021-09-16T09:59:14.044" v="1006" actId="21"/>
          <ac:spMkLst>
            <pc:docMk/>
            <pc:sldMk cId="720248670" sldId="593"/>
            <ac:spMk id="30" creationId="{7B589F04-027C-4F27-9A00-0A68AC8B5A80}"/>
          </ac:spMkLst>
        </pc:spChg>
        <pc:spChg chg="del mod">
          <ac:chgData name="Walid Ben Romdhane" userId="6fe82dfa42338168" providerId="LiveId" clId="{96932AD0-632F-4B43-ACF4-B29AD38300E6}" dt="2021-09-16T10:00:00.431" v="1068" actId="21"/>
          <ac:spMkLst>
            <pc:docMk/>
            <pc:sldMk cId="720248670" sldId="593"/>
            <ac:spMk id="31" creationId="{BD009ED4-6395-4E7F-931C-8FF0BEA4A58B}"/>
          </ac:spMkLst>
        </pc:spChg>
        <pc:spChg chg="del mod">
          <ac:chgData name="Walid Ben Romdhane" userId="6fe82dfa42338168" providerId="LiveId" clId="{96932AD0-632F-4B43-ACF4-B29AD38300E6}" dt="2021-09-16T09:59:44.939" v="1051" actId="21"/>
          <ac:spMkLst>
            <pc:docMk/>
            <pc:sldMk cId="720248670" sldId="593"/>
            <ac:spMk id="32" creationId="{08472676-065C-4951-9CD4-02D8CBB3E1AC}"/>
          </ac:spMkLst>
        </pc:spChg>
      </pc:sldChg>
      <pc:sldChg chg="addSp delSp modSp add mod modTransition">
        <pc:chgData name="Walid Ben Romdhane" userId="6fe82dfa42338168" providerId="LiveId" clId="{96932AD0-632F-4B43-ACF4-B29AD38300E6}" dt="2021-09-17T07:43:20.395" v="4048"/>
        <pc:sldMkLst>
          <pc:docMk/>
          <pc:sldMk cId="1947909632" sldId="594"/>
        </pc:sldMkLst>
        <pc:spChg chg="del">
          <ac:chgData name="Walid Ben Romdhane" userId="6fe82dfa42338168" providerId="LiveId" clId="{96932AD0-632F-4B43-ACF4-B29AD38300E6}" dt="2021-09-16T10:00:46.307" v="1091" actId="478"/>
          <ac:spMkLst>
            <pc:docMk/>
            <pc:sldMk cId="1947909632" sldId="594"/>
            <ac:spMk id="9" creationId="{2562E7C3-3B63-44F0-92C8-C9D503026B64}"/>
          </ac:spMkLst>
        </pc:spChg>
        <pc:spChg chg="del">
          <ac:chgData name="Walid Ben Romdhane" userId="6fe82dfa42338168" providerId="LiveId" clId="{96932AD0-632F-4B43-ACF4-B29AD38300E6}" dt="2021-09-16T10:00:50.947" v="1095" actId="478"/>
          <ac:spMkLst>
            <pc:docMk/>
            <pc:sldMk cId="1947909632" sldId="594"/>
            <ac:spMk id="10" creationId="{67A8A24F-54F7-4A27-89EE-274806B0BCFE}"/>
          </ac:spMkLst>
        </pc:spChg>
        <pc:spChg chg="del">
          <ac:chgData name="Walid Ben Romdhane" userId="6fe82dfa42338168" providerId="LiveId" clId="{96932AD0-632F-4B43-ACF4-B29AD38300E6}" dt="2021-09-16T10:00:50.477" v="1094" actId="478"/>
          <ac:spMkLst>
            <pc:docMk/>
            <pc:sldMk cId="1947909632" sldId="594"/>
            <ac:spMk id="11" creationId="{A88F6DDD-0663-476B-A9AD-874E817621E7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947909632" sldId="594"/>
            <ac:spMk id="12" creationId="{32E7B61B-245C-401C-A796-CC5953580D05}"/>
          </ac:spMkLst>
        </pc:spChg>
        <pc:spChg chg="add del">
          <ac:chgData name="Walid Ben Romdhane" userId="6fe82dfa42338168" providerId="LiveId" clId="{96932AD0-632F-4B43-ACF4-B29AD38300E6}" dt="2021-09-16T10:00:49.043" v="1093" actId="478"/>
          <ac:spMkLst>
            <pc:docMk/>
            <pc:sldMk cId="1947909632" sldId="594"/>
            <ac:spMk id="13" creationId="{7920F389-ADC8-4968-B8F7-7985055FB489}"/>
          </ac:spMkLst>
        </pc:spChg>
        <pc:spChg chg="del">
          <ac:chgData name="Walid Ben Romdhane" userId="6fe82dfa42338168" providerId="LiveId" clId="{96932AD0-632F-4B43-ACF4-B29AD38300E6}" dt="2021-09-16T10:00:52.065" v="1096" actId="478"/>
          <ac:spMkLst>
            <pc:docMk/>
            <pc:sldMk cId="1947909632" sldId="594"/>
            <ac:spMk id="16" creationId="{A523A979-F002-4247-9793-09BA9FB2A762}"/>
          </ac:spMkLst>
        </pc:spChg>
        <pc:spChg chg="mod">
          <ac:chgData name="Walid Ben Romdhane" userId="6fe82dfa42338168" providerId="LiveId" clId="{96932AD0-632F-4B43-ACF4-B29AD38300E6}" dt="2021-09-16T10:01:26.923" v="1211" actId="1037"/>
          <ac:spMkLst>
            <pc:docMk/>
            <pc:sldMk cId="1947909632" sldId="594"/>
            <ac:spMk id="23" creationId="{0EB89339-1FAC-479E-84BE-12EA85A483B0}"/>
          </ac:spMkLst>
        </pc:spChg>
        <pc:spChg chg="mod">
          <ac:chgData name="Walid Ben Romdhane" userId="6fe82dfa42338168" providerId="LiveId" clId="{96932AD0-632F-4B43-ACF4-B29AD38300E6}" dt="2021-09-16T10:00:59.679" v="1099" actId="20577"/>
          <ac:spMkLst>
            <pc:docMk/>
            <pc:sldMk cId="1947909632" sldId="594"/>
            <ac:spMk id="24" creationId="{9F07B4B5-A825-4DF4-8708-F64FD8894F60}"/>
          </ac:spMkLst>
        </pc:spChg>
        <pc:spChg chg="del">
          <ac:chgData name="Walid Ben Romdhane" userId="6fe82dfa42338168" providerId="LiveId" clId="{96932AD0-632F-4B43-ACF4-B29AD38300E6}" dt="2021-09-16T10:01:02.256" v="1100" actId="478"/>
          <ac:spMkLst>
            <pc:docMk/>
            <pc:sldMk cId="1947909632" sldId="594"/>
            <ac:spMk id="25" creationId="{7668780A-05C8-4ABA-9362-0B9E9374F006}"/>
          </ac:spMkLst>
        </pc:spChg>
        <pc:spChg chg="add del mod">
          <ac:chgData name="Walid Ben Romdhane" userId="6fe82dfa42338168" providerId="LiveId" clId="{96932AD0-632F-4B43-ACF4-B29AD38300E6}" dt="2021-09-16T10:02:32.411" v="1283" actId="21"/>
          <ac:spMkLst>
            <pc:docMk/>
            <pc:sldMk cId="1947909632" sldId="594"/>
            <ac:spMk id="28" creationId="{9F59500E-EFD7-4CF2-A58F-1BF6FC03A530}"/>
          </ac:spMkLst>
        </pc:spChg>
      </pc:sldChg>
      <pc:sldChg chg="addSp delSp modSp add mod modTransition modAnim">
        <pc:chgData name="Walid Ben Romdhane" userId="6fe82dfa42338168" providerId="LiveId" clId="{96932AD0-632F-4B43-ACF4-B29AD38300E6}" dt="2021-09-17T09:54:47.805" v="6391" actId="207"/>
        <pc:sldMkLst>
          <pc:docMk/>
          <pc:sldMk cId="3288234913" sldId="595"/>
        </pc:sldMkLst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3288234913" sldId="595"/>
            <ac:spMk id="12" creationId="{32E7B61B-245C-401C-A796-CC5953580D05}"/>
          </ac:spMkLst>
        </pc:spChg>
        <pc:spChg chg="mod">
          <ac:chgData name="Walid Ben Romdhane" userId="6fe82dfa42338168" providerId="LiveId" clId="{96932AD0-632F-4B43-ACF4-B29AD38300E6}" dt="2021-09-16T10:02:39.755" v="1299" actId="1037"/>
          <ac:spMkLst>
            <pc:docMk/>
            <pc:sldMk cId="3288234913" sldId="595"/>
            <ac:spMk id="13" creationId="{7920F389-ADC8-4968-B8F7-7985055FB489}"/>
          </ac:spMkLst>
        </pc:spChg>
        <pc:spChg chg="add mod">
          <ac:chgData name="Walid Ben Romdhane" userId="6fe82dfa42338168" providerId="LiveId" clId="{96932AD0-632F-4B43-ACF4-B29AD38300E6}" dt="2021-09-16T10:08:12.765" v="1372" actId="1076"/>
          <ac:spMkLst>
            <pc:docMk/>
            <pc:sldMk cId="3288234913" sldId="595"/>
            <ac:spMk id="16" creationId="{228AEA78-2461-4396-AC33-E31ACAC37877}"/>
          </ac:spMkLst>
        </pc:spChg>
        <pc:spChg chg="add mod">
          <ac:chgData name="Walid Ben Romdhane" userId="6fe82dfa42338168" providerId="LiveId" clId="{96932AD0-632F-4B43-ACF4-B29AD38300E6}" dt="2021-09-16T10:08:12.765" v="1372" actId="1076"/>
          <ac:spMkLst>
            <pc:docMk/>
            <pc:sldMk cId="3288234913" sldId="595"/>
            <ac:spMk id="20" creationId="{DC34F258-69F0-4C02-8BAF-E9D2C1D91F44}"/>
          </ac:spMkLst>
        </pc:spChg>
        <pc:spChg chg="del mod">
          <ac:chgData name="Walid Ben Romdhane" userId="6fe82dfa42338168" providerId="LiveId" clId="{96932AD0-632F-4B43-ACF4-B29AD38300E6}" dt="2021-09-16T10:02:19.203" v="1235" actId="21"/>
          <ac:spMkLst>
            <pc:docMk/>
            <pc:sldMk cId="3288234913" sldId="595"/>
            <ac:spMk id="23" creationId="{0EB89339-1FAC-479E-84BE-12EA85A483B0}"/>
          </ac:spMkLst>
        </pc:spChg>
        <pc:spChg chg="mod">
          <ac:chgData name="Walid Ben Romdhane" userId="6fe82dfa42338168" providerId="LiveId" clId="{96932AD0-632F-4B43-ACF4-B29AD38300E6}" dt="2021-09-16T10:02:53.055" v="1315" actId="1035"/>
          <ac:spMkLst>
            <pc:docMk/>
            <pc:sldMk cId="3288234913" sldId="595"/>
            <ac:spMk id="24" creationId="{9F07B4B5-A825-4DF4-8708-F64FD8894F60}"/>
          </ac:spMkLst>
        </pc:spChg>
        <pc:spChg chg="add mod">
          <ac:chgData name="Walid Ben Romdhane" userId="6fe82dfa42338168" providerId="LiveId" clId="{96932AD0-632F-4B43-ACF4-B29AD38300E6}" dt="2021-09-16T10:08:12.765" v="1372" actId="1076"/>
          <ac:spMkLst>
            <pc:docMk/>
            <pc:sldMk cId="3288234913" sldId="595"/>
            <ac:spMk id="25" creationId="{515D2D84-A102-4A65-B49E-71D1E49981B3}"/>
          </ac:spMkLst>
        </pc:spChg>
        <pc:spChg chg="add mod">
          <ac:chgData name="Walid Ben Romdhane" userId="6fe82dfa42338168" providerId="LiveId" clId="{96932AD0-632F-4B43-ACF4-B29AD38300E6}" dt="2021-09-17T09:54:47.805" v="6391" actId="207"/>
          <ac:spMkLst>
            <pc:docMk/>
            <pc:sldMk cId="3288234913" sldId="595"/>
            <ac:spMk id="28" creationId="{906D6776-1B8A-46C3-9028-2F4BC7F97C18}"/>
          </ac:spMkLst>
        </pc:spChg>
      </pc:sldChg>
      <pc:sldChg chg="modSp add mod modTransition">
        <pc:chgData name="Walid Ben Romdhane" userId="6fe82dfa42338168" providerId="LiveId" clId="{96932AD0-632F-4B43-ACF4-B29AD38300E6}" dt="2021-09-17T07:43:20.395" v="4048"/>
        <pc:sldMkLst>
          <pc:docMk/>
          <pc:sldMk cId="2525971142" sldId="596"/>
        </pc:sldMkLst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525971142" sldId="596"/>
            <ac:spMk id="12" creationId="{32E7B61B-245C-401C-A796-CC5953580D05}"/>
          </ac:spMkLst>
        </pc:spChg>
        <pc:spChg chg="mod">
          <ac:chgData name="Walid Ben Romdhane" userId="6fe82dfa42338168" providerId="LiveId" clId="{96932AD0-632F-4B43-ACF4-B29AD38300E6}" dt="2021-09-16T10:04:02.128" v="1323"/>
          <ac:spMkLst>
            <pc:docMk/>
            <pc:sldMk cId="2525971142" sldId="596"/>
            <ac:spMk id="23" creationId="{0EB89339-1FAC-479E-84BE-12EA85A483B0}"/>
          </ac:spMkLst>
        </pc:spChg>
        <pc:spChg chg="mod">
          <ac:chgData name="Walid Ben Romdhane" userId="6fe82dfa42338168" providerId="LiveId" clId="{96932AD0-632F-4B43-ACF4-B29AD38300E6}" dt="2021-09-16T10:04:25.670" v="1335"/>
          <ac:spMkLst>
            <pc:docMk/>
            <pc:sldMk cId="2525971142" sldId="596"/>
            <ac:spMk id="24" creationId="{9F07B4B5-A825-4DF4-8708-F64FD8894F60}"/>
          </ac:spMkLst>
        </pc:spChg>
      </pc:sldChg>
      <pc:sldChg chg="modSp add modAnim">
        <pc:chgData name="Walid Ben Romdhane" userId="6fe82dfa42338168" providerId="LiveId" clId="{96932AD0-632F-4B43-ACF4-B29AD38300E6}" dt="2021-09-17T07:43:20.395" v="4048"/>
        <pc:sldMkLst>
          <pc:docMk/>
          <pc:sldMk cId="1321249745" sldId="597"/>
        </pc:sldMkLst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321249745" sldId="597"/>
            <ac:spMk id="12" creationId="{32E7B61B-245C-401C-A796-CC5953580D05}"/>
          </ac:spMkLst>
        </pc:spChg>
      </pc:sldChg>
      <pc:sldChg chg="addSp delSp modSp add del mod ord delAnim">
        <pc:chgData name="Walid Ben Romdhane" userId="6fe82dfa42338168" providerId="LiveId" clId="{96932AD0-632F-4B43-ACF4-B29AD38300E6}" dt="2021-09-17T09:55:06.114" v="6392" actId="47"/>
        <pc:sldMkLst>
          <pc:docMk/>
          <pc:sldMk cId="1244061588" sldId="598"/>
        </pc:sldMkLst>
        <pc:spChg chg="add mod">
          <ac:chgData name="Walid Ben Romdhane" userId="6fe82dfa42338168" providerId="LiveId" clId="{96932AD0-632F-4B43-ACF4-B29AD38300E6}" dt="2021-09-17T06:03:33.742" v="2995" actId="1076"/>
          <ac:spMkLst>
            <pc:docMk/>
            <pc:sldMk cId="1244061588" sldId="598"/>
            <ac:spMk id="2" creationId="{FB549185-5FD4-4652-99B9-7EB9166F4B86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7" creationId="{349E624A-6DDA-49D8-A7AB-7056FE6D747D}"/>
          </ac:spMkLst>
        </pc:spChg>
        <pc:spChg chg="add mod">
          <ac:chgData name="Walid Ben Romdhane" userId="6fe82dfa42338168" providerId="LiveId" clId="{96932AD0-632F-4B43-ACF4-B29AD38300E6}" dt="2021-09-17T06:06:08.646" v="3178" actId="20577"/>
          <ac:spMkLst>
            <pc:docMk/>
            <pc:sldMk cId="1244061588" sldId="598"/>
            <ac:spMk id="7" creationId="{F78AEDAF-0B76-4795-80EE-658793C353E3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8" creationId="{EE6305B7-1A4C-4A05-804C-EDB5AB455265}"/>
          </ac:spMkLst>
        </pc:spChg>
        <pc:spChg chg="add mod">
          <ac:chgData name="Walid Ben Romdhane" userId="6fe82dfa42338168" providerId="LiveId" clId="{96932AD0-632F-4B43-ACF4-B29AD38300E6}" dt="2021-09-17T06:06:56.856" v="3236" actId="20577"/>
          <ac:spMkLst>
            <pc:docMk/>
            <pc:sldMk cId="1244061588" sldId="598"/>
            <ac:spMk id="8" creationId="{FA7BA2F9-1BF9-4A33-BEBC-68BC0A324CDB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244061588" sldId="598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13" creationId="{7920F389-ADC8-4968-B8F7-7985055FB489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14" creationId="{1424B5CF-DB2C-4BFB-BBE3-821E25A4FB3D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15" creationId="{4B6DD9F8-D0DD-478F-9720-D2F98B969C06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16" creationId="{228AEA78-2461-4396-AC33-E31ACAC37877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18" creationId="{DC435183-B784-456D-94A0-295035510386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19" creationId="{19D0A4BD-D2E3-4797-BC71-C6D96E4C12EA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20" creationId="{DC34F258-69F0-4C02-8BAF-E9D2C1D91F44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22" creationId="{EAB1D403-649F-410A-979E-272F0905FEE7}"/>
          </ac:spMkLst>
        </pc:spChg>
        <pc:spChg chg="add mod">
          <ac:chgData name="Walid Ben Romdhane" userId="6fe82dfa42338168" providerId="LiveId" clId="{96932AD0-632F-4B43-ACF4-B29AD38300E6}" dt="2021-09-17T06:04:52.769" v="3081" actId="20577"/>
          <ac:spMkLst>
            <pc:docMk/>
            <pc:sldMk cId="1244061588" sldId="598"/>
            <ac:spMk id="23" creationId="{15539E47-8456-4407-814B-CA2C49C4347B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24" creationId="{9F07B4B5-A825-4DF4-8708-F64FD8894F60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25" creationId="{515D2D84-A102-4A65-B49E-71D1E49981B3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27" creationId="{3619973A-B436-468B-8AE9-F6173C694A58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28" creationId="{906D6776-1B8A-46C3-9028-2F4BC7F97C18}"/>
          </ac:spMkLst>
        </pc:spChg>
        <pc:picChg chg="add mod modCrop">
          <ac:chgData name="Walid Ben Romdhane" userId="6fe82dfa42338168" providerId="LiveId" clId="{96932AD0-632F-4B43-ACF4-B29AD38300E6}" dt="2021-09-17T06:12:41.928" v="3406" actId="1076"/>
          <ac:picMkLst>
            <pc:docMk/>
            <pc:sldMk cId="1244061588" sldId="598"/>
            <ac:picMk id="4" creationId="{2213D55A-4E2B-4E76-A254-C07FD1AC20D4}"/>
          </ac:picMkLst>
        </pc:picChg>
        <pc:picChg chg="add mod modCrop">
          <ac:chgData name="Walid Ben Romdhane" userId="6fe82dfa42338168" providerId="LiveId" clId="{96932AD0-632F-4B43-ACF4-B29AD38300E6}" dt="2021-09-17T06:03:31.078" v="2994" actId="1076"/>
          <ac:picMkLst>
            <pc:docMk/>
            <pc:sldMk cId="1244061588" sldId="598"/>
            <ac:picMk id="6" creationId="{2F020FC8-DC3D-4D53-BA68-4836A4A77BB7}"/>
          </ac:picMkLst>
        </pc:picChg>
        <pc:picChg chg="del">
          <ac:chgData name="Walid Ben Romdhane" userId="6fe82dfa42338168" providerId="LiveId" clId="{96932AD0-632F-4B43-ACF4-B29AD38300E6}" dt="2021-09-16T10:13:14.341" v="1390" actId="478"/>
          <ac:picMkLst>
            <pc:docMk/>
            <pc:sldMk cId="1244061588" sldId="598"/>
            <ac:picMk id="21" creationId="{74FFA021-7745-4801-A1D0-5BDF2C93FB99}"/>
          </ac:picMkLst>
        </pc:picChg>
        <pc:picChg chg="del">
          <ac:chgData name="Walid Ben Romdhane" userId="6fe82dfa42338168" providerId="LiveId" clId="{96932AD0-632F-4B43-ACF4-B29AD38300E6}" dt="2021-09-16T10:13:14.341" v="1390" actId="478"/>
          <ac:picMkLst>
            <pc:docMk/>
            <pc:sldMk cId="1244061588" sldId="598"/>
            <ac:picMk id="26" creationId="{B2A0B043-C798-457C-9BE9-38D67F7C0ADF}"/>
          </ac:picMkLst>
        </pc:picChg>
      </pc:sldChg>
      <pc:sldChg chg="modSp add mod ord modTransition">
        <pc:chgData name="Walid Ben Romdhane" userId="6fe82dfa42338168" providerId="LiveId" clId="{96932AD0-632F-4B43-ACF4-B29AD38300E6}" dt="2021-09-17T10:01:58.936" v="6545"/>
        <pc:sldMkLst>
          <pc:docMk/>
          <pc:sldMk cId="154085754" sldId="599"/>
        </pc:sldMkLst>
        <pc:spChg chg="mod">
          <ac:chgData name="Walid Ben Romdhane" userId="6fe82dfa42338168" providerId="LiveId" clId="{96932AD0-632F-4B43-ACF4-B29AD38300E6}" dt="2021-09-17T09:22:10.109" v="5357" actId="12788"/>
          <ac:spMkLst>
            <pc:docMk/>
            <pc:sldMk cId="154085754" sldId="599"/>
            <ac:spMk id="12" creationId="{32E7B61B-245C-401C-A796-CC5953580D05}"/>
          </ac:spMkLst>
        </pc:spChg>
      </pc:sldChg>
      <pc:sldChg chg="addSp delSp modSp add mod ord delAnim modAnim">
        <pc:chgData name="Walid Ben Romdhane" userId="6fe82dfa42338168" providerId="LiveId" clId="{96932AD0-632F-4B43-ACF4-B29AD38300E6}" dt="2021-09-17T10:30:14.701" v="6956"/>
        <pc:sldMkLst>
          <pc:docMk/>
          <pc:sldMk cId="2562557813" sldId="600"/>
        </pc:sldMkLst>
        <pc:spChg chg="add del">
          <ac:chgData name="Walid Ben Romdhane" userId="6fe82dfa42338168" providerId="LiveId" clId="{96932AD0-632F-4B43-ACF4-B29AD38300E6}" dt="2021-09-16T16:16:54.057" v="1768" actId="478"/>
          <ac:spMkLst>
            <pc:docMk/>
            <pc:sldMk cId="2562557813" sldId="600"/>
            <ac:spMk id="2" creationId="{460E424D-E3B1-4E91-9D81-1A8257ED2DBD}"/>
          </ac:spMkLst>
        </pc:spChg>
        <pc:spChg chg="del">
          <ac:chgData name="Walid Ben Romdhane" userId="6fe82dfa42338168" providerId="LiveId" clId="{96932AD0-632F-4B43-ACF4-B29AD38300E6}" dt="2021-09-16T10:29:52.087" v="1531" actId="478"/>
          <ac:spMkLst>
            <pc:docMk/>
            <pc:sldMk cId="2562557813" sldId="600"/>
            <ac:spMk id="2" creationId="{FB549185-5FD4-4652-99B9-7EB9166F4B86}"/>
          </ac:spMkLst>
        </pc:spChg>
        <pc:spChg chg="add del mod">
          <ac:chgData name="Walid Ben Romdhane" userId="6fe82dfa42338168" providerId="LiveId" clId="{96932AD0-632F-4B43-ACF4-B29AD38300E6}" dt="2021-09-16T16:18:14.350" v="1781"/>
          <ac:spMkLst>
            <pc:docMk/>
            <pc:sldMk cId="2562557813" sldId="600"/>
            <ac:spMk id="3" creationId="{C006CDC0-44DC-4388-A52F-73258B086AAA}"/>
          </ac:spMkLst>
        </pc:spChg>
        <pc:spChg chg="add mod">
          <ac:chgData name="Walid Ben Romdhane" userId="6fe82dfa42338168" providerId="LiveId" clId="{96932AD0-632F-4B43-ACF4-B29AD38300E6}" dt="2021-09-16T10:31:35.811" v="1565" actId="1076"/>
          <ac:spMkLst>
            <pc:docMk/>
            <pc:sldMk cId="2562557813" sldId="600"/>
            <ac:spMk id="5" creationId="{D4402236-02C0-474A-88C2-B02D403820DD}"/>
          </ac:spMkLst>
        </pc:spChg>
        <pc:spChg chg="add del mod">
          <ac:chgData name="Walid Ben Romdhane" userId="6fe82dfa42338168" providerId="LiveId" clId="{96932AD0-632F-4B43-ACF4-B29AD38300E6}" dt="2021-09-17T10:23:04.594" v="6917" actId="478"/>
          <ac:spMkLst>
            <pc:docMk/>
            <pc:sldMk cId="2562557813" sldId="600"/>
            <ac:spMk id="8" creationId="{5EDFA457-697C-43FA-B946-AB09B865909B}"/>
          </ac:spMkLst>
        </pc:spChg>
        <pc:spChg chg="add del mod">
          <ac:chgData name="Walid Ben Romdhane" userId="6fe82dfa42338168" providerId="LiveId" clId="{96932AD0-632F-4B43-ACF4-B29AD38300E6}" dt="2021-09-17T10:23:04.594" v="6917" actId="478"/>
          <ac:spMkLst>
            <pc:docMk/>
            <pc:sldMk cId="2562557813" sldId="600"/>
            <ac:spMk id="9" creationId="{B4A86F0F-830F-4A29-ADC6-1ACE9B6BF1FD}"/>
          </ac:spMkLst>
        </pc:spChg>
        <pc:spChg chg="add del mod">
          <ac:chgData name="Walid Ben Romdhane" userId="6fe82dfa42338168" providerId="LiveId" clId="{96932AD0-632F-4B43-ACF4-B29AD38300E6}" dt="2021-09-17T10:23:04.594" v="6917" actId="478"/>
          <ac:spMkLst>
            <pc:docMk/>
            <pc:sldMk cId="2562557813" sldId="600"/>
            <ac:spMk id="11" creationId="{20893BFF-4682-4A41-A431-35C5D33D07EF}"/>
          </ac:spMkLst>
        </pc:spChg>
        <pc:spChg chg="mod">
          <ac:chgData name="Walid Ben Romdhane" userId="6fe82dfa42338168" providerId="LiveId" clId="{96932AD0-632F-4B43-ACF4-B29AD38300E6}" dt="2021-09-17T09:22:06.017" v="5354" actId="12788"/>
          <ac:spMkLst>
            <pc:docMk/>
            <pc:sldMk cId="2562557813" sldId="600"/>
            <ac:spMk id="12" creationId="{32E7B61B-245C-401C-A796-CC5953580D05}"/>
          </ac:spMkLst>
        </pc:spChg>
        <pc:spChg chg="add del mod">
          <ac:chgData name="Walid Ben Romdhane" userId="6fe82dfa42338168" providerId="LiveId" clId="{96932AD0-632F-4B43-ACF4-B29AD38300E6}" dt="2021-09-17T10:23:04.594" v="6917" actId="478"/>
          <ac:spMkLst>
            <pc:docMk/>
            <pc:sldMk cId="2562557813" sldId="600"/>
            <ac:spMk id="13" creationId="{365B597B-F62D-42B3-A1F0-3424B0C1FBCA}"/>
          </ac:spMkLst>
        </pc:spChg>
        <pc:spChg chg="add del mod">
          <ac:chgData name="Walid Ben Romdhane" userId="6fe82dfa42338168" providerId="LiveId" clId="{96932AD0-632F-4B43-ACF4-B29AD38300E6}" dt="2021-09-16T10:31:44.441" v="1566" actId="478"/>
          <ac:spMkLst>
            <pc:docMk/>
            <pc:sldMk cId="2562557813" sldId="600"/>
            <ac:spMk id="14" creationId="{59DDA702-196F-4565-B729-9742F41C0BEE}"/>
          </ac:spMkLst>
        </pc:spChg>
        <pc:spChg chg="add del mod">
          <ac:chgData name="Walid Ben Romdhane" userId="6fe82dfa42338168" providerId="LiveId" clId="{96932AD0-632F-4B43-ACF4-B29AD38300E6}" dt="2021-09-16T10:31:44.441" v="1566" actId="478"/>
          <ac:spMkLst>
            <pc:docMk/>
            <pc:sldMk cId="2562557813" sldId="600"/>
            <ac:spMk id="15" creationId="{9D07BEF9-1DC0-4265-9ACF-3FF7032AD1E7}"/>
          </ac:spMkLst>
        </pc:spChg>
        <pc:spChg chg="add del mod">
          <ac:chgData name="Walid Ben Romdhane" userId="6fe82dfa42338168" providerId="LiveId" clId="{96932AD0-632F-4B43-ACF4-B29AD38300E6}" dt="2021-09-17T10:23:04.594" v="6917" actId="478"/>
          <ac:spMkLst>
            <pc:docMk/>
            <pc:sldMk cId="2562557813" sldId="600"/>
            <ac:spMk id="16" creationId="{1E792ACA-AC35-4455-9DD9-054A63047C5D}"/>
          </ac:spMkLst>
        </pc:spChg>
        <pc:spChg chg="add del mod">
          <ac:chgData name="Walid Ben Romdhane" userId="6fe82dfa42338168" providerId="LiveId" clId="{96932AD0-632F-4B43-ACF4-B29AD38300E6}" dt="2021-09-17T10:23:04.594" v="6917" actId="478"/>
          <ac:spMkLst>
            <pc:docMk/>
            <pc:sldMk cId="2562557813" sldId="600"/>
            <ac:spMk id="17" creationId="{7F1A74A2-DB24-4168-BCC4-B38F237C188A}"/>
          </ac:spMkLst>
        </pc:spChg>
        <pc:spChg chg="add del mod">
          <ac:chgData name="Walid Ben Romdhane" userId="6fe82dfa42338168" providerId="LiveId" clId="{96932AD0-632F-4B43-ACF4-B29AD38300E6}" dt="2021-09-16T16:15:26.676" v="1724" actId="478"/>
          <ac:spMkLst>
            <pc:docMk/>
            <pc:sldMk cId="2562557813" sldId="600"/>
            <ac:spMk id="18" creationId="{872D0F20-B612-4833-A61F-F60AF48CFF39}"/>
          </ac:spMkLst>
        </pc:spChg>
        <pc:spChg chg="add del mod">
          <ac:chgData name="Walid Ben Romdhane" userId="6fe82dfa42338168" providerId="LiveId" clId="{96932AD0-632F-4B43-ACF4-B29AD38300E6}" dt="2021-09-16T10:32:11.261" v="1569" actId="478"/>
          <ac:spMkLst>
            <pc:docMk/>
            <pc:sldMk cId="2562557813" sldId="600"/>
            <ac:spMk id="18" creationId="{C22D28AF-5798-4092-8A40-4DDD6E41FC0E}"/>
          </ac:spMkLst>
        </pc:spChg>
        <pc:spChg chg="add del mod">
          <ac:chgData name="Walid Ben Romdhane" userId="6fe82dfa42338168" providerId="LiveId" clId="{96932AD0-632F-4B43-ACF4-B29AD38300E6}" dt="2021-09-17T10:23:18.347" v="6922" actId="478"/>
          <ac:spMkLst>
            <pc:docMk/>
            <pc:sldMk cId="2562557813" sldId="600"/>
            <ac:spMk id="19" creationId="{7537C695-B357-49D2-9A92-E666F60218DD}"/>
          </ac:spMkLst>
        </pc:spChg>
        <pc:spChg chg="add del mod">
          <ac:chgData name="Walid Ben Romdhane" userId="6fe82dfa42338168" providerId="LiveId" clId="{96932AD0-632F-4B43-ACF4-B29AD38300E6}" dt="2021-09-17T10:23:04.594" v="6917" actId="478"/>
          <ac:spMkLst>
            <pc:docMk/>
            <pc:sldMk cId="2562557813" sldId="600"/>
            <ac:spMk id="20" creationId="{64EF8EA2-0CC9-452A-8AD0-DB9B065FB5D2}"/>
          </ac:spMkLst>
        </pc:spChg>
        <pc:spChg chg="add del mod">
          <ac:chgData name="Walid Ben Romdhane" userId="6fe82dfa42338168" providerId="LiveId" clId="{96932AD0-632F-4B43-ACF4-B29AD38300E6}" dt="2021-09-17T10:23:04.594" v="6917" actId="478"/>
          <ac:spMkLst>
            <pc:docMk/>
            <pc:sldMk cId="2562557813" sldId="600"/>
            <ac:spMk id="21" creationId="{EF38AC4D-BBFA-423A-BEDD-9E0C6A8FEE4D}"/>
          </ac:spMkLst>
        </pc:spChg>
        <pc:spChg chg="add del mod">
          <ac:chgData name="Walid Ben Romdhane" userId="6fe82dfa42338168" providerId="LiveId" clId="{96932AD0-632F-4B43-ACF4-B29AD38300E6}" dt="2021-09-16T16:20:49.719" v="1859" actId="478"/>
          <ac:spMkLst>
            <pc:docMk/>
            <pc:sldMk cId="2562557813" sldId="600"/>
            <ac:spMk id="22" creationId="{EA9DB0D7-0AB0-4EE5-AC3A-895DA2669E94}"/>
          </ac:spMkLst>
        </pc:spChg>
        <pc:spChg chg="del">
          <ac:chgData name="Walid Ben Romdhane" userId="6fe82dfa42338168" providerId="LiveId" clId="{96932AD0-632F-4B43-ACF4-B29AD38300E6}" dt="2021-09-16T10:29:52.087" v="1531" actId="478"/>
          <ac:spMkLst>
            <pc:docMk/>
            <pc:sldMk cId="2562557813" sldId="600"/>
            <ac:spMk id="23" creationId="{15539E47-8456-4407-814B-CA2C49C4347B}"/>
          </ac:spMkLst>
        </pc:spChg>
        <pc:spChg chg="add del mod">
          <ac:chgData name="Walid Ben Romdhane" userId="6fe82dfa42338168" providerId="LiveId" clId="{96932AD0-632F-4B43-ACF4-B29AD38300E6}" dt="2021-09-16T16:15:27.564" v="1725" actId="478"/>
          <ac:spMkLst>
            <pc:docMk/>
            <pc:sldMk cId="2562557813" sldId="600"/>
            <ac:spMk id="23" creationId="{4CB45D90-7BE5-41CF-9ED5-01D5792F62C2}"/>
          </ac:spMkLst>
        </pc:spChg>
        <pc:spChg chg="add del mod">
          <ac:chgData name="Walid Ben Romdhane" userId="6fe82dfa42338168" providerId="LiveId" clId="{96932AD0-632F-4B43-ACF4-B29AD38300E6}" dt="2021-09-17T10:20:48.085" v="6662" actId="478"/>
          <ac:spMkLst>
            <pc:docMk/>
            <pc:sldMk cId="2562557813" sldId="600"/>
            <ac:spMk id="23" creationId="{58D00401-4CFC-4778-B319-DC956CD40A3A}"/>
          </ac:spMkLst>
        </pc:spChg>
        <pc:spChg chg="add mod">
          <ac:chgData name="Walid Ben Romdhane" userId="6fe82dfa42338168" providerId="LiveId" clId="{96932AD0-632F-4B43-ACF4-B29AD38300E6}" dt="2021-09-17T10:22:48.797" v="6876" actId="164"/>
          <ac:spMkLst>
            <pc:docMk/>
            <pc:sldMk cId="2562557813" sldId="600"/>
            <ac:spMk id="24" creationId="{3890CF4A-80CB-4266-8896-CBC6A90B694E}"/>
          </ac:spMkLst>
        </pc:spChg>
        <pc:spChg chg="add del mod">
          <ac:chgData name="Walid Ben Romdhane" userId="6fe82dfa42338168" providerId="LiveId" clId="{96932AD0-632F-4B43-ACF4-B29AD38300E6}" dt="2021-09-16T16:15:47.350" v="1732" actId="478"/>
          <ac:spMkLst>
            <pc:docMk/>
            <pc:sldMk cId="2562557813" sldId="600"/>
            <ac:spMk id="24" creationId="{B7EF8071-6E89-45F1-A338-84FF17E3479B}"/>
          </ac:spMkLst>
        </pc:spChg>
        <pc:spChg chg="add del mod">
          <ac:chgData name="Walid Ben Romdhane" userId="6fe82dfa42338168" providerId="LiveId" clId="{96932AD0-632F-4B43-ACF4-B29AD38300E6}" dt="2021-09-17T10:22:02.460" v="6779" actId="478"/>
          <ac:spMkLst>
            <pc:docMk/>
            <pc:sldMk cId="2562557813" sldId="600"/>
            <ac:spMk id="25" creationId="{9F9B5590-8BE3-4EE5-8F42-730C31E7D508}"/>
          </ac:spMkLst>
        </pc:spChg>
        <pc:spChg chg="add mod">
          <ac:chgData name="Walid Ben Romdhane" userId="6fe82dfa42338168" providerId="LiveId" clId="{96932AD0-632F-4B43-ACF4-B29AD38300E6}" dt="2021-09-16T16:15:16.295" v="1719" actId="571"/>
          <ac:spMkLst>
            <pc:docMk/>
            <pc:sldMk cId="2562557813" sldId="600"/>
            <ac:spMk id="25" creationId="{ED5412B4-2E22-4E32-8129-DB0AC49D71AD}"/>
          </ac:spMkLst>
        </pc:spChg>
        <pc:spChg chg="add del mod">
          <ac:chgData name="Walid Ben Romdhane" userId="6fe82dfa42338168" providerId="LiveId" clId="{96932AD0-632F-4B43-ACF4-B29AD38300E6}" dt="2021-09-17T10:23:04.594" v="6917" actId="478"/>
          <ac:spMkLst>
            <pc:docMk/>
            <pc:sldMk cId="2562557813" sldId="600"/>
            <ac:spMk id="26" creationId="{D811A34F-CAA7-4E49-AB25-6C0A4D061C0D}"/>
          </ac:spMkLst>
        </pc:spChg>
        <pc:spChg chg="add del mod">
          <ac:chgData name="Walid Ben Romdhane" userId="6fe82dfa42338168" providerId="LiveId" clId="{96932AD0-632F-4B43-ACF4-B29AD38300E6}" dt="2021-09-17T10:23:07.326" v="6918" actId="478"/>
          <ac:spMkLst>
            <pc:docMk/>
            <pc:sldMk cId="2562557813" sldId="600"/>
            <ac:spMk id="27" creationId="{99378F6B-3A42-4ACF-86BA-1500CD8F9781}"/>
          </ac:spMkLst>
        </pc:spChg>
        <pc:spChg chg="add del mod">
          <ac:chgData name="Walid Ben Romdhane" userId="6fe82dfa42338168" providerId="LiveId" clId="{96932AD0-632F-4B43-ACF4-B29AD38300E6}" dt="2021-09-17T10:20:48.085" v="6662" actId="478"/>
          <ac:spMkLst>
            <pc:docMk/>
            <pc:sldMk cId="2562557813" sldId="600"/>
            <ac:spMk id="28" creationId="{4F65B15B-734D-4B73-83C3-39B90A43F7B1}"/>
          </ac:spMkLst>
        </pc:spChg>
        <pc:spChg chg="add del mod">
          <ac:chgData name="Walid Ben Romdhane" userId="6fe82dfa42338168" providerId="LiveId" clId="{96932AD0-632F-4B43-ACF4-B29AD38300E6}" dt="2021-09-16T16:20:49.719" v="1859" actId="478"/>
          <ac:spMkLst>
            <pc:docMk/>
            <pc:sldMk cId="2562557813" sldId="600"/>
            <ac:spMk id="28" creationId="{8A85DF79-E8FB-43C9-98D8-BC7745CED845}"/>
          </ac:spMkLst>
        </pc:spChg>
        <pc:spChg chg="add del mod ord">
          <ac:chgData name="Walid Ben Romdhane" userId="6fe82dfa42338168" providerId="LiveId" clId="{96932AD0-632F-4B43-ACF4-B29AD38300E6}" dt="2021-09-16T16:18:14.350" v="1781"/>
          <ac:spMkLst>
            <pc:docMk/>
            <pc:sldMk cId="2562557813" sldId="600"/>
            <ac:spMk id="29" creationId="{1AD1FABC-0CF9-43AE-9CF6-EE910D88C492}"/>
          </ac:spMkLst>
        </pc:spChg>
        <pc:spChg chg="add mod">
          <ac:chgData name="Walid Ben Romdhane" userId="6fe82dfa42338168" providerId="LiveId" clId="{96932AD0-632F-4B43-ACF4-B29AD38300E6}" dt="2021-09-17T10:22:48.797" v="6876" actId="164"/>
          <ac:spMkLst>
            <pc:docMk/>
            <pc:sldMk cId="2562557813" sldId="600"/>
            <ac:spMk id="29" creationId="{8F4A864F-56E7-402A-B2F8-59A847832661}"/>
          </ac:spMkLst>
        </pc:spChg>
        <pc:spChg chg="add mod">
          <ac:chgData name="Walid Ben Romdhane" userId="6fe82dfa42338168" providerId="LiveId" clId="{96932AD0-632F-4B43-ACF4-B29AD38300E6}" dt="2021-09-17T10:22:48.797" v="6876" actId="164"/>
          <ac:spMkLst>
            <pc:docMk/>
            <pc:sldMk cId="2562557813" sldId="600"/>
            <ac:spMk id="30" creationId="{6BB85455-0F5F-4835-902A-987085C42A20}"/>
          </ac:spMkLst>
        </pc:spChg>
        <pc:spChg chg="del mod ord">
          <ac:chgData name="Walid Ben Romdhane" userId="6fe82dfa42338168" providerId="LiveId" clId="{96932AD0-632F-4B43-ACF4-B29AD38300E6}" dt="2021-09-16T16:20:14.909" v="1857" actId="478"/>
          <ac:spMkLst>
            <pc:docMk/>
            <pc:sldMk cId="2562557813" sldId="600"/>
            <ac:spMk id="30" creationId="{F4B7BBE6-BA89-4FA6-9D11-4F73D28E7E29}"/>
          </ac:spMkLst>
        </pc:spChg>
        <pc:spChg chg="add del mod">
          <ac:chgData name="Walid Ben Romdhane" userId="6fe82dfa42338168" providerId="LiveId" clId="{96932AD0-632F-4B43-ACF4-B29AD38300E6}" dt="2021-09-17T10:23:07.326" v="6918" actId="478"/>
          <ac:spMkLst>
            <pc:docMk/>
            <pc:sldMk cId="2562557813" sldId="600"/>
            <ac:spMk id="31" creationId="{B5C3B543-E46B-4954-ABA0-F6459B0CB9BE}"/>
          </ac:spMkLst>
        </pc:spChg>
        <pc:spChg chg="add del mod">
          <ac:chgData name="Walid Ben Romdhane" userId="6fe82dfa42338168" providerId="LiveId" clId="{96932AD0-632F-4B43-ACF4-B29AD38300E6}" dt="2021-09-17T08:03:31.456" v="4300" actId="478"/>
          <ac:spMkLst>
            <pc:docMk/>
            <pc:sldMk cId="2562557813" sldId="600"/>
            <ac:spMk id="32" creationId="{9FF34D51-6EEE-48B0-878E-CFE2BC259DE8}"/>
          </ac:spMkLst>
        </pc:spChg>
        <pc:spChg chg="add del mod">
          <ac:chgData name="Walid Ben Romdhane" userId="6fe82dfa42338168" providerId="LiveId" clId="{96932AD0-632F-4B43-ACF4-B29AD38300E6}" dt="2021-09-17T08:03:32.751" v="4301" actId="478"/>
          <ac:spMkLst>
            <pc:docMk/>
            <pc:sldMk cId="2562557813" sldId="600"/>
            <ac:spMk id="33" creationId="{F13AFB96-8F16-4E61-A715-804750345B9C}"/>
          </ac:spMkLst>
        </pc:spChg>
        <pc:spChg chg="add mod">
          <ac:chgData name="Walid Ben Romdhane" userId="6fe82dfa42338168" providerId="LiveId" clId="{96932AD0-632F-4B43-ACF4-B29AD38300E6}" dt="2021-09-17T10:22:48.797" v="6876" actId="164"/>
          <ac:spMkLst>
            <pc:docMk/>
            <pc:sldMk cId="2562557813" sldId="600"/>
            <ac:spMk id="34" creationId="{1189682C-BD99-4D7D-8A80-8A67BF69C7FD}"/>
          </ac:spMkLst>
        </pc:spChg>
        <pc:spChg chg="add del mod">
          <ac:chgData name="Walid Ben Romdhane" userId="6fe82dfa42338168" providerId="LiveId" clId="{96932AD0-632F-4B43-ACF4-B29AD38300E6}" dt="2021-09-17T10:22:02.460" v="6779" actId="478"/>
          <ac:spMkLst>
            <pc:docMk/>
            <pc:sldMk cId="2562557813" sldId="600"/>
            <ac:spMk id="35" creationId="{7038C61F-D942-444C-80C5-AFE3C68A5632}"/>
          </ac:spMkLst>
        </pc:spChg>
        <pc:spChg chg="add mod">
          <ac:chgData name="Walid Ben Romdhane" userId="6fe82dfa42338168" providerId="LiveId" clId="{96932AD0-632F-4B43-ACF4-B29AD38300E6}" dt="2021-09-17T10:22:48.797" v="6876" actId="164"/>
          <ac:spMkLst>
            <pc:docMk/>
            <pc:sldMk cId="2562557813" sldId="600"/>
            <ac:spMk id="36" creationId="{DD3F7308-6F3B-4990-A4E9-96F327971A81}"/>
          </ac:spMkLst>
        </pc:spChg>
        <pc:spChg chg="add del mod">
          <ac:chgData name="Walid Ben Romdhane" userId="6fe82dfa42338168" providerId="LiveId" clId="{96932AD0-632F-4B43-ACF4-B29AD38300E6}" dt="2021-09-17T10:22:02.460" v="6779" actId="478"/>
          <ac:spMkLst>
            <pc:docMk/>
            <pc:sldMk cId="2562557813" sldId="600"/>
            <ac:spMk id="37" creationId="{CE4E192A-09EE-457B-BF51-46EA3D6C7745}"/>
          </ac:spMkLst>
        </pc:spChg>
        <pc:spChg chg="add del mod">
          <ac:chgData name="Walid Ben Romdhane" userId="6fe82dfa42338168" providerId="LiveId" clId="{96932AD0-632F-4B43-ACF4-B29AD38300E6}" dt="2021-09-17T10:21:54.601" v="6758" actId="478"/>
          <ac:spMkLst>
            <pc:docMk/>
            <pc:sldMk cId="2562557813" sldId="600"/>
            <ac:spMk id="38" creationId="{80C907EE-0833-4A66-9BAC-A546C4010811}"/>
          </ac:spMkLst>
        </pc:spChg>
        <pc:spChg chg="add del mod">
          <ac:chgData name="Walid Ben Romdhane" userId="6fe82dfa42338168" providerId="LiveId" clId="{96932AD0-632F-4B43-ACF4-B29AD38300E6}" dt="2021-09-17T10:21:54.601" v="6758" actId="478"/>
          <ac:spMkLst>
            <pc:docMk/>
            <pc:sldMk cId="2562557813" sldId="600"/>
            <ac:spMk id="39" creationId="{42AB2242-6C6B-4FCD-B66C-91F3C4058044}"/>
          </ac:spMkLst>
        </pc:spChg>
        <pc:spChg chg="add mod">
          <ac:chgData name="Walid Ben Romdhane" userId="6fe82dfa42338168" providerId="LiveId" clId="{96932AD0-632F-4B43-ACF4-B29AD38300E6}" dt="2021-09-17T10:22:48.797" v="6876" actId="164"/>
          <ac:spMkLst>
            <pc:docMk/>
            <pc:sldMk cId="2562557813" sldId="600"/>
            <ac:spMk id="40" creationId="{EB8E57B6-DFA0-4F4E-B78C-9A5B3CE41C22}"/>
          </ac:spMkLst>
        </pc:spChg>
        <pc:spChg chg="add del mod">
          <ac:chgData name="Walid Ben Romdhane" userId="6fe82dfa42338168" providerId="LiveId" clId="{96932AD0-632F-4B43-ACF4-B29AD38300E6}" dt="2021-09-17T10:22:02.460" v="6779" actId="478"/>
          <ac:spMkLst>
            <pc:docMk/>
            <pc:sldMk cId="2562557813" sldId="600"/>
            <ac:spMk id="41" creationId="{34F02154-8AF2-4730-B5C9-6A070215F44B}"/>
          </ac:spMkLst>
        </pc:spChg>
        <pc:spChg chg="add mod">
          <ac:chgData name="Walid Ben Romdhane" userId="6fe82dfa42338168" providerId="LiveId" clId="{96932AD0-632F-4B43-ACF4-B29AD38300E6}" dt="2021-09-17T10:22:48.797" v="6876" actId="164"/>
          <ac:spMkLst>
            <pc:docMk/>
            <pc:sldMk cId="2562557813" sldId="600"/>
            <ac:spMk id="42" creationId="{A6117979-0F3F-4DD9-860D-2549760115F8}"/>
          </ac:spMkLst>
        </pc:spChg>
        <pc:spChg chg="add mod">
          <ac:chgData name="Walid Ben Romdhane" userId="6fe82dfa42338168" providerId="LiveId" clId="{96932AD0-632F-4B43-ACF4-B29AD38300E6}" dt="2021-09-17T10:22:48.797" v="6876" actId="164"/>
          <ac:spMkLst>
            <pc:docMk/>
            <pc:sldMk cId="2562557813" sldId="600"/>
            <ac:spMk id="43" creationId="{1F40635B-30CF-41F1-AC61-A80B88A98ECB}"/>
          </ac:spMkLst>
        </pc:spChg>
        <pc:spChg chg="mod topLvl">
          <ac:chgData name="Walid Ben Romdhane" userId="6fe82dfa42338168" providerId="LiveId" clId="{96932AD0-632F-4B43-ACF4-B29AD38300E6}" dt="2021-09-17T10:26:53.202" v="6939" actId="962"/>
          <ac:spMkLst>
            <pc:docMk/>
            <pc:sldMk cId="2562557813" sldId="600"/>
            <ac:spMk id="46" creationId="{9F2A40C8-6B7C-4313-B351-76548EE0C0A0}"/>
          </ac:spMkLst>
        </pc:spChg>
        <pc:spChg chg="mod topLvl">
          <ac:chgData name="Walid Ben Romdhane" userId="6fe82dfa42338168" providerId="LiveId" clId="{96932AD0-632F-4B43-ACF4-B29AD38300E6}" dt="2021-09-17T10:23:27.522" v="6923" actId="12789"/>
          <ac:spMkLst>
            <pc:docMk/>
            <pc:sldMk cId="2562557813" sldId="600"/>
            <ac:spMk id="47" creationId="{5E0C9243-4DCE-468F-A9CA-D2D3B84CFD54}"/>
          </ac:spMkLst>
        </pc:spChg>
        <pc:spChg chg="mod ord topLvl">
          <ac:chgData name="Walid Ben Romdhane" userId="6fe82dfa42338168" providerId="LiveId" clId="{96932AD0-632F-4B43-ACF4-B29AD38300E6}" dt="2021-09-17T10:23:15.736" v="6921" actId="167"/>
          <ac:spMkLst>
            <pc:docMk/>
            <pc:sldMk cId="2562557813" sldId="600"/>
            <ac:spMk id="48" creationId="{53988C96-3EC6-42FE-85E7-C02FC586513F}"/>
          </ac:spMkLst>
        </pc:spChg>
        <pc:spChg chg="mod topLvl">
          <ac:chgData name="Walid Ben Romdhane" userId="6fe82dfa42338168" providerId="LiveId" clId="{96932AD0-632F-4B43-ACF4-B29AD38300E6}" dt="2021-09-17T10:26:44.464" v="6938" actId="962"/>
          <ac:spMkLst>
            <pc:docMk/>
            <pc:sldMk cId="2562557813" sldId="600"/>
            <ac:spMk id="49" creationId="{D7AA348E-771F-483C-B172-862F5BC0A4EE}"/>
          </ac:spMkLst>
        </pc:spChg>
        <pc:spChg chg="mod topLvl">
          <ac:chgData name="Walid Ben Romdhane" userId="6fe82dfa42338168" providerId="LiveId" clId="{96932AD0-632F-4B43-ACF4-B29AD38300E6}" dt="2021-09-17T10:27:44.406" v="6943" actId="962"/>
          <ac:spMkLst>
            <pc:docMk/>
            <pc:sldMk cId="2562557813" sldId="600"/>
            <ac:spMk id="50" creationId="{E82D1606-ACF1-4D88-B20C-4D5A8F021C75}"/>
          </ac:spMkLst>
        </pc:spChg>
        <pc:spChg chg="del mod topLvl">
          <ac:chgData name="Walid Ben Romdhane" userId="6fe82dfa42338168" providerId="LiveId" clId="{96932AD0-632F-4B43-ACF4-B29AD38300E6}" dt="2021-09-17T10:29:57.704" v="6954" actId="478"/>
          <ac:spMkLst>
            <pc:docMk/>
            <pc:sldMk cId="2562557813" sldId="600"/>
            <ac:spMk id="51" creationId="{84097FF7-ED37-4F20-90E0-39D5488E1B4D}"/>
          </ac:spMkLst>
        </pc:spChg>
        <pc:spChg chg="mod topLvl">
          <ac:chgData name="Walid Ben Romdhane" userId="6fe82dfa42338168" providerId="LiveId" clId="{96932AD0-632F-4B43-ACF4-B29AD38300E6}" dt="2021-09-17T10:23:27.522" v="6923" actId="12789"/>
          <ac:spMkLst>
            <pc:docMk/>
            <pc:sldMk cId="2562557813" sldId="600"/>
            <ac:spMk id="52" creationId="{7ED8836F-62D8-4392-B874-3C86FA61E48F}"/>
          </ac:spMkLst>
        </pc:spChg>
        <pc:spChg chg="mod topLvl">
          <ac:chgData name="Walid Ben Romdhane" userId="6fe82dfa42338168" providerId="LiveId" clId="{96932AD0-632F-4B43-ACF4-B29AD38300E6}" dt="2021-09-17T10:23:09.350" v="6920" actId="165"/>
          <ac:spMkLst>
            <pc:docMk/>
            <pc:sldMk cId="2562557813" sldId="600"/>
            <ac:spMk id="53" creationId="{5FA43A5F-E726-4558-90EC-8BCF1B5AC730}"/>
          </ac:spMkLst>
        </pc:spChg>
        <pc:spChg chg="add mod">
          <ac:chgData name="Walid Ben Romdhane" userId="6fe82dfa42338168" providerId="LiveId" clId="{96932AD0-632F-4B43-ACF4-B29AD38300E6}" dt="2021-09-17T10:28:36.538" v="6947" actId="1076"/>
          <ac:spMkLst>
            <pc:docMk/>
            <pc:sldMk cId="2562557813" sldId="600"/>
            <ac:spMk id="54" creationId="{A8F98EDD-E775-44A3-9DE4-01B4088F8736}"/>
          </ac:spMkLst>
        </pc:spChg>
        <pc:spChg chg="add mod">
          <ac:chgData name="Walid Ben Romdhane" userId="6fe82dfa42338168" providerId="LiveId" clId="{96932AD0-632F-4B43-ACF4-B29AD38300E6}" dt="2021-09-17T10:28:58.543" v="6952" actId="1076"/>
          <ac:spMkLst>
            <pc:docMk/>
            <pc:sldMk cId="2562557813" sldId="600"/>
            <ac:spMk id="55" creationId="{4AB331DF-B601-435A-B991-319C66F18E95}"/>
          </ac:spMkLst>
        </pc:spChg>
        <pc:grpChg chg="add del mod">
          <ac:chgData name="Walid Ben Romdhane" userId="6fe82dfa42338168" providerId="LiveId" clId="{96932AD0-632F-4B43-ACF4-B29AD38300E6}" dt="2021-09-17T10:23:01.669" v="6916" actId="21"/>
          <ac:grpSpMkLst>
            <pc:docMk/>
            <pc:sldMk cId="2562557813" sldId="600"/>
            <ac:grpSpMk id="2" creationId="{27EEA47A-8904-4502-91DC-461ED14DE5E5}"/>
          </ac:grpSpMkLst>
        </pc:grpChg>
        <pc:grpChg chg="add del mod">
          <ac:chgData name="Walid Ben Romdhane" userId="6fe82dfa42338168" providerId="LiveId" clId="{96932AD0-632F-4B43-ACF4-B29AD38300E6}" dt="2021-09-17T10:23:09.350" v="6920" actId="165"/>
          <ac:grpSpMkLst>
            <pc:docMk/>
            <pc:sldMk cId="2562557813" sldId="600"/>
            <ac:grpSpMk id="44" creationId="{903ACE89-C4AB-4E12-9F47-425212859C6D}"/>
          </ac:grpSpMkLst>
        </pc:grpChg>
        <pc:picChg chg="del">
          <ac:chgData name="Walid Ben Romdhane" userId="6fe82dfa42338168" providerId="LiveId" clId="{96932AD0-632F-4B43-ACF4-B29AD38300E6}" dt="2021-09-16T10:29:52.087" v="1531" actId="478"/>
          <ac:picMkLst>
            <pc:docMk/>
            <pc:sldMk cId="2562557813" sldId="600"/>
            <ac:picMk id="4" creationId="{2213D55A-4E2B-4E76-A254-C07FD1AC20D4}"/>
          </ac:picMkLst>
        </pc:picChg>
        <pc:picChg chg="del">
          <ac:chgData name="Walid Ben Romdhane" userId="6fe82dfa42338168" providerId="LiveId" clId="{96932AD0-632F-4B43-ACF4-B29AD38300E6}" dt="2021-09-16T10:29:52.087" v="1531" actId="478"/>
          <ac:picMkLst>
            <pc:docMk/>
            <pc:sldMk cId="2562557813" sldId="600"/>
            <ac:picMk id="6" creationId="{2F020FC8-DC3D-4D53-BA68-4836A4A77BB7}"/>
          </ac:picMkLst>
        </pc:picChg>
        <pc:cxnChg chg="add del mod">
          <ac:chgData name="Walid Ben Romdhane" userId="6fe82dfa42338168" providerId="LiveId" clId="{96932AD0-632F-4B43-ACF4-B29AD38300E6}" dt="2021-09-17T10:23:04.594" v="6917" actId="478"/>
          <ac:cxnSpMkLst>
            <pc:docMk/>
            <pc:sldMk cId="2562557813" sldId="600"/>
            <ac:cxnSpMk id="7" creationId="{99C334C5-F19D-452B-896E-7F34FA2B5B28}"/>
          </ac:cxnSpMkLst>
        </pc:cxnChg>
        <pc:cxnChg chg="add mod">
          <ac:chgData name="Walid Ben Romdhane" userId="6fe82dfa42338168" providerId="LiveId" clId="{96932AD0-632F-4B43-ACF4-B29AD38300E6}" dt="2021-09-17T10:22:48.797" v="6876" actId="164"/>
          <ac:cxnSpMkLst>
            <pc:docMk/>
            <pc:sldMk cId="2562557813" sldId="600"/>
            <ac:cxnSpMk id="22" creationId="{6457495C-9AB3-4AE7-AE41-2DF9862A2A2C}"/>
          </ac:cxnSpMkLst>
        </pc:cxnChg>
        <pc:cxnChg chg="mod topLvl">
          <ac:chgData name="Walid Ben Romdhane" userId="6fe82dfa42338168" providerId="LiveId" clId="{96932AD0-632F-4B43-ACF4-B29AD38300E6}" dt="2021-09-17T10:23:09.350" v="6920" actId="165"/>
          <ac:cxnSpMkLst>
            <pc:docMk/>
            <pc:sldMk cId="2562557813" sldId="600"/>
            <ac:cxnSpMk id="45" creationId="{D05466DB-3BD2-40C8-B571-46399F7A363D}"/>
          </ac:cxnSpMkLst>
        </pc:cxnChg>
      </pc:sldChg>
      <pc:sldChg chg="addSp delSp modSp add mod ord modTransition modAnim">
        <pc:chgData name="Walid Ben Romdhane" userId="6fe82dfa42338168" providerId="LiveId" clId="{96932AD0-632F-4B43-ACF4-B29AD38300E6}" dt="2021-09-17T10:12:03.221" v="6612" actId="1035"/>
        <pc:sldMkLst>
          <pc:docMk/>
          <pc:sldMk cId="2774894325" sldId="601"/>
        </pc:sldMkLst>
        <pc:spChg chg="add mod">
          <ac:chgData name="Walid Ben Romdhane" userId="6fe82dfa42338168" providerId="LiveId" clId="{96932AD0-632F-4B43-ACF4-B29AD38300E6}" dt="2021-09-17T10:12:03.221" v="6612" actId="1035"/>
          <ac:spMkLst>
            <pc:docMk/>
            <pc:sldMk cId="2774894325" sldId="601"/>
            <ac:spMk id="2" creationId="{82FE0EF0-BA35-4E59-8DC4-34CC61BC066A}"/>
          </ac:spMkLst>
        </pc:spChg>
        <pc:spChg chg="mod">
          <ac:chgData name="Walid Ben Romdhane" userId="6fe82dfa42338168" providerId="LiveId" clId="{96932AD0-632F-4B43-ACF4-B29AD38300E6}" dt="2021-09-16T16:44:26.749" v="2193" actId="1035"/>
          <ac:spMkLst>
            <pc:docMk/>
            <pc:sldMk cId="2774894325" sldId="601"/>
            <ac:spMk id="5" creationId="{D4402236-02C0-474A-88C2-B02D403820DD}"/>
          </ac:spMkLst>
        </pc:spChg>
        <pc:spChg chg="mod">
          <ac:chgData name="Walid Ben Romdhane" userId="6fe82dfa42338168" providerId="LiveId" clId="{96932AD0-632F-4B43-ACF4-B29AD38300E6}" dt="2021-09-17T07:44:56.329" v="4050" actId="16037"/>
          <ac:spMkLst>
            <pc:docMk/>
            <pc:sldMk cId="2774894325" sldId="601"/>
            <ac:spMk id="8" creationId="{5EDFA457-697C-43FA-B946-AB09B865909B}"/>
          </ac:spMkLst>
        </pc:spChg>
        <pc:spChg chg="mod">
          <ac:chgData name="Walid Ben Romdhane" userId="6fe82dfa42338168" providerId="LiveId" clId="{96932AD0-632F-4B43-ACF4-B29AD38300E6}" dt="2021-09-16T16:44:26.749" v="2193" actId="1035"/>
          <ac:spMkLst>
            <pc:docMk/>
            <pc:sldMk cId="2774894325" sldId="601"/>
            <ac:spMk id="9" creationId="{B4A86F0F-830F-4A29-ADC6-1ACE9B6BF1FD}"/>
          </ac:spMkLst>
        </pc:spChg>
        <pc:spChg chg="del">
          <ac:chgData name="Walid Ben Romdhane" userId="6fe82dfa42338168" providerId="LiveId" clId="{96932AD0-632F-4B43-ACF4-B29AD38300E6}" dt="2021-09-16T16:39:59.780" v="2066" actId="478"/>
          <ac:spMkLst>
            <pc:docMk/>
            <pc:sldMk cId="2774894325" sldId="601"/>
            <ac:spMk id="11" creationId="{20893BFF-4682-4A41-A431-35C5D33D07EF}"/>
          </ac:spMkLst>
        </pc:spChg>
        <pc:spChg chg="mod">
          <ac:chgData name="Walid Ben Romdhane" userId="6fe82dfa42338168" providerId="LiveId" clId="{96932AD0-632F-4B43-ACF4-B29AD38300E6}" dt="2021-09-17T09:22:08.749" v="5356" actId="12788"/>
          <ac:spMkLst>
            <pc:docMk/>
            <pc:sldMk cId="2774894325" sldId="601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6T16:40:01.201" v="2067" actId="478"/>
          <ac:spMkLst>
            <pc:docMk/>
            <pc:sldMk cId="2774894325" sldId="601"/>
            <ac:spMk id="13" creationId="{365B597B-F62D-42B3-A1F0-3424B0C1FBCA}"/>
          </ac:spMkLst>
        </pc:spChg>
        <pc:spChg chg="del">
          <ac:chgData name="Walid Ben Romdhane" userId="6fe82dfa42338168" providerId="LiveId" clId="{96932AD0-632F-4B43-ACF4-B29AD38300E6}" dt="2021-09-16T16:40:01.201" v="2067" actId="478"/>
          <ac:spMkLst>
            <pc:docMk/>
            <pc:sldMk cId="2774894325" sldId="601"/>
            <ac:spMk id="16" creationId="{1E792ACA-AC35-4455-9DD9-054A63047C5D}"/>
          </ac:spMkLst>
        </pc:spChg>
        <pc:spChg chg="del">
          <ac:chgData name="Walid Ben Romdhane" userId="6fe82dfa42338168" providerId="LiveId" clId="{96932AD0-632F-4B43-ACF4-B29AD38300E6}" dt="2021-09-16T16:40:01.201" v="2067" actId="478"/>
          <ac:spMkLst>
            <pc:docMk/>
            <pc:sldMk cId="2774894325" sldId="601"/>
            <ac:spMk id="17" creationId="{7F1A74A2-DB24-4168-BCC4-B38F237C188A}"/>
          </ac:spMkLst>
        </pc:spChg>
        <pc:spChg chg="add mod">
          <ac:chgData name="Walid Ben Romdhane" userId="6fe82dfa42338168" providerId="LiveId" clId="{96932AD0-632F-4B43-ACF4-B29AD38300E6}" dt="2021-09-16T16:39:27.236" v="2061" actId="1076"/>
          <ac:spMkLst>
            <pc:docMk/>
            <pc:sldMk cId="2774894325" sldId="601"/>
            <ac:spMk id="18" creationId="{D01BF144-EBFA-4005-87B8-A25DAEAF1894}"/>
          </ac:spMkLst>
        </pc:spChg>
        <pc:spChg chg="mod">
          <ac:chgData name="Walid Ben Romdhane" userId="6fe82dfa42338168" providerId="LiveId" clId="{96932AD0-632F-4B43-ACF4-B29AD38300E6}" dt="2021-09-17T07:51:09.046" v="4061" actId="20577"/>
          <ac:spMkLst>
            <pc:docMk/>
            <pc:sldMk cId="2774894325" sldId="601"/>
            <ac:spMk id="19" creationId="{7537C695-B357-49D2-9A92-E666F60218DD}"/>
          </ac:spMkLst>
        </pc:spChg>
        <pc:spChg chg="del">
          <ac:chgData name="Walid Ben Romdhane" userId="6fe82dfa42338168" providerId="LiveId" clId="{96932AD0-632F-4B43-ACF4-B29AD38300E6}" dt="2021-09-16T16:39:58.212" v="2065" actId="478"/>
          <ac:spMkLst>
            <pc:docMk/>
            <pc:sldMk cId="2774894325" sldId="601"/>
            <ac:spMk id="20" creationId="{64EF8EA2-0CC9-452A-8AD0-DB9B065FB5D2}"/>
          </ac:spMkLst>
        </pc:spChg>
        <pc:spChg chg="del">
          <ac:chgData name="Walid Ben Romdhane" userId="6fe82dfa42338168" providerId="LiveId" clId="{96932AD0-632F-4B43-ACF4-B29AD38300E6}" dt="2021-09-16T16:39:58.212" v="2065" actId="478"/>
          <ac:spMkLst>
            <pc:docMk/>
            <pc:sldMk cId="2774894325" sldId="601"/>
            <ac:spMk id="21" creationId="{EF38AC4D-BBFA-423A-BEDD-9E0C6A8FEE4D}"/>
          </ac:spMkLst>
        </pc:spChg>
        <pc:spChg chg="del">
          <ac:chgData name="Walid Ben Romdhane" userId="6fe82dfa42338168" providerId="LiveId" clId="{96932AD0-632F-4B43-ACF4-B29AD38300E6}" dt="2021-09-16T16:41:02.669" v="2078" actId="478"/>
          <ac:spMkLst>
            <pc:docMk/>
            <pc:sldMk cId="2774894325" sldId="601"/>
            <ac:spMk id="22" creationId="{EA9DB0D7-0AB0-4EE5-AC3A-895DA2669E94}"/>
          </ac:spMkLst>
        </pc:spChg>
        <pc:spChg chg="add mod">
          <ac:chgData name="Walid Ben Romdhane" userId="6fe82dfa42338168" providerId="LiveId" clId="{96932AD0-632F-4B43-ACF4-B29AD38300E6}" dt="2021-09-16T17:08:12.034" v="2281" actId="207"/>
          <ac:spMkLst>
            <pc:docMk/>
            <pc:sldMk cId="2774894325" sldId="601"/>
            <ac:spMk id="23" creationId="{CA764747-CAAB-407F-909E-04CE20E0D3B2}"/>
          </ac:spMkLst>
        </pc:spChg>
        <pc:spChg chg="add del mod">
          <ac:chgData name="Walid Ben Romdhane" userId="6fe82dfa42338168" providerId="LiveId" clId="{96932AD0-632F-4B43-ACF4-B29AD38300E6}" dt="2021-09-16T16:41:03.959" v="2079" actId="478"/>
          <ac:spMkLst>
            <pc:docMk/>
            <pc:sldMk cId="2774894325" sldId="601"/>
            <ac:spMk id="24" creationId="{B7EF8071-6E89-45F1-A338-84FF17E3479B}"/>
          </ac:spMkLst>
        </pc:spChg>
        <pc:spChg chg="add mod">
          <ac:chgData name="Walid Ben Romdhane" userId="6fe82dfa42338168" providerId="LiveId" clId="{96932AD0-632F-4B43-ACF4-B29AD38300E6}" dt="2021-09-17T07:46:14.958" v="4053" actId="207"/>
          <ac:spMkLst>
            <pc:docMk/>
            <pc:sldMk cId="2774894325" sldId="601"/>
            <ac:spMk id="25" creationId="{4345F6EA-35F4-4F0E-8C24-4F016BFCCC3A}"/>
          </ac:spMkLst>
        </pc:spChg>
        <pc:spChg chg="add mod">
          <ac:chgData name="Walid Ben Romdhane" userId="6fe82dfa42338168" providerId="LiveId" clId="{96932AD0-632F-4B43-ACF4-B29AD38300E6}" dt="2021-09-17T07:51:19.213" v="4065" actId="20577"/>
          <ac:spMkLst>
            <pc:docMk/>
            <pc:sldMk cId="2774894325" sldId="601"/>
            <ac:spMk id="26" creationId="{46AD723D-36BB-4E5B-9167-85265CE25E96}"/>
          </ac:spMkLst>
        </pc:spChg>
        <pc:spChg chg="add mod">
          <ac:chgData name="Walid Ben Romdhane" userId="6fe82dfa42338168" providerId="LiveId" clId="{96932AD0-632F-4B43-ACF4-B29AD38300E6}" dt="2021-09-16T16:44:26.749" v="2193" actId="1035"/>
          <ac:spMkLst>
            <pc:docMk/>
            <pc:sldMk cId="2774894325" sldId="601"/>
            <ac:spMk id="29" creationId="{487C429D-F37F-4C56-97B1-BEF64764477D}"/>
          </ac:spMkLst>
        </pc:spChg>
        <pc:spChg chg="add mod">
          <ac:chgData name="Walid Ben Romdhane" userId="6fe82dfa42338168" providerId="LiveId" clId="{96932AD0-632F-4B43-ACF4-B29AD38300E6}" dt="2021-09-17T07:51:10.983" v="4062" actId="20577"/>
          <ac:spMkLst>
            <pc:docMk/>
            <pc:sldMk cId="2774894325" sldId="601"/>
            <ac:spMk id="30" creationId="{F17D3C05-645E-4E77-8A32-D0A35057756D}"/>
          </ac:spMkLst>
        </pc:spChg>
        <pc:spChg chg="add mod">
          <ac:chgData name="Walid Ben Romdhane" userId="6fe82dfa42338168" providerId="LiveId" clId="{96932AD0-632F-4B43-ACF4-B29AD38300E6}" dt="2021-09-16T16:44:26.749" v="2193" actId="1035"/>
          <ac:spMkLst>
            <pc:docMk/>
            <pc:sldMk cId="2774894325" sldId="601"/>
            <ac:spMk id="32" creationId="{28B9D1E3-D453-43AE-A15B-A318E4619D9B}"/>
          </ac:spMkLst>
        </pc:spChg>
        <pc:spChg chg="add mod">
          <ac:chgData name="Walid Ben Romdhane" userId="6fe82dfa42338168" providerId="LiveId" clId="{96932AD0-632F-4B43-ACF4-B29AD38300E6}" dt="2021-09-17T07:51:13.590" v="4063" actId="20577"/>
          <ac:spMkLst>
            <pc:docMk/>
            <pc:sldMk cId="2774894325" sldId="601"/>
            <ac:spMk id="33" creationId="{A097B972-24A1-4592-938C-3EAAAE134D52}"/>
          </ac:spMkLst>
        </pc:spChg>
        <pc:spChg chg="add mod">
          <ac:chgData name="Walid Ben Romdhane" userId="6fe82dfa42338168" providerId="LiveId" clId="{96932AD0-632F-4B43-ACF4-B29AD38300E6}" dt="2021-09-17T10:03:44.977" v="6558" actId="1076"/>
          <ac:spMkLst>
            <pc:docMk/>
            <pc:sldMk cId="2774894325" sldId="601"/>
            <ac:spMk id="35" creationId="{81ABC422-8165-4752-A513-A3B504FD15AC}"/>
          </ac:spMkLst>
        </pc:spChg>
        <pc:spChg chg="add mod">
          <ac:chgData name="Walid Ben Romdhane" userId="6fe82dfa42338168" providerId="LiveId" clId="{96932AD0-632F-4B43-ACF4-B29AD38300E6}" dt="2021-09-16T16:44:26.749" v="2193" actId="1035"/>
          <ac:spMkLst>
            <pc:docMk/>
            <pc:sldMk cId="2774894325" sldId="601"/>
            <ac:spMk id="36" creationId="{4969A5B9-5B73-466A-9B7E-1309FF5CB90F}"/>
          </ac:spMkLst>
        </pc:spChg>
        <pc:spChg chg="add mod">
          <ac:chgData name="Walid Ben Romdhane" userId="6fe82dfa42338168" providerId="LiveId" clId="{96932AD0-632F-4B43-ACF4-B29AD38300E6}" dt="2021-09-16T16:44:26.749" v="2193" actId="1035"/>
          <ac:spMkLst>
            <pc:docMk/>
            <pc:sldMk cId="2774894325" sldId="601"/>
            <ac:spMk id="38" creationId="{717190BA-E76A-4B63-96FC-07BF68F1F663}"/>
          </ac:spMkLst>
        </pc:spChg>
        <pc:spChg chg="add mod">
          <ac:chgData name="Walid Ben Romdhane" userId="6fe82dfa42338168" providerId="LiveId" clId="{96932AD0-632F-4B43-ACF4-B29AD38300E6}" dt="2021-09-17T07:51:16.087" v="4064" actId="20577"/>
          <ac:spMkLst>
            <pc:docMk/>
            <pc:sldMk cId="2774894325" sldId="601"/>
            <ac:spMk id="39" creationId="{F65952D4-98D4-42C4-BAEE-909513D03FAE}"/>
          </ac:spMkLst>
        </pc:spChg>
        <pc:spChg chg="add mod">
          <ac:chgData name="Walid Ben Romdhane" userId="6fe82dfa42338168" providerId="LiveId" clId="{96932AD0-632F-4B43-ACF4-B29AD38300E6}" dt="2021-09-17T10:12:03.221" v="6612" actId="1035"/>
          <ac:spMkLst>
            <pc:docMk/>
            <pc:sldMk cId="2774894325" sldId="601"/>
            <ac:spMk id="40" creationId="{7B367EBF-9057-4FC7-A84C-0F59B0AC0910}"/>
          </ac:spMkLst>
        </pc:spChg>
        <pc:spChg chg="add mod">
          <ac:chgData name="Walid Ben Romdhane" userId="6fe82dfa42338168" providerId="LiveId" clId="{96932AD0-632F-4B43-ACF4-B29AD38300E6}" dt="2021-09-17T10:12:03.221" v="6612" actId="1035"/>
          <ac:spMkLst>
            <pc:docMk/>
            <pc:sldMk cId="2774894325" sldId="601"/>
            <ac:spMk id="41" creationId="{A604E69C-2EDC-4FEE-874B-67ED753A9A38}"/>
          </ac:spMkLst>
        </pc:spChg>
        <pc:spChg chg="add mod">
          <ac:chgData name="Walid Ben Romdhane" userId="6fe82dfa42338168" providerId="LiveId" clId="{96932AD0-632F-4B43-ACF4-B29AD38300E6}" dt="2021-09-17T10:12:03.221" v="6612" actId="1035"/>
          <ac:spMkLst>
            <pc:docMk/>
            <pc:sldMk cId="2774894325" sldId="601"/>
            <ac:spMk id="42" creationId="{3842B7DC-334C-48A7-95DA-1510FAFC204C}"/>
          </ac:spMkLst>
        </pc:spChg>
        <pc:spChg chg="add mod">
          <ac:chgData name="Walid Ben Romdhane" userId="6fe82dfa42338168" providerId="LiveId" clId="{96932AD0-632F-4B43-ACF4-B29AD38300E6}" dt="2021-09-17T10:12:03.221" v="6612" actId="1035"/>
          <ac:spMkLst>
            <pc:docMk/>
            <pc:sldMk cId="2774894325" sldId="601"/>
            <ac:spMk id="43" creationId="{5509D52F-B733-4C86-AD6E-5A75C418EA3B}"/>
          </ac:spMkLst>
        </pc:spChg>
        <pc:spChg chg="add mod">
          <ac:chgData name="Walid Ben Romdhane" userId="6fe82dfa42338168" providerId="LiveId" clId="{96932AD0-632F-4B43-ACF4-B29AD38300E6}" dt="2021-09-17T10:03:44.977" v="6558" actId="1076"/>
          <ac:spMkLst>
            <pc:docMk/>
            <pc:sldMk cId="2774894325" sldId="601"/>
            <ac:spMk id="44" creationId="{7FFA5970-CF9D-4595-B457-00EE4EAB077F}"/>
          </ac:spMkLst>
        </pc:spChg>
        <pc:spChg chg="add mod">
          <ac:chgData name="Walid Ben Romdhane" userId="6fe82dfa42338168" providerId="LiveId" clId="{96932AD0-632F-4B43-ACF4-B29AD38300E6}" dt="2021-09-17T10:10:43.636" v="6583" actId="1076"/>
          <ac:spMkLst>
            <pc:docMk/>
            <pc:sldMk cId="2774894325" sldId="601"/>
            <ac:spMk id="45" creationId="{9BE7527F-7145-4E9E-AECC-CCC5F244A6F1}"/>
          </ac:spMkLst>
        </pc:spChg>
        <pc:spChg chg="add mod">
          <ac:chgData name="Walid Ben Romdhane" userId="6fe82dfa42338168" providerId="LiveId" clId="{96932AD0-632F-4B43-ACF4-B29AD38300E6}" dt="2021-09-17T10:10:43.636" v="6583" actId="1076"/>
          <ac:spMkLst>
            <pc:docMk/>
            <pc:sldMk cId="2774894325" sldId="601"/>
            <ac:spMk id="46" creationId="{80BAC77A-3598-4A82-881C-B0E411D794E9}"/>
          </ac:spMkLst>
        </pc:spChg>
        <pc:spChg chg="add mod">
          <ac:chgData name="Walid Ben Romdhane" userId="6fe82dfa42338168" providerId="LiveId" clId="{96932AD0-632F-4B43-ACF4-B29AD38300E6}" dt="2021-09-17T10:10:43.636" v="6583" actId="1076"/>
          <ac:spMkLst>
            <pc:docMk/>
            <pc:sldMk cId="2774894325" sldId="601"/>
            <ac:spMk id="47" creationId="{752281BA-871F-44FB-AECB-99FFFDE1C2C0}"/>
          </ac:spMkLst>
        </pc:spChg>
        <pc:spChg chg="add mod">
          <ac:chgData name="Walid Ben Romdhane" userId="6fe82dfa42338168" providerId="LiveId" clId="{96932AD0-632F-4B43-ACF4-B29AD38300E6}" dt="2021-09-17T10:10:43.636" v="6583" actId="1076"/>
          <ac:spMkLst>
            <pc:docMk/>
            <pc:sldMk cId="2774894325" sldId="601"/>
            <ac:spMk id="48" creationId="{80408F15-45CF-4829-B700-248DDA493D78}"/>
          </ac:spMkLst>
        </pc:spChg>
        <pc:spChg chg="add mod">
          <ac:chgData name="Walid Ben Romdhane" userId="6fe82dfa42338168" providerId="LiveId" clId="{96932AD0-632F-4B43-ACF4-B29AD38300E6}" dt="2021-09-17T10:10:43.636" v="6583" actId="1076"/>
          <ac:spMkLst>
            <pc:docMk/>
            <pc:sldMk cId="2774894325" sldId="601"/>
            <ac:spMk id="49" creationId="{571C6E5D-347C-4C5A-9628-4A18F3AB4549}"/>
          </ac:spMkLst>
        </pc:spChg>
        <pc:picChg chg="add mod">
          <ac:chgData name="Walid Ben Romdhane" userId="6fe82dfa42338168" providerId="LiveId" clId="{96932AD0-632F-4B43-ACF4-B29AD38300E6}" dt="2021-09-16T16:44:26.749" v="2193" actId="1035"/>
          <ac:picMkLst>
            <pc:docMk/>
            <pc:sldMk cId="2774894325" sldId="601"/>
            <ac:picMk id="27" creationId="{EE987D8F-F3DD-4704-A75B-E05B06DB7463}"/>
          </ac:picMkLst>
        </pc:picChg>
        <pc:picChg chg="add mod">
          <ac:chgData name="Walid Ben Romdhane" userId="6fe82dfa42338168" providerId="LiveId" clId="{96932AD0-632F-4B43-ACF4-B29AD38300E6}" dt="2021-09-16T16:44:26.749" v="2193" actId="1035"/>
          <ac:picMkLst>
            <pc:docMk/>
            <pc:sldMk cId="2774894325" sldId="601"/>
            <ac:picMk id="28" creationId="{D767D5CA-F8A3-4736-8074-3F0A03F9D216}"/>
          </ac:picMkLst>
        </pc:picChg>
        <pc:picChg chg="add mod">
          <ac:chgData name="Walid Ben Romdhane" userId="6fe82dfa42338168" providerId="LiveId" clId="{96932AD0-632F-4B43-ACF4-B29AD38300E6}" dt="2021-09-16T16:44:26.749" v="2193" actId="1035"/>
          <ac:picMkLst>
            <pc:docMk/>
            <pc:sldMk cId="2774894325" sldId="601"/>
            <ac:picMk id="31" creationId="{74D0A1AE-3E56-4473-BCE0-DD54DC9AA6F6}"/>
          </ac:picMkLst>
        </pc:picChg>
        <pc:picChg chg="add mod">
          <ac:chgData name="Walid Ben Romdhane" userId="6fe82dfa42338168" providerId="LiveId" clId="{96932AD0-632F-4B43-ACF4-B29AD38300E6}" dt="2021-09-17T10:03:44.977" v="6558" actId="1076"/>
          <ac:picMkLst>
            <pc:docMk/>
            <pc:sldMk cId="2774894325" sldId="601"/>
            <ac:picMk id="34" creationId="{CC6A538C-33AE-40C2-9BCA-73367EB066C4}"/>
          </ac:picMkLst>
        </pc:picChg>
        <pc:picChg chg="add mod">
          <ac:chgData name="Walid Ben Romdhane" userId="6fe82dfa42338168" providerId="LiveId" clId="{96932AD0-632F-4B43-ACF4-B29AD38300E6}" dt="2021-09-16T16:44:26.749" v="2193" actId="1035"/>
          <ac:picMkLst>
            <pc:docMk/>
            <pc:sldMk cId="2774894325" sldId="601"/>
            <ac:picMk id="37" creationId="{808D273D-5A57-45D0-A9BC-A213640C31B6}"/>
          </ac:picMkLst>
        </pc:picChg>
        <pc:cxnChg chg="mod">
          <ac:chgData name="Walid Ben Romdhane" userId="6fe82dfa42338168" providerId="LiveId" clId="{96932AD0-632F-4B43-ACF4-B29AD38300E6}" dt="2021-09-16T16:44:26.749" v="2193" actId="1035"/>
          <ac:cxnSpMkLst>
            <pc:docMk/>
            <pc:sldMk cId="2774894325" sldId="601"/>
            <ac:cxnSpMk id="7" creationId="{99C334C5-F19D-452B-896E-7F34FA2B5B28}"/>
          </ac:cxnSpMkLst>
        </pc:cxnChg>
      </pc:sldChg>
      <pc:sldChg chg="delSp add del mod modTransition">
        <pc:chgData name="Walid Ben Romdhane" userId="6fe82dfa42338168" providerId="LiveId" clId="{96932AD0-632F-4B43-ACF4-B29AD38300E6}" dt="2021-09-16T16:24:03.755" v="1898" actId="47"/>
        <pc:sldMkLst>
          <pc:docMk/>
          <pc:sldMk cId="659108258" sldId="602"/>
        </pc:sldMkLst>
        <pc:spChg chg="del">
          <ac:chgData name="Walid Ben Romdhane" userId="6fe82dfa42338168" providerId="LiveId" clId="{96932AD0-632F-4B43-ACF4-B29AD38300E6}" dt="2021-09-16T16:21:13.331" v="1864" actId="478"/>
          <ac:spMkLst>
            <pc:docMk/>
            <pc:sldMk cId="659108258" sldId="602"/>
            <ac:spMk id="22" creationId="{EA9DB0D7-0AB0-4EE5-AC3A-895DA2669E94}"/>
          </ac:spMkLst>
        </pc:spChg>
        <pc:spChg chg="del">
          <ac:chgData name="Walid Ben Romdhane" userId="6fe82dfa42338168" providerId="LiveId" clId="{96932AD0-632F-4B43-ACF4-B29AD38300E6}" dt="2021-09-16T16:21:02.302" v="1862" actId="478"/>
          <ac:spMkLst>
            <pc:docMk/>
            <pc:sldMk cId="659108258" sldId="602"/>
            <ac:spMk id="28" creationId="{8A85DF79-E8FB-43C9-98D8-BC7745CED845}"/>
          </ac:spMkLst>
        </pc:spChg>
      </pc:sldChg>
      <pc:sldChg chg="addSp delSp modSp add mod ord modTransition modAnim">
        <pc:chgData name="Walid Ben Romdhane" userId="6fe82dfa42338168" providerId="LiveId" clId="{96932AD0-632F-4B43-ACF4-B29AD38300E6}" dt="2021-09-17T10:39:30.900" v="7094"/>
        <pc:sldMkLst>
          <pc:docMk/>
          <pc:sldMk cId="3274198553" sldId="603"/>
        </pc:sldMkLst>
        <pc:spChg chg="del">
          <ac:chgData name="Walid Ben Romdhane" userId="6fe82dfa42338168" providerId="LiveId" clId="{96932AD0-632F-4B43-ACF4-B29AD38300E6}" dt="2021-09-17T10:31:48.461" v="6972" actId="478"/>
          <ac:spMkLst>
            <pc:docMk/>
            <pc:sldMk cId="3274198553" sldId="603"/>
            <ac:spMk id="5" creationId="{D4402236-02C0-474A-88C2-B02D403820DD}"/>
          </ac:spMkLst>
        </pc:spChg>
        <pc:spChg chg="del">
          <ac:chgData name="Walid Ben Romdhane" userId="6fe82dfa42338168" providerId="LiveId" clId="{96932AD0-632F-4B43-ACF4-B29AD38300E6}" dt="2021-09-17T10:31:45.006" v="6971" actId="478"/>
          <ac:spMkLst>
            <pc:docMk/>
            <pc:sldMk cId="3274198553" sldId="603"/>
            <ac:spMk id="8" creationId="{5EDFA457-697C-43FA-B946-AB09B865909B}"/>
          </ac:spMkLst>
        </pc:spChg>
        <pc:spChg chg="del">
          <ac:chgData name="Walid Ben Romdhane" userId="6fe82dfa42338168" providerId="LiveId" clId="{96932AD0-632F-4B43-ACF4-B29AD38300E6}" dt="2021-09-17T10:31:45.006" v="6971" actId="478"/>
          <ac:spMkLst>
            <pc:docMk/>
            <pc:sldMk cId="3274198553" sldId="603"/>
            <ac:spMk id="9" creationId="{B4A86F0F-830F-4A29-ADC6-1ACE9B6BF1FD}"/>
          </ac:spMkLst>
        </pc:spChg>
        <pc:spChg chg="del">
          <ac:chgData name="Walid Ben Romdhane" userId="6fe82dfa42338168" providerId="LiveId" clId="{96932AD0-632F-4B43-ACF4-B29AD38300E6}" dt="2021-09-17T10:31:45.006" v="6971" actId="478"/>
          <ac:spMkLst>
            <pc:docMk/>
            <pc:sldMk cId="3274198553" sldId="603"/>
            <ac:spMk id="11" creationId="{20893BFF-4682-4A41-A431-35C5D33D07EF}"/>
          </ac:spMkLst>
        </pc:spChg>
        <pc:spChg chg="mod">
          <ac:chgData name="Walid Ben Romdhane" userId="6fe82dfa42338168" providerId="LiveId" clId="{96932AD0-632F-4B43-ACF4-B29AD38300E6}" dt="2021-09-17T09:22:01.758" v="5351" actId="12788"/>
          <ac:spMkLst>
            <pc:docMk/>
            <pc:sldMk cId="3274198553" sldId="603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7T10:31:45.006" v="6971" actId="478"/>
          <ac:spMkLst>
            <pc:docMk/>
            <pc:sldMk cId="3274198553" sldId="603"/>
            <ac:spMk id="13" creationId="{365B597B-F62D-42B3-A1F0-3424B0C1FBCA}"/>
          </ac:spMkLst>
        </pc:spChg>
        <pc:spChg chg="del">
          <ac:chgData name="Walid Ben Romdhane" userId="6fe82dfa42338168" providerId="LiveId" clId="{96932AD0-632F-4B43-ACF4-B29AD38300E6}" dt="2021-09-17T10:31:45.006" v="6971" actId="478"/>
          <ac:spMkLst>
            <pc:docMk/>
            <pc:sldMk cId="3274198553" sldId="603"/>
            <ac:spMk id="16" creationId="{1E792ACA-AC35-4455-9DD9-054A63047C5D}"/>
          </ac:spMkLst>
        </pc:spChg>
        <pc:spChg chg="del">
          <ac:chgData name="Walid Ben Romdhane" userId="6fe82dfa42338168" providerId="LiveId" clId="{96932AD0-632F-4B43-ACF4-B29AD38300E6}" dt="2021-09-17T10:31:45.006" v="6971" actId="478"/>
          <ac:spMkLst>
            <pc:docMk/>
            <pc:sldMk cId="3274198553" sldId="603"/>
            <ac:spMk id="17" creationId="{7F1A74A2-DB24-4168-BCC4-B38F237C188A}"/>
          </ac:spMkLst>
        </pc:spChg>
        <pc:spChg chg="add mod">
          <ac:chgData name="Walid Ben Romdhane" userId="6fe82dfa42338168" providerId="LiveId" clId="{96932AD0-632F-4B43-ACF4-B29AD38300E6}" dt="2021-09-16T16:23:16.279" v="1895"/>
          <ac:spMkLst>
            <pc:docMk/>
            <pc:sldMk cId="3274198553" sldId="603"/>
            <ac:spMk id="18" creationId="{05959209-566B-4755-A76E-CB0D40F21274}"/>
          </ac:spMkLst>
        </pc:spChg>
        <pc:spChg chg="del mod">
          <ac:chgData name="Walid Ben Romdhane" userId="6fe82dfa42338168" providerId="LiveId" clId="{96932AD0-632F-4B43-ACF4-B29AD38300E6}" dt="2021-09-17T10:31:48.461" v="6972" actId="478"/>
          <ac:spMkLst>
            <pc:docMk/>
            <pc:sldMk cId="3274198553" sldId="603"/>
            <ac:spMk id="19" creationId="{7537C695-B357-49D2-9A92-E666F60218DD}"/>
          </ac:spMkLst>
        </pc:spChg>
        <pc:spChg chg="del mod">
          <ac:chgData name="Walid Ben Romdhane" userId="6fe82dfa42338168" providerId="LiveId" clId="{96932AD0-632F-4B43-ACF4-B29AD38300E6}" dt="2021-09-17T10:31:45.006" v="6971" actId="478"/>
          <ac:spMkLst>
            <pc:docMk/>
            <pc:sldMk cId="3274198553" sldId="603"/>
            <ac:spMk id="20" creationId="{64EF8EA2-0CC9-452A-8AD0-DB9B065FB5D2}"/>
          </ac:spMkLst>
        </pc:spChg>
        <pc:spChg chg="del">
          <ac:chgData name="Walid Ben Romdhane" userId="6fe82dfa42338168" providerId="LiveId" clId="{96932AD0-632F-4B43-ACF4-B29AD38300E6}" dt="2021-09-17T10:31:45.006" v="6971" actId="478"/>
          <ac:spMkLst>
            <pc:docMk/>
            <pc:sldMk cId="3274198553" sldId="603"/>
            <ac:spMk id="21" creationId="{EF38AC4D-BBFA-423A-BEDD-9E0C6A8FEE4D}"/>
          </ac:spMkLst>
        </pc:spChg>
        <pc:spChg chg="mod ord">
          <ac:chgData name="Walid Ben Romdhane" userId="6fe82dfa42338168" providerId="LiveId" clId="{96932AD0-632F-4B43-ACF4-B29AD38300E6}" dt="2021-09-17T10:34:48.386" v="7042" actId="20577"/>
          <ac:spMkLst>
            <pc:docMk/>
            <pc:sldMk cId="3274198553" sldId="603"/>
            <ac:spMk id="22" creationId="{EA9DB0D7-0AB0-4EE5-AC3A-895DA2669E94}"/>
          </ac:spMkLst>
        </pc:spChg>
        <pc:spChg chg="add mod ord">
          <ac:chgData name="Walid Ben Romdhane" userId="6fe82dfa42338168" providerId="LiveId" clId="{96932AD0-632F-4B43-ACF4-B29AD38300E6}" dt="2021-09-17T10:31:52.436" v="6974" actId="167"/>
          <ac:spMkLst>
            <pc:docMk/>
            <pc:sldMk cId="3274198553" sldId="603"/>
            <ac:spMk id="23" creationId="{AFF97575-00F4-4B31-A079-DAAB6AC4DF99}"/>
          </ac:spMkLst>
        </pc:spChg>
        <pc:spChg chg="add mod ord">
          <ac:chgData name="Walid Ben Romdhane" userId="6fe82dfa42338168" providerId="LiveId" clId="{96932AD0-632F-4B43-ACF4-B29AD38300E6}" dt="2021-09-17T10:31:52.436" v="6974" actId="167"/>
          <ac:spMkLst>
            <pc:docMk/>
            <pc:sldMk cId="3274198553" sldId="603"/>
            <ac:spMk id="24" creationId="{54B18CAF-385B-4B06-9FA8-81257EB68E48}"/>
          </ac:spMkLst>
        </pc:spChg>
        <pc:spChg chg="del">
          <ac:chgData name="Walid Ben Romdhane" userId="6fe82dfa42338168" providerId="LiveId" clId="{96932AD0-632F-4B43-ACF4-B29AD38300E6}" dt="2021-09-17T10:31:45.006" v="6971" actId="478"/>
          <ac:spMkLst>
            <pc:docMk/>
            <pc:sldMk cId="3274198553" sldId="603"/>
            <ac:spMk id="26" creationId="{D811A34F-CAA7-4E49-AB25-6C0A4D061C0D}"/>
          </ac:spMkLst>
        </pc:spChg>
        <pc:spChg chg="del">
          <ac:chgData name="Walid Ben Romdhane" userId="6fe82dfa42338168" providerId="LiveId" clId="{96932AD0-632F-4B43-ACF4-B29AD38300E6}" dt="2021-09-17T10:31:48.461" v="6972" actId="478"/>
          <ac:spMkLst>
            <pc:docMk/>
            <pc:sldMk cId="3274198553" sldId="603"/>
            <ac:spMk id="27" creationId="{99378F6B-3A42-4ACF-86BA-1500CD8F9781}"/>
          </ac:spMkLst>
        </pc:spChg>
        <pc:spChg chg="add mod ord">
          <ac:chgData name="Walid Ben Romdhane" userId="6fe82dfa42338168" providerId="LiveId" clId="{96932AD0-632F-4B43-ACF4-B29AD38300E6}" dt="2021-09-17T10:31:52.436" v="6974" actId="167"/>
          <ac:spMkLst>
            <pc:docMk/>
            <pc:sldMk cId="3274198553" sldId="603"/>
            <ac:spMk id="28" creationId="{66418697-1EFB-4C0F-A0CE-3705A1F465E2}"/>
          </ac:spMkLst>
        </pc:spChg>
        <pc:spChg chg="add mod ord">
          <ac:chgData name="Walid Ben Romdhane" userId="6fe82dfa42338168" providerId="LiveId" clId="{96932AD0-632F-4B43-ACF4-B29AD38300E6}" dt="2021-09-17T10:31:52.436" v="6974" actId="167"/>
          <ac:spMkLst>
            <pc:docMk/>
            <pc:sldMk cId="3274198553" sldId="603"/>
            <ac:spMk id="29" creationId="{5F3C5FB5-FB6E-4CE7-B699-80A03CA1E1E0}"/>
          </ac:spMkLst>
        </pc:spChg>
        <pc:spChg chg="add mod ord">
          <ac:chgData name="Walid Ben Romdhane" userId="6fe82dfa42338168" providerId="LiveId" clId="{96932AD0-632F-4B43-ACF4-B29AD38300E6}" dt="2021-09-17T10:31:52.436" v="6974" actId="167"/>
          <ac:spMkLst>
            <pc:docMk/>
            <pc:sldMk cId="3274198553" sldId="603"/>
            <ac:spMk id="30" creationId="{BACF13CE-BACA-4DCF-A9A7-4B0276F5D107}"/>
          </ac:spMkLst>
        </pc:spChg>
        <pc:spChg chg="del">
          <ac:chgData name="Walid Ben Romdhane" userId="6fe82dfa42338168" providerId="LiveId" clId="{96932AD0-632F-4B43-ACF4-B29AD38300E6}" dt="2021-09-16T16:23:16.037" v="1894" actId="478"/>
          <ac:spMkLst>
            <pc:docMk/>
            <pc:sldMk cId="3274198553" sldId="603"/>
            <ac:spMk id="30" creationId="{F4B7BBE6-BA89-4FA6-9D11-4F73D28E7E29}"/>
          </ac:spMkLst>
        </pc:spChg>
        <pc:spChg chg="add mod ord">
          <ac:chgData name="Walid Ben Romdhane" userId="6fe82dfa42338168" providerId="LiveId" clId="{96932AD0-632F-4B43-ACF4-B29AD38300E6}" dt="2021-09-17T10:31:52.436" v="6974" actId="167"/>
          <ac:spMkLst>
            <pc:docMk/>
            <pc:sldMk cId="3274198553" sldId="603"/>
            <ac:spMk id="31" creationId="{AC63721E-D093-4CF8-986B-8A627C47050E}"/>
          </ac:spMkLst>
        </pc:spChg>
        <pc:spChg chg="add mod ord">
          <ac:chgData name="Walid Ben Romdhane" userId="6fe82dfa42338168" providerId="LiveId" clId="{96932AD0-632F-4B43-ACF4-B29AD38300E6}" dt="2021-09-17T10:31:52.436" v="6974" actId="167"/>
          <ac:spMkLst>
            <pc:docMk/>
            <pc:sldMk cId="3274198553" sldId="603"/>
            <ac:spMk id="32" creationId="{835C547E-C850-4039-B4C6-D35B501472AD}"/>
          </ac:spMkLst>
        </pc:spChg>
        <pc:spChg chg="add mod ord">
          <ac:chgData name="Walid Ben Romdhane" userId="6fe82dfa42338168" providerId="LiveId" clId="{96932AD0-632F-4B43-ACF4-B29AD38300E6}" dt="2021-09-17T10:31:52.436" v="6974" actId="167"/>
          <ac:spMkLst>
            <pc:docMk/>
            <pc:sldMk cId="3274198553" sldId="603"/>
            <ac:spMk id="33" creationId="{17158E2B-FE2E-4F82-B286-3C368AD3BAB6}"/>
          </ac:spMkLst>
        </pc:spChg>
        <pc:spChg chg="add del mod ord">
          <ac:chgData name="Walid Ben Romdhane" userId="6fe82dfa42338168" providerId="LiveId" clId="{96932AD0-632F-4B43-ACF4-B29AD38300E6}" dt="2021-09-17T10:32:49.997" v="7022" actId="478"/>
          <ac:spMkLst>
            <pc:docMk/>
            <pc:sldMk cId="3274198553" sldId="603"/>
            <ac:spMk id="34" creationId="{E67DC7FC-862F-439F-B287-6CAB0E24DB2E}"/>
          </ac:spMkLst>
        </pc:spChg>
        <pc:spChg chg="add del mod ord">
          <ac:chgData name="Walid Ben Romdhane" userId="6fe82dfa42338168" providerId="LiveId" clId="{96932AD0-632F-4B43-ACF4-B29AD38300E6}" dt="2021-09-17T10:32:49.997" v="7022" actId="478"/>
          <ac:spMkLst>
            <pc:docMk/>
            <pc:sldMk cId="3274198553" sldId="603"/>
            <ac:spMk id="35" creationId="{43514179-7090-4D1D-B573-76A7BD3E0A19}"/>
          </ac:spMkLst>
        </pc:spChg>
        <pc:spChg chg="add del mod ord">
          <ac:chgData name="Walid Ben Romdhane" userId="6fe82dfa42338168" providerId="LiveId" clId="{96932AD0-632F-4B43-ACF4-B29AD38300E6}" dt="2021-09-17T10:36:32.037" v="7063" actId="478"/>
          <ac:spMkLst>
            <pc:docMk/>
            <pc:sldMk cId="3274198553" sldId="603"/>
            <ac:spMk id="36" creationId="{2343983B-96C1-4AD5-BBBA-85D2443BD297}"/>
          </ac:spMkLst>
        </pc:spChg>
        <pc:spChg chg="add del mod ord">
          <ac:chgData name="Walid Ben Romdhane" userId="6fe82dfa42338168" providerId="LiveId" clId="{96932AD0-632F-4B43-ACF4-B29AD38300E6}" dt="2021-09-17T10:36:32.037" v="7063" actId="478"/>
          <ac:spMkLst>
            <pc:docMk/>
            <pc:sldMk cId="3274198553" sldId="603"/>
            <ac:spMk id="37" creationId="{B9013C48-6873-4EDD-B11B-846C004EB98C}"/>
          </ac:spMkLst>
        </pc:spChg>
        <pc:spChg chg="add mod">
          <ac:chgData name="Walid Ben Romdhane" userId="6fe82dfa42338168" providerId="LiveId" clId="{96932AD0-632F-4B43-ACF4-B29AD38300E6}" dt="2021-09-17T10:36:32.493" v="7064"/>
          <ac:spMkLst>
            <pc:docMk/>
            <pc:sldMk cId="3274198553" sldId="603"/>
            <ac:spMk id="38" creationId="{EBB24673-0D36-43DB-ADC1-1CBAF0ED3CC1}"/>
          </ac:spMkLst>
        </pc:spChg>
        <pc:spChg chg="add del mod">
          <ac:chgData name="Walid Ben Romdhane" userId="6fe82dfa42338168" providerId="LiveId" clId="{96932AD0-632F-4B43-ACF4-B29AD38300E6}" dt="2021-09-17T10:39:30.494" v="7093" actId="478"/>
          <ac:spMkLst>
            <pc:docMk/>
            <pc:sldMk cId="3274198553" sldId="603"/>
            <ac:spMk id="39" creationId="{F34163CA-0245-4C9B-99EF-B0A5B4E2DB6B}"/>
          </ac:spMkLst>
        </pc:spChg>
        <pc:spChg chg="add mod">
          <ac:chgData name="Walid Ben Romdhane" userId="6fe82dfa42338168" providerId="LiveId" clId="{96932AD0-632F-4B43-ACF4-B29AD38300E6}" dt="2021-09-17T10:39:30.900" v="7094"/>
          <ac:spMkLst>
            <pc:docMk/>
            <pc:sldMk cId="3274198553" sldId="603"/>
            <ac:spMk id="40" creationId="{0921A645-83E6-4175-8350-962C3C6E914C}"/>
          </ac:spMkLst>
        </pc:spChg>
        <pc:cxnChg chg="del">
          <ac:chgData name="Walid Ben Romdhane" userId="6fe82dfa42338168" providerId="LiveId" clId="{96932AD0-632F-4B43-ACF4-B29AD38300E6}" dt="2021-09-17T10:31:45.006" v="6971" actId="478"/>
          <ac:cxnSpMkLst>
            <pc:docMk/>
            <pc:sldMk cId="3274198553" sldId="603"/>
            <ac:cxnSpMk id="7" creationId="{99C334C5-F19D-452B-896E-7F34FA2B5B28}"/>
          </ac:cxnSpMkLst>
        </pc:cxnChg>
        <pc:cxnChg chg="add mod ord">
          <ac:chgData name="Walid Ben Romdhane" userId="6fe82dfa42338168" providerId="LiveId" clId="{96932AD0-632F-4B43-ACF4-B29AD38300E6}" dt="2021-09-17T10:31:52.436" v="6974" actId="167"/>
          <ac:cxnSpMkLst>
            <pc:docMk/>
            <pc:sldMk cId="3274198553" sldId="603"/>
            <ac:cxnSpMk id="25" creationId="{7ECA9A44-BE80-40AF-9B06-D3D7B7A2ACB7}"/>
          </ac:cxnSpMkLst>
        </pc:cxnChg>
      </pc:sldChg>
      <pc:sldChg chg="addSp delSp modSp add mod delAnim modAnim">
        <pc:chgData name="Walid Ben Romdhane" userId="6fe82dfa42338168" providerId="LiveId" clId="{96932AD0-632F-4B43-ACF4-B29AD38300E6}" dt="2021-09-17T10:39:45.884" v="7099" actId="1076"/>
        <pc:sldMkLst>
          <pc:docMk/>
          <pc:sldMk cId="4081672964" sldId="604"/>
        </pc:sldMkLst>
        <pc:spChg chg="del">
          <ac:chgData name="Walid Ben Romdhane" userId="6fe82dfa42338168" providerId="LiveId" clId="{96932AD0-632F-4B43-ACF4-B29AD38300E6}" dt="2021-09-17T10:31:02.798" v="6959" actId="478"/>
          <ac:spMkLst>
            <pc:docMk/>
            <pc:sldMk cId="4081672964" sldId="604"/>
            <ac:spMk id="5" creationId="{D4402236-02C0-474A-88C2-B02D403820DD}"/>
          </ac:spMkLst>
        </pc:spChg>
        <pc:spChg chg="del">
          <ac:chgData name="Walid Ben Romdhane" userId="6fe82dfa42338168" providerId="LiveId" clId="{96932AD0-632F-4B43-ACF4-B29AD38300E6}" dt="2021-09-17T10:31:02.798" v="6959" actId="478"/>
          <ac:spMkLst>
            <pc:docMk/>
            <pc:sldMk cId="4081672964" sldId="604"/>
            <ac:spMk id="8" creationId="{5EDFA457-697C-43FA-B946-AB09B865909B}"/>
          </ac:spMkLst>
        </pc:spChg>
        <pc:spChg chg="del">
          <ac:chgData name="Walid Ben Romdhane" userId="6fe82dfa42338168" providerId="LiveId" clId="{96932AD0-632F-4B43-ACF4-B29AD38300E6}" dt="2021-09-17T10:31:02.798" v="6959" actId="478"/>
          <ac:spMkLst>
            <pc:docMk/>
            <pc:sldMk cId="4081672964" sldId="604"/>
            <ac:spMk id="9" creationId="{B4A86F0F-830F-4A29-ADC6-1ACE9B6BF1FD}"/>
          </ac:spMkLst>
        </pc:spChg>
        <pc:spChg chg="del">
          <ac:chgData name="Walid Ben Romdhane" userId="6fe82dfa42338168" providerId="LiveId" clId="{96932AD0-632F-4B43-ACF4-B29AD38300E6}" dt="2021-09-17T10:31:02.798" v="6959" actId="478"/>
          <ac:spMkLst>
            <pc:docMk/>
            <pc:sldMk cId="4081672964" sldId="604"/>
            <ac:spMk id="11" creationId="{20893BFF-4682-4A41-A431-35C5D33D07EF}"/>
          </ac:spMkLst>
        </pc:spChg>
        <pc:spChg chg="mod">
          <ac:chgData name="Walid Ben Romdhane" userId="6fe82dfa42338168" providerId="LiveId" clId="{96932AD0-632F-4B43-ACF4-B29AD38300E6}" dt="2021-09-17T09:22:03.117" v="5352" actId="12788"/>
          <ac:spMkLst>
            <pc:docMk/>
            <pc:sldMk cId="4081672964" sldId="604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7T10:31:02.798" v="6959" actId="478"/>
          <ac:spMkLst>
            <pc:docMk/>
            <pc:sldMk cId="4081672964" sldId="604"/>
            <ac:spMk id="13" creationId="{365B597B-F62D-42B3-A1F0-3424B0C1FBCA}"/>
          </ac:spMkLst>
        </pc:spChg>
        <pc:spChg chg="del">
          <ac:chgData name="Walid Ben Romdhane" userId="6fe82dfa42338168" providerId="LiveId" clId="{96932AD0-632F-4B43-ACF4-B29AD38300E6}" dt="2021-09-17T10:31:02.798" v="6959" actId="478"/>
          <ac:spMkLst>
            <pc:docMk/>
            <pc:sldMk cId="4081672964" sldId="604"/>
            <ac:spMk id="16" creationId="{1E792ACA-AC35-4455-9DD9-054A63047C5D}"/>
          </ac:spMkLst>
        </pc:spChg>
        <pc:spChg chg="del">
          <ac:chgData name="Walid Ben Romdhane" userId="6fe82dfa42338168" providerId="LiveId" clId="{96932AD0-632F-4B43-ACF4-B29AD38300E6}" dt="2021-09-17T10:31:02.798" v="6959" actId="478"/>
          <ac:spMkLst>
            <pc:docMk/>
            <pc:sldMk cId="4081672964" sldId="604"/>
            <ac:spMk id="17" creationId="{7F1A74A2-DB24-4168-BCC4-B38F237C188A}"/>
          </ac:spMkLst>
        </pc:spChg>
        <pc:spChg chg="del">
          <ac:chgData name="Walid Ben Romdhane" userId="6fe82dfa42338168" providerId="LiveId" clId="{96932AD0-632F-4B43-ACF4-B29AD38300E6}" dt="2021-09-17T10:31:02.798" v="6959" actId="478"/>
          <ac:spMkLst>
            <pc:docMk/>
            <pc:sldMk cId="4081672964" sldId="604"/>
            <ac:spMk id="19" creationId="{7537C695-B357-49D2-9A92-E666F60218DD}"/>
          </ac:spMkLst>
        </pc:spChg>
        <pc:spChg chg="del">
          <ac:chgData name="Walid Ben Romdhane" userId="6fe82dfa42338168" providerId="LiveId" clId="{96932AD0-632F-4B43-ACF4-B29AD38300E6}" dt="2021-09-17T10:31:09.146" v="6960" actId="478"/>
          <ac:spMkLst>
            <pc:docMk/>
            <pc:sldMk cId="4081672964" sldId="604"/>
            <ac:spMk id="20" creationId="{64EF8EA2-0CC9-452A-8AD0-DB9B065FB5D2}"/>
          </ac:spMkLst>
        </pc:spChg>
        <pc:spChg chg="del">
          <ac:chgData name="Walid Ben Romdhane" userId="6fe82dfa42338168" providerId="LiveId" clId="{96932AD0-632F-4B43-ACF4-B29AD38300E6}" dt="2021-09-17T10:31:09.146" v="6960" actId="478"/>
          <ac:spMkLst>
            <pc:docMk/>
            <pc:sldMk cId="4081672964" sldId="604"/>
            <ac:spMk id="21" creationId="{EF38AC4D-BBFA-423A-BEDD-9E0C6A8FEE4D}"/>
          </ac:spMkLst>
        </pc:spChg>
        <pc:spChg chg="add mod">
          <ac:chgData name="Walid Ben Romdhane" userId="6fe82dfa42338168" providerId="LiveId" clId="{96932AD0-632F-4B43-ACF4-B29AD38300E6}" dt="2021-09-16T16:23:09.996" v="1893" actId="207"/>
          <ac:spMkLst>
            <pc:docMk/>
            <pc:sldMk cId="4081672964" sldId="604"/>
            <ac:spMk id="22" creationId="{1C72434B-B0A0-4F09-BBAB-84A66D6E56FE}"/>
          </ac:spMkLst>
        </pc:spChg>
        <pc:spChg chg="add del mod">
          <ac:chgData name="Walid Ben Romdhane" userId="6fe82dfa42338168" providerId="LiveId" clId="{96932AD0-632F-4B43-ACF4-B29AD38300E6}" dt="2021-09-17T10:30:52.988" v="6958"/>
          <ac:spMkLst>
            <pc:docMk/>
            <pc:sldMk cId="4081672964" sldId="604"/>
            <ac:spMk id="23" creationId="{BF9184BA-1936-40A2-97D5-1DBD6A117F38}"/>
          </ac:spMkLst>
        </pc:spChg>
        <pc:spChg chg="add del mod">
          <ac:chgData name="Walid Ben Romdhane" userId="6fe82dfa42338168" providerId="LiveId" clId="{96932AD0-632F-4B43-ACF4-B29AD38300E6}" dt="2021-09-17T10:30:52.988" v="6958"/>
          <ac:spMkLst>
            <pc:docMk/>
            <pc:sldMk cId="4081672964" sldId="604"/>
            <ac:spMk id="24" creationId="{C085F448-DB8F-473F-AC3B-C017F7F1C908}"/>
          </ac:spMkLst>
        </pc:spChg>
        <pc:spChg chg="del">
          <ac:chgData name="Walid Ben Romdhane" userId="6fe82dfa42338168" providerId="LiveId" clId="{96932AD0-632F-4B43-ACF4-B29AD38300E6}" dt="2021-09-17T10:31:02.798" v="6959" actId="478"/>
          <ac:spMkLst>
            <pc:docMk/>
            <pc:sldMk cId="4081672964" sldId="604"/>
            <ac:spMk id="26" creationId="{D811A34F-CAA7-4E49-AB25-6C0A4D061C0D}"/>
          </ac:spMkLst>
        </pc:spChg>
        <pc:spChg chg="del">
          <ac:chgData name="Walid Ben Romdhane" userId="6fe82dfa42338168" providerId="LiveId" clId="{96932AD0-632F-4B43-ACF4-B29AD38300E6}" dt="2021-09-17T10:31:02.798" v="6959" actId="478"/>
          <ac:spMkLst>
            <pc:docMk/>
            <pc:sldMk cId="4081672964" sldId="604"/>
            <ac:spMk id="27" creationId="{99378F6B-3A42-4ACF-86BA-1500CD8F9781}"/>
          </ac:spMkLst>
        </pc:spChg>
        <pc:spChg chg="add del mod">
          <ac:chgData name="Walid Ben Romdhane" userId="6fe82dfa42338168" providerId="LiveId" clId="{96932AD0-632F-4B43-ACF4-B29AD38300E6}" dt="2021-09-17T10:30:52.988" v="6958"/>
          <ac:spMkLst>
            <pc:docMk/>
            <pc:sldMk cId="4081672964" sldId="604"/>
            <ac:spMk id="28" creationId="{6E6474C9-5FAE-40A0-8235-1D6322173998}"/>
          </ac:spMkLst>
        </pc:spChg>
        <pc:spChg chg="add del mod">
          <ac:chgData name="Walid Ben Romdhane" userId="6fe82dfa42338168" providerId="LiveId" clId="{96932AD0-632F-4B43-ACF4-B29AD38300E6}" dt="2021-09-17T10:30:52.988" v="6958"/>
          <ac:spMkLst>
            <pc:docMk/>
            <pc:sldMk cId="4081672964" sldId="604"/>
            <ac:spMk id="29" creationId="{E3972977-3629-4237-A944-B887427E0D65}"/>
          </ac:spMkLst>
        </pc:spChg>
        <pc:spChg chg="add del mod">
          <ac:chgData name="Walid Ben Romdhane" userId="6fe82dfa42338168" providerId="LiveId" clId="{96932AD0-632F-4B43-ACF4-B29AD38300E6}" dt="2021-09-17T10:30:52.988" v="6958"/>
          <ac:spMkLst>
            <pc:docMk/>
            <pc:sldMk cId="4081672964" sldId="604"/>
            <ac:spMk id="30" creationId="{66947FD4-9D2A-4D31-95D4-811C56401468}"/>
          </ac:spMkLst>
        </pc:spChg>
        <pc:spChg chg="del ord">
          <ac:chgData name="Walid Ben Romdhane" userId="6fe82dfa42338168" providerId="LiveId" clId="{96932AD0-632F-4B43-ACF4-B29AD38300E6}" dt="2021-09-17T10:31:02.798" v="6959" actId="478"/>
          <ac:spMkLst>
            <pc:docMk/>
            <pc:sldMk cId="4081672964" sldId="604"/>
            <ac:spMk id="31" creationId="{B5C3B543-E46B-4954-ABA0-F6459B0CB9BE}"/>
          </ac:spMkLst>
        </pc:spChg>
        <pc:spChg chg="del ord">
          <ac:chgData name="Walid Ben Romdhane" userId="6fe82dfa42338168" providerId="LiveId" clId="{96932AD0-632F-4B43-ACF4-B29AD38300E6}" dt="2021-09-17T10:31:09.146" v="6960" actId="478"/>
          <ac:spMkLst>
            <pc:docMk/>
            <pc:sldMk cId="4081672964" sldId="604"/>
            <ac:spMk id="32" creationId="{9FF34D51-6EEE-48B0-878E-CFE2BC259DE8}"/>
          </ac:spMkLst>
        </pc:spChg>
        <pc:spChg chg="del ord">
          <ac:chgData name="Walid Ben Romdhane" userId="6fe82dfa42338168" providerId="LiveId" clId="{96932AD0-632F-4B43-ACF4-B29AD38300E6}" dt="2021-09-17T10:31:09.146" v="6960" actId="478"/>
          <ac:spMkLst>
            <pc:docMk/>
            <pc:sldMk cId="4081672964" sldId="604"/>
            <ac:spMk id="33" creationId="{F13AFB96-8F16-4E61-A715-804750345B9C}"/>
          </ac:spMkLst>
        </pc:spChg>
        <pc:spChg chg="add del mod">
          <ac:chgData name="Walid Ben Romdhane" userId="6fe82dfa42338168" providerId="LiveId" clId="{96932AD0-632F-4B43-ACF4-B29AD38300E6}" dt="2021-09-17T10:30:52.988" v="6958"/>
          <ac:spMkLst>
            <pc:docMk/>
            <pc:sldMk cId="4081672964" sldId="604"/>
            <ac:spMk id="34" creationId="{6E1E1806-4844-4A94-BBC9-839FEF83EE42}"/>
          </ac:spMkLst>
        </pc:spChg>
        <pc:spChg chg="add del mod">
          <ac:chgData name="Walid Ben Romdhane" userId="6fe82dfa42338168" providerId="LiveId" clId="{96932AD0-632F-4B43-ACF4-B29AD38300E6}" dt="2021-09-17T10:30:52.988" v="6958"/>
          <ac:spMkLst>
            <pc:docMk/>
            <pc:sldMk cId="4081672964" sldId="604"/>
            <ac:spMk id="35" creationId="{A03FE4ED-49AC-4D7F-9B9B-4693CCD32D6A}"/>
          </ac:spMkLst>
        </pc:spChg>
        <pc:spChg chg="add del mod">
          <ac:chgData name="Walid Ben Romdhane" userId="6fe82dfa42338168" providerId="LiveId" clId="{96932AD0-632F-4B43-ACF4-B29AD38300E6}" dt="2021-09-17T10:30:52.988" v="6958"/>
          <ac:spMkLst>
            <pc:docMk/>
            <pc:sldMk cId="4081672964" sldId="604"/>
            <ac:spMk id="36" creationId="{5E827F97-B0C6-48FB-B376-DFA016D48CED}"/>
          </ac:spMkLst>
        </pc:spChg>
        <pc:spChg chg="add del mod">
          <ac:chgData name="Walid Ben Romdhane" userId="6fe82dfa42338168" providerId="LiveId" clId="{96932AD0-632F-4B43-ACF4-B29AD38300E6}" dt="2021-09-17T10:30:52.988" v="6958"/>
          <ac:spMkLst>
            <pc:docMk/>
            <pc:sldMk cId="4081672964" sldId="604"/>
            <ac:spMk id="37" creationId="{8009FEA3-DFC5-4CBD-B3E1-70E2F899CF60}"/>
          </ac:spMkLst>
        </pc:spChg>
        <pc:spChg chg="add del mod">
          <ac:chgData name="Walid Ben Romdhane" userId="6fe82dfa42338168" providerId="LiveId" clId="{96932AD0-632F-4B43-ACF4-B29AD38300E6}" dt="2021-09-17T10:30:52.988" v="6958"/>
          <ac:spMkLst>
            <pc:docMk/>
            <pc:sldMk cId="4081672964" sldId="604"/>
            <ac:spMk id="38" creationId="{B9214699-0BCB-487C-9080-BC1F75C9D581}"/>
          </ac:spMkLst>
        </pc:spChg>
        <pc:spChg chg="add del mod ord">
          <ac:chgData name="Walid Ben Romdhane" userId="6fe82dfa42338168" providerId="LiveId" clId="{96932AD0-632F-4B43-ACF4-B29AD38300E6}" dt="2021-09-17T10:31:34.621" v="6968" actId="478"/>
          <ac:spMkLst>
            <pc:docMk/>
            <pc:sldMk cId="4081672964" sldId="604"/>
            <ac:spMk id="39" creationId="{FA6CFD77-0275-4567-9D70-2CC7BCEB9E4F}"/>
          </ac:spMkLst>
        </pc:spChg>
        <pc:spChg chg="add del mod ord">
          <ac:chgData name="Walid Ben Romdhane" userId="6fe82dfa42338168" providerId="LiveId" clId="{96932AD0-632F-4B43-ACF4-B29AD38300E6}" dt="2021-09-17T10:31:34.621" v="6968" actId="478"/>
          <ac:spMkLst>
            <pc:docMk/>
            <pc:sldMk cId="4081672964" sldId="604"/>
            <ac:spMk id="40" creationId="{03740E13-BF49-4C0B-BCD7-922C3C857A28}"/>
          </ac:spMkLst>
        </pc:spChg>
        <pc:spChg chg="add del mod ord">
          <ac:chgData name="Walid Ben Romdhane" userId="6fe82dfa42338168" providerId="LiveId" clId="{96932AD0-632F-4B43-ACF4-B29AD38300E6}" dt="2021-09-17T10:31:32.441" v="6967" actId="478"/>
          <ac:spMkLst>
            <pc:docMk/>
            <pc:sldMk cId="4081672964" sldId="604"/>
            <ac:spMk id="42" creationId="{A12D0C90-B688-482B-94BF-0B319234CFAA}"/>
          </ac:spMkLst>
        </pc:spChg>
        <pc:spChg chg="add del mod ord">
          <ac:chgData name="Walid Ben Romdhane" userId="6fe82dfa42338168" providerId="LiveId" clId="{96932AD0-632F-4B43-ACF4-B29AD38300E6}" dt="2021-09-17T10:31:32.441" v="6967" actId="478"/>
          <ac:spMkLst>
            <pc:docMk/>
            <pc:sldMk cId="4081672964" sldId="604"/>
            <ac:spMk id="43" creationId="{A0CE3549-6A28-4960-9C9D-B16D584EF038}"/>
          </ac:spMkLst>
        </pc:spChg>
        <pc:spChg chg="add del mod ord">
          <ac:chgData name="Walid Ben Romdhane" userId="6fe82dfa42338168" providerId="LiveId" clId="{96932AD0-632F-4B43-ACF4-B29AD38300E6}" dt="2021-09-17T10:31:32.441" v="6967" actId="478"/>
          <ac:spMkLst>
            <pc:docMk/>
            <pc:sldMk cId="4081672964" sldId="604"/>
            <ac:spMk id="44" creationId="{625C089A-A3DE-4ACD-9385-FB74F07E4234}"/>
          </ac:spMkLst>
        </pc:spChg>
        <pc:spChg chg="add del mod ord">
          <ac:chgData name="Walid Ben Romdhane" userId="6fe82dfa42338168" providerId="LiveId" clId="{96932AD0-632F-4B43-ACF4-B29AD38300E6}" dt="2021-09-17T10:31:32.441" v="6967" actId="478"/>
          <ac:spMkLst>
            <pc:docMk/>
            <pc:sldMk cId="4081672964" sldId="604"/>
            <ac:spMk id="45" creationId="{F8405828-C17A-47DC-BA7C-3D7BC4E56FD2}"/>
          </ac:spMkLst>
        </pc:spChg>
        <pc:spChg chg="add del mod ord">
          <ac:chgData name="Walid Ben Romdhane" userId="6fe82dfa42338168" providerId="LiveId" clId="{96932AD0-632F-4B43-ACF4-B29AD38300E6}" dt="2021-09-17T10:31:32.441" v="6967" actId="478"/>
          <ac:spMkLst>
            <pc:docMk/>
            <pc:sldMk cId="4081672964" sldId="604"/>
            <ac:spMk id="46" creationId="{71E46767-F0A5-4BDC-9894-F1BB36DE332A}"/>
          </ac:spMkLst>
        </pc:spChg>
        <pc:spChg chg="add del mod ord">
          <ac:chgData name="Walid Ben Romdhane" userId="6fe82dfa42338168" providerId="LiveId" clId="{96932AD0-632F-4B43-ACF4-B29AD38300E6}" dt="2021-09-17T10:31:34.621" v="6968" actId="478"/>
          <ac:spMkLst>
            <pc:docMk/>
            <pc:sldMk cId="4081672964" sldId="604"/>
            <ac:spMk id="47" creationId="{4501675D-0FCB-4118-83DC-925B17312844}"/>
          </ac:spMkLst>
        </pc:spChg>
        <pc:spChg chg="add del mod ord">
          <ac:chgData name="Walid Ben Romdhane" userId="6fe82dfa42338168" providerId="LiveId" clId="{96932AD0-632F-4B43-ACF4-B29AD38300E6}" dt="2021-09-17T10:31:32.441" v="6967" actId="478"/>
          <ac:spMkLst>
            <pc:docMk/>
            <pc:sldMk cId="4081672964" sldId="604"/>
            <ac:spMk id="48" creationId="{800BC2BF-BDF1-4DBF-BEE8-6C317171F401}"/>
          </ac:spMkLst>
        </pc:spChg>
        <pc:spChg chg="add del mod ord">
          <ac:chgData name="Walid Ben Romdhane" userId="6fe82dfa42338168" providerId="LiveId" clId="{96932AD0-632F-4B43-ACF4-B29AD38300E6}" dt="2021-09-17T10:31:32.441" v="6967" actId="478"/>
          <ac:spMkLst>
            <pc:docMk/>
            <pc:sldMk cId="4081672964" sldId="604"/>
            <ac:spMk id="49" creationId="{866CF5A7-060F-400D-BBD7-909FC9B02534}"/>
          </ac:spMkLst>
        </pc:spChg>
        <pc:spChg chg="add mod ord">
          <ac:chgData name="Walid Ben Romdhane" userId="6fe82dfa42338168" providerId="LiveId" clId="{96932AD0-632F-4B43-ACF4-B29AD38300E6}" dt="2021-09-17T10:31:38.992" v="6970" actId="167"/>
          <ac:spMkLst>
            <pc:docMk/>
            <pc:sldMk cId="4081672964" sldId="604"/>
            <ac:spMk id="50" creationId="{9B9378EB-7775-42F9-A727-3E8FFC61BB9D}"/>
          </ac:spMkLst>
        </pc:spChg>
        <pc:spChg chg="add mod ord">
          <ac:chgData name="Walid Ben Romdhane" userId="6fe82dfa42338168" providerId="LiveId" clId="{96932AD0-632F-4B43-ACF4-B29AD38300E6}" dt="2021-09-17T10:31:38.992" v="6970" actId="167"/>
          <ac:spMkLst>
            <pc:docMk/>
            <pc:sldMk cId="4081672964" sldId="604"/>
            <ac:spMk id="51" creationId="{21E827FF-3362-463D-81C8-A49A6929AFCF}"/>
          </ac:spMkLst>
        </pc:spChg>
        <pc:spChg chg="add mod ord">
          <ac:chgData name="Walid Ben Romdhane" userId="6fe82dfa42338168" providerId="LiveId" clId="{96932AD0-632F-4B43-ACF4-B29AD38300E6}" dt="2021-09-17T10:31:38.992" v="6970" actId="167"/>
          <ac:spMkLst>
            <pc:docMk/>
            <pc:sldMk cId="4081672964" sldId="604"/>
            <ac:spMk id="53" creationId="{E6D62568-B861-4BB5-AB92-B6C59BBE7B02}"/>
          </ac:spMkLst>
        </pc:spChg>
        <pc:spChg chg="add mod ord">
          <ac:chgData name="Walid Ben Romdhane" userId="6fe82dfa42338168" providerId="LiveId" clId="{96932AD0-632F-4B43-ACF4-B29AD38300E6}" dt="2021-09-17T10:31:38.992" v="6970" actId="167"/>
          <ac:spMkLst>
            <pc:docMk/>
            <pc:sldMk cId="4081672964" sldId="604"/>
            <ac:spMk id="54" creationId="{905AB451-14A2-404C-A305-E5BE06105D34}"/>
          </ac:spMkLst>
        </pc:spChg>
        <pc:spChg chg="add mod ord">
          <ac:chgData name="Walid Ben Romdhane" userId="6fe82dfa42338168" providerId="LiveId" clId="{96932AD0-632F-4B43-ACF4-B29AD38300E6}" dt="2021-09-17T10:31:38.992" v="6970" actId="167"/>
          <ac:spMkLst>
            <pc:docMk/>
            <pc:sldMk cId="4081672964" sldId="604"/>
            <ac:spMk id="55" creationId="{229622A4-96DD-4C18-85B3-BBBA1454578B}"/>
          </ac:spMkLst>
        </pc:spChg>
        <pc:spChg chg="add mod ord">
          <ac:chgData name="Walid Ben Romdhane" userId="6fe82dfa42338168" providerId="LiveId" clId="{96932AD0-632F-4B43-ACF4-B29AD38300E6}" dt="2021-09-17T10:31:38.992" v="6970" actId="167"/>
          <ac:spMkLst>
            <pc:docMk/>
            <pc:sldMk cId="4081672964" sldId="604"/>
            <ac:spMk id="56" creationId="{8F21ED64-635B-4889-9760-739EFEB98BF7}"/>
          </ac:spMkLst>
        </pc:spChg>
        <pc:spChg chg="add mod ord">
          <ac:chgData name="Walid Ben Romdhane" userId="6fe82dfa42338168" providerId="LiveId" clId="{96932AD0-632F-4B43-ACF4-B29AD38300E6}" dt="2021-09-17T10:31:38.992" v="6970" actId="167"/>
          <ac:spMkLst>
            <pc:docMk/>
            <pc:sldMk cId="4081672964" sldId="604"/>
            <ac:spMk id="57" creationId="{04F9B5B0-220C-4B33-BEB6-F80821C676F3}"/>
          </ac:spMkLst>
        </pc:spChg>
        <pc:spChg chg="add mod ord">
          <ac:chgData name="Walid Ben Romdhane" userId="6fe82dfa42338168" providerId="LiveId" clId="{96932AD0-632F-4B43-ACF4-B29AD38300E6}" dt="2021-09-17T10:31:38.992" v="6970" actId="167"/>
          <ac:spMkLst>
            <pc:docMk/>
            <pc:sldMk cId="4081672964" sldId="604"/>
            <ac:spMk id="58" creationId="{8FB408AD-4110-4724-866E-188595510682}"/>
          </ac:spMkLst>
        </pc:spChg>
        <pc:spChg chg="add del mod ord">
          <ac:chgData name="Walid Ben Romdhane" userId="6fe82dfa42338168" providerId="LiveId" clId="{96932AD0-632F-4B43-ACF4-B29AD38300E6}" dt="2021-09-17T10:32:42.448" v="7020" actId="478"/>
          <ac:spMkLst>
            <pc:docMk/>
            <pc:sldMk cId="4081672964" sldId="604"/>
            <ac:spMk id="59" creationId="{A88637A5-00B4-47C1-99F4-A64EF8821DEC}"/>
          </ac:spMkLst>
        </pc:spChg>
        <pc:spChg chg="add del mod ord">
          <ac:chgData name="Walid Ben Romdhane" userId="6fe82dfa42338168" providerId="LiveId" clId="{96932AD0-632F-4B43-ACF4-B29AD38300E6}" dt="2021-09-17T10:32:42.448" v="7020" actId="478"/>
          <ac:spMkLst>
            <pc:docMk/>
            <pc:sldMk cId="4081672964" sldId="604"/>
            <ac:spMk id="60" creationId="{9DA1473A-DBBB-464D-B132-4746A2A8F6F3}"/>
          </ac:spMkLst>
        </pc:spChg>
        <pc:spChg chg="add del mod">
          <ac:chgData name="Walid Ben Romdhane" userId="6fe82dfa42338168" providerId="LiveId" clId="{96932AD0-632F-4B43-ACF4-B29AD38300E6}" dt="2021-09-17T10:35:36.313" v="7051" actId="478"/>
          <ac:spMkLst>
            <pc:docMk/>
            <pc:sldMk cId="4081672964" sldId="604"/>
            <ac:spMk id="61" creationId="{49CB3787-945A-4BEB-99F6-59397A7E954B}"/>
          </ac:spMkLst>
        </pc:spChg>
        <pc:spChg chg="add del mod">
          <ac:chgData name="Walid Ben Romdhane" userId="6fe82dfa42338168" providerId="LiveId" clId="{96932AD0-632F-4B43-ACF4-B29AD38300E6}" dt="2021-09-17T10:35:36.313" v="7051" actId="478"/>
          <ac:spMkLst>
            <pc:docMk/>
            <pc:sldMk cId="4081672964" sldId="604"/>
            <ac:spMk id="62" creationId="{12433E1D-0846-4B6E-84BF-0AF16B0DC3BB}"/>
          </ac:spMkLst>
        </pc:spChg>
        <pc:spChg chg="add del mod">
          <ac:chgData name="Walid Ben Romdhane" userId="6fe82dfa42338168" providerId="LiveId" clId="{96932AD0-632F-4B43-ACF4-B29AD38300E6}" dt="2021-09-17T10:35:34.658" v="7050" actId="21"/>
          <ac:spMkLst>
            <pc:docMk/>
            <pc:sldMk cId="4081672964" sldId="604"/>
            <ac:spMk id="63" creationId="{6D5D9007-3B23-4F52-A619-116E49BF3E14}"/>
          </ac:spMkLst>
        </pc:spChg>
        <pc:spChg chg="add del mod">
          <ac:chgData name="Walid Ben Romdhane" userId="6fe82dfa42338168" providerId="LiveId" clId="{96932AD0-632F-4B43-ACF4-B29AD38300E6}" dt="2021-09-17T10:35:34.658" v="7050" actId="21"/>
          <ac:spMkLst>
            <pc:docMk/>
            <pc:sldMk cId="4081672964" sldId="604"/>
            <ac:spMk id="64" creationId="{9BD2D185-BA52-4771-8DBE-6B59091A2F6A}"/>
          </ac:spMkLst>
        </pc:spChg>
        <pc:spChg chg="add mod">
          <ac:chgData name="Walid Ben Romdhane" userId="6fe82dfa42338168" providerId="LiveId" clId="{96932AD0-632F-4B43-ACF4-B29AD38300E6}" dt="2021-09-17T10:34:14.349" v="7038" actId="1076"/>
          <ac:spMkLst>
            <pc:docMk/>
            <pc:sldMk cId="4081672964" sldId="604"/>
            <ac:spMk id="65" creationId="{95C5CF04-68C1-4C08-9F73-6C38386D8003}"/>
          </ac:spMkLst>
        </pc:spChg>
        <pc:spChg chg="add del mod">
          <ac:chgData name="Walid Ben Romdhane" userId="6fe82dfa42338168" providerId="LiveId" clId="{96932AD0-632F-4B43-ACF4-B29AD38300E6}" dt="2021-09-17T10:36:13.847" v="7058" actId="478"/>
          <ac:spMkLst>
            <pc:docMk/>
            <pc:sldMk cId="4081672964" sldId="604"/>
            <ac:spMk id="66" creationId="{B2FF6CE5-03D3-4D06-BA54-9EF1C1F07487}"/>
          </ac:spMkLst>
        </pc:spChg>
        <pc:spChg chg="add del mod">
          <ac:chgData name="Walid Ben Romdhane" userId="6fe82dfa42338168" providerId="LiveId" clId="{96932AD0-632F-4B43-ACF4-B29AD38300E6}" dt="2021-09-17T10:36:13.847" v="7058" actId="478"/>
          <ac:spMkLst>
            <pc:docMk/>
            <pc:sldMk cId="4081672964" sldId="604"/>
            <ac:spMk id="67" creationId="{F071E620-47CB-4EDE-8387-1FA76727C969}"/>
          </ac:spMkLst>
        </pc:spChg>
        <pc:spChg chg="add del mod">
          <ac:chgData name="Walid Ben Romdhane" userId="6fe82dfa42338168" providerId="LiveId" clId="{96932AD0-632F-4B43-ACF4-B29AD38300E6}" dt="2021-09-17T10:36:11.925" v="7057" actId="478"/>
          <ac:spMkLst>
            <pc:docMk/>
            <pc:sldMk cId="4081672964" sldId="604"/>
            <ac:spMk id="68" creationId="{2ECFEE53-8C57-4B71-9CD8-BCB4A275105D}"/>
          </ac:spMkLst>
        </pc:spChg>
        <pc:spChg chg="add del mod">
          <ac:chgData name="Walid Ben Romdhane" userId="6fe82dfa42338168" providerId="LiveId" clId="{96932AD0-632F-4B43-ACF4-B29AD38300E6}" dt="2021-09-17T10:36:11.925" v="7057" actId="478"/>
          <ac:spMkLst>
            <pc:docMk/>
            <pc:sldMk cId="4081672964" sldId="604"/>
            <ac:spMk id="69" creationId="{61DA11F6-5C2A-4402-B2E5-57F7C40A1F44}"/>
          </ac:spMkLst>
        </pc:spChg>
        <pc:spChg chg="add mod">
          <ac:chgData name="Walid Ben Romdhane" userId="6fe82dfa42338168" providerId="LiveId" clId="{96932AD0-632F-4B43-ACF4-B29AD38300E6}" dt="2021-09-17T10:36:14.934" v="7059"/>
          <ac:spMkLst>
            <pc:docMk/>
            <pc:sldMk cId="4081672964" sldId="604"/>
            <ac:spMk id="70" creationId="{573E2C94-37FE-4B69-81E0-1A3603D11A3F}"/>
          </ac:spMkLst>
        </pc:spChg>
        <pc:spChg chg="add del mod">
          <ac:chgData name="Walid Ben Romdhane" userId="6fe82dfa42338168" providerId="LiveId" clId="{96932AD0-632F-4B43-ACF4-B29AD38300E6}" dt="2021-09-17T10:39:40.301" v="7096" actId="478"/>
          <ac:spMkLst>
            <pc:docMk/>
            <pc:sldMk cId="4081672964" sldId="604"/>
            <ac:spMk id="71" creationId="{08908E65-6232-4FA7-B898-BAB808BD4736}"/>
          </ac:spMkLst>
        </pc:spChg>
        <pc:spChg chg="add mod">
          <ac:chgData name="Walid Ben Romdhane" userId="6fe82dfa42338168" providerId="LiveId" clId="{96932AD0-632F-4B43-ACF4-B29AD38300E6}" dt="2021-09-17T10:36:25.183" v="7062" actId="1076"/>
          <ac:spMkLst>
            <pc:docMk/>
            <pc:sldMk cId="4081672964" sldId="604"/>
            <ac:spMk id="72" creationId="{FF958AC7-614A-433F-BF6E-87D126BE86AB}"/>
          </ac:spMkLst>
        </pc:spChg>
        <pc:spChg chg="add del mod">
          <ac:chgData name="Walid Ben Romdhane" userId="6fe82dfa42338168" providerId="LiveId" clId="{96932AD0-632F-4B43-ACF4-B29AD38300E6}" dt="2021-09-17T10:39:36.666" v="7095" actId="478"/>
          <ac:spMkLst>
            <pc:docMk/>
            <pc:sldMk cId="4081672964" sldId="604"/>
            <ac:spMk id="73" creationId="{4FD5A697-AF02-4A4E-8CE6-32018666A211}"/>
          </ac:spMkLst>
        </pc:spChg>
        <pc:spChg chg="add mod">
          <ac:chgData name="Walid Ben Romdhane" userId="6fe82dfa42338168" providerId="LiveId" clId="{96932AD0-632F-4B43-ACF4-B29AD38300E6}" dt="2021-09-17T10:39:40.661" v="7097"/>
          <ac:spMkLst>
            <pc:docMk/>
            <pc:sldMk cId="4081672964" sldId="604"/>
            <ac:spMk id="74" creationId="{B208D2F6-4E36-41F4-BA7A-E89992EECDFE}"/>
          </ac:spMkLst>
        </pc:spChg>
        <pc:spChg chg="add mod">
          <ac:chgData name="Walid Ben Romdhane" userId="6fe82dfa42338168" providerId="LiveId" clId="{96932AD0-632F-4B43-ACF4-B29AD38300E6}" dt="2021-09-17T10:39:45.884" v="7099" actId="1076"/>
          <ac:spMkLst>
            <pc:docMk/>
            <pc:sldMk cId="4081672964" sldId="604"/>
            <ac:spMk id="75" creationId="{BE560A68-4F7D-4F4A-86D2-AB787889836B}"/>
          </ac:spMkLst>
        </pc:spChg>
        <pc:cxnChg chg="del">
          <ac:chgData name="Walid Ben Romdhane" userId="6fe82dfa42338168" providerId="LiveId" clId="{96932AD0-632F-4B43-ACF4-B29AD38300E6}" dt="2021-09-17T10:31:02.798" v="6959" actId="478"/>
          <ac:cxnSpMkLst>
            <pc:docMk/>
            <pc:sldMk cId="4081672964" sldId="604"/>
            <ac:cxnSpMk id="7" creationId="{99C334C5-F19D-452B-896E-7F34FA2B5B28}"/>
          </ac:cxnSpMkLst>
        </pc:cxnChg>
        <pc:cxnChg chg="add del mod">
          <ac:chgData name="Walid Ben Romdhane" userId="6fe82dfa42338168" providerId="LiveId" clId="{96932AD0-632F-4B43-ACF4-B29AD38300E6}" dt="2021-09-17T10:30:52.988" v="6958"/>
          <ac:cxnSpMkLst>
            <pc:docMk/>
            <pc:sldMk cId="4081672964" sldId="604"/>
            <ac:cxnSpMk id="25" creationId="{C436573B-B712-4CC6-97B5-31D24277A0CE}"/>
          </ac:cxnSpMkLst>
        </pc:cxnChg>
        <pc:cxnChg chg="add del mod ord">
          <ac:chgData name="Walid Ben Romdhane" userId="6fe82dfa42338168" providerId="LiveId" clId="{96932AD0-632F-4B43-ACF4-B29AD38300E6}" dt="2021-09-17T10:31:32.441" v="6967" actId="478"/>
          <ac:cxnSpMkLst>
            <pc:docMk/>
            <pc:sldMk cId="4081672964" sldId="604"/>
            <ac:cxnSpMk id="41" creationId="{2748A954-C521-4144-9A6A-E0A5B6D6C836}"/>
          </ac:cxnSpMkLst>
        </pc:cxnChg>
        <pc:cxnChg chg="add mod ord">
          <ac:chgData name="Walid Ben Romdhane" userId="6fe82dfa42338168" providerId="LiveId" clId="{96932AD0-632F-4B43-ACF4-B29AD38300E6}" dt="2021-09-17T10:31:38.992" v="6970" actId="167"/>
          <ac:cxnSpMkLst>
            <pc:docMk/>
            <pc:sldMk cId="4081672964" sldId="604"/>
            <ac:cxnSpMk id="52" creationId="{6AD6BBC0-9676-4B3F-832D-AD07A5931264}"/>
          </ac:cxnSpMkLst>
        </pc:cxnChg>
      </pc:sldChg>
      <pc:sldChg chg="addSp delSp modSp add mod">
        <pc:chgData name="Walid Ben Romdhane" userId="6fe82dfa42338168" providerId="LiveId" clId="{96932AD0-632F-4B43-ACF4-B29AD38300E6}" dt="2021-09-17T10:41:05.288" v="7104" actId="166"/>
        <pc:sldMkLst>
          <pc:docMk/>
          <pc:sldMk cId="4261827401" sldId="605"/>
        </pc:sldMkLst>
        <pc:spChg chg="del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8" creationId="{5EDFA457-697C-43FA-B946-AB09B865909B}"/>
          </ac:spMkLst>
        </pc:spChg>
        <pc:spChg chg="del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9" creationId="{B4A86F0F-830F-4A29-ADC6-1ACE9B6BF1FD}"/>
          </ac:spMkLst>
        </pc:spChg>
        <pc:spChg chg="del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11" creationId="{20893BFF-4682-4A41-A431-35C5D33D07EF}"/>
          </ac:spMkLst>
        </pc:spChg>
        <pc:spChg chg="mod">
          <ac:chgData name="Walid Ben Romdhane" userId="6fe82dfa42338168" providerId="LiveId" clId="{96932AD0-632F-4B43-ACF4-B29AD38300E6}" dt="2021-09-17T09:22:00.430" v="5350" actId="12788"/>
          <ac:spMkLst>
            <pc:docMk/>
            <pc:sldMk cId="4261827401" sldId="605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13" creationId="{365B597B-F62D-42B3-A1F0-3424B0C1FBCA}"/>
          </ac:spMkLst>
        </pc:spChg>
        <pc:spChg chg="del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16" creationId="{1E792ACA-AC35-4455-9DD9-054A63047C5D}"/>
          </ac:spMkLst>
        </pc:spChg>
        <pc:spChg chg="del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17" creationId="{7F1A74A2-DB24-4168-BCC4-B38F237C188A}"/>
          </ac:spMkLst>
        </pc:spChg>
        <pc:spChg chg="del">
          <ac:chgData name="Walid Ben Romdhane" userId="6fe82dfa42338168" providerId="LiveId" clId="{96932AD0-632F-4B43-ACF4-B29AD38300E6}" dt="2021-09-16T16:24:10.739" v="1900" actId="478"/>
          <ac:spMkLst>
            <pc:docMk/>
            <pc:sldMk cId="4261827401" sldId="605"/>
            <ac:spMk id="18" creationId="{05959209-566B-4755-A76E-CB0D40F21274}"/>
          </ac:spMkLst>
        </pc:spChg>
        <pc:spChg chg="del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19" creationId="{7537C695-B357-49D2-9A92-E666F60218DD}"/>
          </ac:spMkLst>
        </pc:spChg>
        <pc:spChg chg="del mod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20" creationId="{64EF8EA2-0CC9-452A-8AD0-DB9B065FB5D2}"/>
          </ac:spMkLst>
        </pc:spChg>
        <pc:spChg chg="del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21" creationId="{EF38AC4D-BBFA-423A-BEDD-9E0C6A8FEE4D}"/>
          </ac:spMkLst>
        </pc:spChg>
        <pc:spChg chg="add mod ord">
          <ac:chgData name="Walid Ben Romdhane" userId="6fe82dfa42338168" providerId="LiveId" clId="{96932AD0-632F-4B43-ACF4-B29AD38300E6}" dt="2021-09-17T10:39:26.955" v="7092" actId="167"/>
          <ac:spMkLst>
            <pc:docMk/>
            <pc:sldMk cId="4261827401" sldId="605"/>
            <ac:spMk id="23" creationId="{FE76D2F1-BE29-47FB-834F-A357E7CA981E}"/>
          </ac:spMkLst>
        </pc:spChg>
        <pc:spChg chg="add del mod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24" creationId="{725FBC17-8F63-4ECC-943C-26CC0E1C38A7}"/>
          </ac:spMkLst>
        </pc:spChg>
        <pc:spChg chg="add del mod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25" creationId="{3F4D3893-716C-45D3-A3A4-F5D5A41C264C}"/>
          </ac:spMkLst>
        </pc:spChg>
        <pc:spChg chg="del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26" creationId="{D811A34F-CAA7-4E49-AB25-6C0A4D061C0D}"/>
          </ac:spMkLst>
        </pc:spChg>
        <pc:spChg chg="del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27" creationId="{99378F6B-3A42-4ACF-86BA-1500CD8F9781}"/>
          </ac:spMkLst>
        </pc:spChg>
        <pc:spChg chg="add del mod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28" creationId="{06959715-2F16-48D5-A987-F8F2EA932C0C}"/>
          </ac:spMkLst>
        </pc:spChg>
        <pc:spChg chg="add mod ord">
          <ac:chgData name="Walid Ben Romdhane" userId="6fe82dfa42338168" providerId="LiveId" clId="{96932AD0-632F-4B43-ACF4-B29AD38300E6}" dt="2021-09-17T10:41:05.288" v="7104" actId="166"/>
          <ac:spMkLst>
            <pc:docMk/>
            <pc:sldMk cId="4261827401" sldId="605"/>
            <ac:spMk id="29" creationId="{2154F489-20C8-4DFC-83C2-F816DB56E663}"/>
          </ac:spMkLst>
        </pc:spChg>
        <pc:spChg chg="add mod ord">
          <ac:chgData name="Walid Ben Romdhane" userId="6fe82dfa42338168" providerId="LiveId" clId="{96932AD0-632F-4B43-ACF4-B29AD38300E6}" dt="2021-09-17T10:37:15.386" v="7067" actId="167"/>
          <ac:spMkLst>
            <pc:docMk/>
            <pc:sldMk cId="4261827401" sldId="605"/>
            <ac:spMk id="30" creationId="{190DE44C-D308-44C9-8A5F-CE912BA15D5F}"/>
          </ac:spMkLst>
        </pc:spChg>
        <pc:spChg chg="add mod ord">
          <ac:chgData name="Walid Ben Romdhane" userId="6fe82dfa42338168" providerId="LiveId" clId="{96932AD0-632F-4B43-ACF4-B29AD38300E6}" dt="2021-09-17T10:41:05.288" v="7104" actId="166"/>
          <ac:spMkLst>
            <pc:docMk/>
            <pc:sldMk cId="4261827401" sldId="605"/>
            <ac:spMk id="31" creationId="{C4C4CA94-D049-4317-9661-E02190C79E0C}"/>
          </ac:spMkLst>
        </pc:spChg>
        <pc:spChg chg="add mod ord">
          <ac:chgData name="Walid Ben Romdhane" userId="6fe82dfa42338168" providerId="LiveId" clId="{96932AD0-632F-4B43-ACF4-B29AD38300E6}" dt="2021-09-17T10:41:05.288" v="7104" actId="166"/>
          <ac:spMkLst>
            <pc:docMk/>
            <pc:sldMk cId="4261827401" sldId="605"/>
            <ac:spMk id="32" creationId="{CA8C8212-65D8-40E1-AAEB-514EB3A45513}"/>
          </ac:spMkLst>
        </pc:spChg>
        <pc:spChg chg="add mod ord">
          <ac:chgData name="Walid Ben Romdhane" userId="6fe82dfa42338168" providerId="LiveId" clId="{96932AD0-632F-4B43-ACF4-B29AD38300E6}" dt="2021-09-17T10:37:15.386" v="7067" actId="167"/>
          <ac:spMkLst>
            <pc:docMk/>
            <pc:sldMk cId="4261827401" sldId="605"/>
            <ac:spMk id="33" creationId="{4F4451DA-8EC6-46EA-9BB9-3C6769C2F3F7}"/>
          </ac:spMkLst>
        </pc:spChg>
        <pc:spChg chg="add mod ord">
          <ac:chgData name="Walid Ben Romdhane" userId="6fe82dfa42338168" providerId="LiveId" clId="{96932AD0-632F-4B43-ACF4-B29AD38300E6}" dt="2021-09-17T10:41:05.288" v="7104" actId="166"/>
          <ac:spMkLst>
            <pc:docMk/>
            <pc:sldMk cId="4261827401" sldId="605"/>
            <ac:spMk id="34" creationId="{539B6F41-D69B-4161-B6E6-392955C5F112}"/>
          </ac:spMkLst>
        </pc:spChg>
        <pc:spChg chg="add mod ord">
          <ac:chgData name="Walid Ben Romdhane" userId="6fe82dfa42338168" providerId="LiveId" clId="{96932AD0-632F-4B43-ACF4-B29AD38300E6}" dt="2021-09-17T10:41:05.288" v="7104" actId="166"/>
          <ac:spMkLst>
            <pc:docMk/>
            <pc:sldMk cId="4261827401" sldId="605"/>
            <ac:spMk id="35" creationId="{B1B17674-BC97-4C26-B099-369B3120D6F5}"/>
          </ac:spMkLst>
        </pc:spChg>
        <pc:spChg chg="add mod ord">
          <ac:chgData name="Walid Ben Romdhane" userId="6fe82dfa42338168" providerId="LiveId" clId="{96932AD0-632F-4B43-ACF4-B29AD38300E6}" dt="2021-09-17T10:41:05.288" v="7104" actId="166"/>
          <ac:spMkLst>
            <pc:docMk/>
            <pc:sldMk cId="4261827401" sldId="605"/>
            <ac:spMk id="36" creationId="{A6D10583-F9AB-4D98-A263-3F6AE152280F}"/>
          </ac:spMkLst>
        </pc:spChg>
        <pc:spChg chg="add mod ord">
          <ac:chgData name="Walid Ben Romdhane" userId="6fe82dfa42338168" providerId="LiveId" clId="{96932AD0-632F-4B43-ACF4-B29AD38300E6}" dt="2021-09-17T10:37:26.919" v="7082" actId="1038"/>
          <ac:spMkLst>
            <pc:docMk/>
            <pc:sldMk cId="4261827401" sldId="605"/>
            <ac:spMk id="37" creationId="{73982FCF-4BC4-4ADB-B558-FF8582EC3684}"/>
          </ac:spMkLst>
        </pc:spChg>
        <pc:spChg chg="add mod ord">
          <ac:chgData name="Walid Ben Romdhane" userId="6fe82dfa42338168" providerId="LiveId" clId="{96932AD0-632F-4B43-ACF4-B29AD38300E6}" dt="2021-09-17T10:41:05.288" v="7104" actId="166"/>
          <ac:spMkLst>
            <pc:docMk/>
            <pc:sldMk cId="4261827401" sldId="605"/>
            <ac:spMk id="38" creationId="{03F9CEBF-1E46-41D9-B8A1-C6EBED1D0D8E}"/>
          </ac:spMkLst>
        </pc:spChg>
        <pc:spChg chg="add mod ord">
          <ac:chgData name="Walid Ben Romdhane" userId="6fe82dfa42338168" providerId="LiveId" clId="{96932AD0-632F-4B43-ACF4-B29AD38300E6}" dt="2021-09-17T10:41:05.288" v="7104" actId="166"/>
          <ac:spMkLst>
            <pc:docMk/>
            <pc:sldMk cId="4261827401" sldId="605"/>
            <ac:spMk id="39" creationId="{DB0D9BC0-B0B4-402F-B5C9-6F25C3F987A9}"/>
          </ac:spMkLst>
        </pc:spChg>
        <pc:spChg chg="add mod ord">
          <ac:chgData name="Walid Ben Romdhane" userId="6fe82dfa42338168" providerId="LiveId" clId="{96932AD0-632F-4B43-ACF4-B29AD38300E6}" dt="2021-09-17T10:41:05.288" v="7104" actId="166"/>
          <ac:spMkLst>
            <pc:docMk/>
            <pc:sldMk cId="4261827401" sldId="605"/>
            <ac:spMk id="40" creationId="{54DAAD81-4206-4CEA-A4CD-872CD2EEE4FF}"/>
          </ac:spMkLst>
        </pc:spChg>
        <pc:cxnChg chg="ord">
          <ac:chgData name="Walid Ben Romdhane" userId="6fe82dfa42338168" providerId="LiveId" clId="{96932AD0-632F-4B43-ACF4-B29AD38300E6}" dt="2021-09-17T10:38:17.043" v="7087" actId="167"/>
          <ac:cxnSpMkLst>
            <pc:docMk/>
            <pc:sldMk cId="4261827401" sldId="605"/>
            <ac:cxnSpMk id="7" creationId="{99C334C5-F19D-452B-896E-7F34FA2B5B28}"/>
          </ac:cxnSpMkLst>
        </pc:cxnChg>
      </pc:sldChg>
      <pc:sldChg chg="addSp delSp modSp add mod modTransition">
        <pc:chgData name="Walid Ben Romdhane" userId="6fe82dfa42338168" providerId="LiveId" clId="{96932AD0-632F-4B43-ACF4-B29AD38300E6}" dt="2021-09-17T10:40:28.215" v="7103" actId="166"/>
        <pc:sldMkLst>
          <pc:docMk/>
          <pc:sldMk cId="3303083423" sldId="606"/>
        </pc:sldMkLst>
        <pc:spChg chg="del">
          <ac:chgData name="Walid Ben Romdhane" userId="6fe82dfa42338168" providerId="LiveId" clId="{96932AD0-632F-4B43-ACF4-B29AD38300E6}" dt="2021-09-17T10:37:48.602" v="7083" actId="478"/>
          <ac:spMkLst>
            <pc:docMk/>
            <pc:sldMk cId="3303083423" sldId="606"/>
            <ac:spMk id="8" creationId="{5EDFA457-697C-43FA-B946-AB09B865909B}"/>
          </ac:spMkLst>
        </pc:spChg>
        <pc:spChg chg="del">
          <ac:chgData name="Walid Ben Romdhane" userId="6fe82dfa42338168" providerId="LiveId" clId="{96932AD0-632F-4B43-ACF4-B29AD38300E6}" dt="2021-09-17T10:37:48.602" v="7083" actId="478"/>
          <ac:spMkLst>
            <pc:docMk/>
            <pc:sldMk cId="3303083423" sldId="606"/>
            <ac:spMk id="9" creationId="{B4A86F0F-830F-4A29-ADC6-1ACE9B6BF1FD}"/>
          </ac:spMkLst>
        </pc:spChg>
        <pc:spChg chg="del">
          <ac:chgData name="Walid Ben Romdhane" userId="6fe82dfa42338168" providerId="LiveId" clId="{96932AD0-632F-4B43-ACF4-B29AD38300E6}" dt="2021-09-17T10:37:48.602" v="7083" actId="478"/>
          <ac:spMkLst>
            <pc:docMk/>
            <pc:sldMk cId="3303083423" sldId="606"/>
            <ac:spMk id="11" creationId="{20893BFF-4682-4A41-A431-35C5D33D07EF}"/>
          </ac:spMkLst>
        </pc:spChg>
        <pc:spChg chg="mod">
          <ac:chgData name="Walid Ben Romdhane" userId="6fe82dfa42338168" providerId="LiveId" clId="{96932AD0-632F-4B43-ACF4-B29AD38300E6}" dt="2021-09-17T09:21:58.979" v="5349" actId="12788"/>
          <ac:spMkLst>
            <pc:docMk/>
            <pc:sldMk cId="3303083423" sldId="606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7T10:37:48.602" v="7083" actId="478"/>
          <ac:spMkLst>
            <pc:docMk/>
            <pc:sldMk cId="3303083423" sldId="606"/>
            <ac:spMk id="13" creationId="{365B597B-F62D-42B3-A1F0-3424B0C1FBCA}"/>
          </ac:spMkLst>
        </pc:spChg>
        <pc:spChg chg="del">
          <ac:chgData name="Walid Ben Romdhane" userId="6fe82dfa42338168" providerId="LiveId" clId="{96932AD0-632F-4B43-ACF4-B29AD38300E6}" dt="2021-09-17T10:37:48.602" v="7083" actId="478"/>
          <ac:spMkLst>
            <pc:docMk/>
            <pc:sldMk cId="3303083423" sldId="606"/>
            <ac:spMk id="16" creationId="{1E792ACA-AC35-4455-9DD9-054A63047C5D}"/>
          </ac:spMkLst>
        </pc:spChg>
        <pc:spChg chg="del">
          <ac:chgData name="Walid Ben Romdhane" userId="6fe82dfa42338168" providerId="LiveId" clId="{96932AD0-632F-4B43-ACF4-B29AD38300E6}" dt="2021-09-17T10:37:48.602" v="7083" actId="478"/>
          <ac:spMkLst>
            <pc:docMk/>
            <pc:sldMk cId="3303083423" sldId="606"/>
            <ac:spMk id="17" creationId="{7F1A74A2-DB24-4168-BCC4-B38F237C188A}"/>
          </ac:spMkLst>
        </pc:spChg>
        <pc:spChg chg="del">
          <ac:chgData name="Walid Ben Romdhane" userId="6fe82dfa42338168" providerId="LiveId" clId="{96932AD0-632F-4B43-ACF4-B29AD38300E6}" dt="2021-09-17T10:37:48.602" v="7083" actId="478"/>
          <ac:spMkLst>
            <pc:docMk/>
            <pc:sldMk cId="3303083423" sldId="606"/>
            <ac:spMk id="19" creationId="{7537C695-B357-49D2-9A92-E666F60218DD}"/>
          </ac:spMkLst>
        </pc:spChg>
        <pc:spChg chg="del">
          <ac:chgData name="Walid Ben Romdhane" userId="6fe82dfa42338168" providerId="LiveId" clId="{96932AD0-632F-4B43-ACF4-B29AD38300E6}" dt="2021-09-17T10:37:48.602" v="7083" actId="478"/>
          <ac:spMkLst>
            <pc:docMk/>
            <pc:sldMk cId="3303083423" sldId="606"/>
            <ac:spMk id="20" creationId="{64EF8EA2-0CC9-452A-8AD0-DB9B065FB5D2}"/>
          </ac:spMkLst>
        </pc:spChg>
        <pc:spChg chg="del">
          <ac:chgData name="Walid Ben Romdhane" userId="6fe82dfa42338168" providerId="LiveId" clId="{96932AD0-632F-4B43-ACF4-B29AD38300E6}" dt="2021-09-17T10:37:48.602" v="7083" actId="478"/>
          <ac:spMkLst>
            <pc:docMk/>
            <pc:sldMk cId="3303083423" sldId="606"/>
            <ac:spMk id="21" creationId="{EF38AC4D-BBFA-423A-BEDD-9E0C6A8FEE4D}"/>
          </ac:spMkLst>
        </pc:spChg>
        <pc:spChg chg="del">
          <ac:chgData name="Walid Ben Romdhane" userId="6fe82dfa42338168" providerId="LiveId" clId="{96932AD0-632F-4B43-ACF4-B29AD38300E6}" dt="2021-09-16T16:25:51.562" v="1965" actId="478"/>
          <ac:spMkLst>
            <pc:docMk/>
            <pc:sldMk cId="3303083423" sldId="606"/>
            <ac:spMk id="24" creationId="{725FBC17-8F63-4ECC-943C-26CC0E1C38A7}"/>
          </ac:spMkLst>
        </pc:spChg>
        <pc:spChg chg="add mod">
          <ac:chgData name="Walid Ben Romdhane" userId="6fe82dfa42338168" providerId="LiveId" clId="{96932AD0-632F-4B43-ACF4-B29AD38300E6}" dt="2021-09-17T10:37:49.417" v="7084"/>
          <ac:spMkLst>
            <pc:docMk/>
            <pc:sldMk cId="3303083423" sldId="606"/>
            <ac:spMk id="24" creationId="{E49196EF-3976-4509-9F2E-EA3822B0B8DF}"/>
          </ac:spMkLst>
        </pc:spChg>
        <pc:spChg chg="del">
          <ac:chgData name="Walid Ben Romdhane" userId="6fe82dfa42338168" providerId="LiveId" clId="{96932AD0-632F-4B43-ACF4-B29AD38300E6}" dt="2021-09-16T16:25:48.808" v="1963" actId="478"/>
          <ac:spMkLst>
            <pc:docMk/>
            <pc:sldMk cId="3303083423" sldId="606"/>
            <ac:spMk id="25" creationId="{3F4D3893-716C-45D3-A3A4-F5D5A41C264C}"/>
          </ac:spMkLst>
        </pc:spChg>
        <pc:spChg chg="add mod ord">
          <ac:chgData name="Walid Ben Romdhane" userId="6fe82dfa42338168" providerId="LiveId" clId="{96932AD0-632F-4B43-ACF4-B29AD38300E6}" dt="2021-09-17T10:39:02.614" v="7090" actId="167"/>
          <ac:spMkLst>
            <pc:docMk/>
            <pc:sldMk cId="3303083423" sldId="606"/>
            <ac:spMk id="25" creationId="{F80FBC9F-0162-4D2A-94B2-78584B3717DE}"/>
          </ac:spMkLst>
        </pc:spChg>
        <pc:spChg chg="del">
          <ac:chgData name="Walid Ben Romdhane" userId="6fe82dfa42338168" providerId="LiveId" clId="{96932AD0-632F-4B43-ACF4-B29AD38300E6}" dt="2021-09-17T10:37:48.602" v="7083" actId="478"/>
          <ac:spMkLst>
            <pc:docMk/>
            <pc:sldMk cId="3303083423" sldId="606"/>
            <ac:spMk id="26" creationId="{D811A34F-CAA7-4E49-AB25-6C0A4D061C0D}"/>
          </ac:spMkLst>
        </pc:spChg>
        <pc:spChg chg="del">
          <ac:chgData name="Walid Ben Romdhane" userId="6fe82dfa42338168" providerId="LiveId" clId="{96932AD0-632F-4B43-ACF4-B29AD38300E6}" dt="2021-09-17T10:37:48.602" v="7083" actId="478"/>
          <ac:spMkLst>
            <pc:docMk/>
            <pc:sldMk cId="3303083423" sldId="606"/>
            <ac:spMk id="27" creationId="{99378F6B-3A42-4ACF-86BA-1500CD8F9781}"/>
          </ac:spMkLst>
        </pc:spChg>
        <pc:spChg chg="del">
          <ac:chgData name="Walid Ben Romdhane" userId="6fe82dfa42338168" providerId="LiveId" clId="{96932AD0-632F-4B43-ACF4-B29AD38300E6}" dt="2021-09-16T16:25:49.988" v="1964" actId="478"/>
          <ac:spMkLst>
            <pc:docMk/>
            <pc:sldMk cId="3303083423" sldId="606"/>
            <ac:spMk id="28" creationId="{06959715-2F16-48D5-A987-F8F2EA932C0C}"/>
          </ac:spMkLst>
        </pc:spChg>
        <pc:spChg chg="add mod">
          <ac:chgData name="Walid Ben Romdhane" userId="6fe82dfa42338168" providerId="LiveId" clId="{96932AD0-632F-4B43-ACF4-B29AD38300E6}" dt="2021-09-17T10:37:49.417" v="7084"/>
          <ac:spMkLst>
            <pc:docMk/>
            <pc:sldMk cId="3303083423" sldId="606"/>
            <ac:spMk id="28" creationId="{A7A9058F-540E-49DB-8B5D-4F053707C6F6}"/>
          </ac:spMkLst>
        </pc:spChg>
        <pc:spChg chg="add mod ord">
          <ac:chgData name="Walid Ben Romdhane" userId="6fe82dfa42338168" providerId="LiveId" clId="{96932AD0-632F-4B43-ACF4-B29AD38300E6}" dt="2021-09-17T10:40:28.215" v="7103" actId="166"/>
          <ac:spMkLst>
            <pc:docMk/>
            <pc:sldMk cId="3303083423" sldId="606"/>
            <ac:spMk id="29" creationId="{5A4A451F-3F5D-423F-96EC-A61C9A720C4D}"/>
          </ac:spMkLst>
        </pc:spChg>
        <pc:spChg chg="add mod">
          <ac:chgData name="Walid Ben Romdhane" userId="6fe82dfa42338168" providerId="LiveId" clId="{96932AD0-632F-4B43-ACF4-B29AD38300E6}" dt="2021-09-17T10:37:49.417" v="7084"/>
          <ac:spMkLst>
            <pc:docMk/>
            <pc:sldMk cId="3303083423" sldId="606"/>
            <ac:spMk id="30" creationId="{DB1B92A7-04A7-425B-B9E0-155AA0F93618}"/>
          </ac:spMkLst>
        </pc:spChg>
        <pc:spChg chg="add mod ord">
          <ac:chgData name="Walid Ben Romdhane" userId="6fe82dfa42338168" providerId="LiveId" clId="{96932AD0-632F-4B43-ACF4-B29AD38300E6}" dt="2021-09-17T10:39:02.614" v="7090" actId="167"/>
          <ac:spMkLst>
            <pc:docMk/>
            <pc:sldMk cId="3303083423" sldId="606"/>
            <ac:spMk id="31" creationId="{615650A4-FFE2-4DAA-8E9D-5A75D7EF11E3}"/>
          </ac:spMkLst>
        </pc:spChg>
        <pc:spChg chg="add mod">
          <ac:chgData name="Walid Ben Romdhane" userId="6fe82dfa42338168" providerId="LiveId" clId="{96932AD0-632F-4B43-ACF4-B29AD38300E6}" dt="2021-09-17T10:37:49.417" v="7084"/>
          <ac:spMkLst>
            <pc:docMk/>
            <pc:sldMk cId="3303083423" sldId="606"/>
            <ac:spMk id="32" creationId="{69E6D64F-FAEB-4A6A-82C4-D4B676BF42EE}"/>
          </ac:spMkLst>
        </pc:spChg>
        <pc:spChg chg="add mod">
          <ac:chgData name="Walid Ben Romdhane" userId="6fe82dfa42338168" providerId="LiveId" clId="{96932AD0-632F-4B43-ACF4-B29AD38300E6}" dt="2021-09-17T10:37:49.417" v="7084"/>
          <ac:spMkLst>
            <pc:docMk/>
            <pc:sldMk cId="3303083423" sldId="606"/>
            <ac:spMk id="33" creationId="{63D6DC4B-540A-459D-9177-909E180ADBA3}"/>
          </ac:spMkLst>
        </pc:spChg>
        <pc:spChg chg="add mod">
          <ac:chgData name="Walid Ben Romdhane" userId="6fe82dfa42338168" providerId="LiveId" clId="{96932AD0-632F-4B43-ACF4-B29AD38300E6}" dt="2021-09-17T10:37:49.417" v="7084"/>
          <ac:spMkLst>
            <pc:docMk/>
            <pc:sldMk cId="3303083423" sldId="606"/>
            <ac:spMk id="34" creationId="{86942F42-C3C5-47B4-B47B-CFA1C9927B20}"/>
          </ac:spMkLst>
        </pc:spChg>
        <pc:spChg chg="add mod ord">
          <ac:chgData name="Walid Ben Romdhane" userId="6fe82dfa42338168" providerId="LiveId" clId="{96932AD0-632F-4B43-ACF4-B29AD38300E6}" dt="2021-09-17T10:39:02.614" v="7090" actId="167"/>
          <ac:spMkLst>
            <pc:docMk/>
            <pc:sldMk cId="3303083423" sldId="606"/>
            <ac:spMk id="35" creationId="{0593A8BB-DCA9-43B5-B9A0-7034ED68D10A}"/>
          </ac:spMkLst>
        </pc:spChg>
      </pc:sldChg>
      <pc:sldChg chg="addSp delSp modSp add mod modTransition modAnim">
        <pc:chgData name="Walid Ben Romdhane" userId="6fe82dfa42338168" providerId="LiveId" clId="{96932AD0-632F-4B43-ACF4-B29AD38300E6}" dt="2021-09-17T10:42:33.945" v="7118" actId="207"/>
        <pc:sldMkLst>
          <pc:docMk/>
          <pc:sldMk cId="414407765" sldId="607"/>
        </pc:sldMkLst>
        <pc:spChg chg="del">
          <ac:chgData name="Walid Ben Romdhane" userId="6fe82dfa42338168" providerId="LiveId" clId="{96932AD0-632F-4B43-ACF4-B29AD38300E6}" dt="2021-09-17T10:38:01.588" v="7085" actId="478"/>
          <ac:spMkLst>
            <pc:docMk/>
            <pc:sldMk cId="414407765" sldId="607"/>
            <ac:spMk id="8" creationId="{5EDFA457-697C-43FA-B946-AB09B865909B}"/>
          </ac:spMkLst>
        </pc:spChg>
        <pc:spChg chg="del">
          <ac:chgData name="Walid Ben Romdhane" userId="6fe82dfa42338168" providerId="LiveId" clId="{96932AD0-632F-4B43-ACF4-B29AD38300E6}" dt="2021-09-17T10:38:01.588" v="7085" actId="478"/>
          <ac:spMkLst>
            <pc:docMk/>
            <pc:sldMk cId="414407765" sldId="607"/>
            <ac:spMk id="9" creationId="{B4A86F0F-830F-4A29-ADC6-1ACE9B6BF1FD}"/>
          </ac:spMkLst>
        </pc:spChg>
        <pc:spChg chg="del">
          <ac:chgData name="Walid Ben Romdhane" userId="6fe82dfa42338168" providerId="LiveId" clId="{96932AD0-632F-4B43-ACF4-B29AD38300E6}" dt="2021-09-17T10:38:01.588" v="7085" actId="478"/>
          <ac:spMkLst>
            <pc:docMk/>
            <pc:sldMk cId="414407765" sldId="607"/>
            <ac:spMk id="11" creationId="{20893BFF-4682-4A41-A431-35C5D33D07EF}"/>
          </ac:spMkLst>
        </pc:spChg>
        <pc:spChg chg="mod">
          <ac:chgData name="Walid Ben Romdhane" userId="6fe82dfa42338168" providerId="LiveId" clId="{96932AD0-632F-4B43-ACF4-B29AD38300E6}" dt="2021-09-17T09:21:56.675" v="5348" actId="12788"/>
          <ac:spMkLst>
            <pc:docMk/>
            <pc:sldMk cId="414407765" sldId="607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7T10:38:01.588" v="7085" actId="478"/>
          <ac:spMkLst>
            <pc:docMk/>
            <pc:sldMk cId="414407765" sldId="607"/>
            <ac:spMk id="13" creationId="{365B597B-F62D-42B3-A1F0-3424B0C1FBCA}"/>
          </ac:spMkLst>
        </pc:spChg>
        <pc:spChg chg="del">
          <ac:chgData name="Walid Ben Romdhane" userId="6fe82dfa42338168" providerId="LiveId" clId="{96932AD0-632F-4B43-ACF4-B29AD38300E6}" dt="2021-09-17T10:38:01.588" v="7085" actId="478"/>
          <ac:spMkLst>
            <pc:docMk/>
            <pc:sldMk cId="414407765" sldId="607"/>
            <ac:spMk id="16" creationId="{1E792ACA-AC35-4455-9DD9-054A63047C5D}"/>
          </ac:spMkLst>
        </pc:spChg>
        <pc:spChg chg="del">
          <ac:chgData name="Walid Ben Romdhane" userId="6fe82dfa42338168" providerId="LiveId" clId="{96932AD0-632F-4B43-ACF4-B29AD38300E6}" dt="2021-09-17T10:38:01.588" v="7085" actId="478"/>
          <ac:spMkLst>
            <pc:docMk/>
            <pc:sldMk cId="414407765" sldId="607"/>
            <ac:spMk id="17" creationId="{7F1A74A2-DB24-4168-BCC4-B38F237C188A}"/>
          </ac:spMkLst>
        </pc:spChg>
        <pc:spChg chg="del">
          <ac:chgData name="Walid Ben Romdhane" userId="6fe82dfa42338168" providerId="LiveId" clId="{96932AD0-632F-4B43-ACF4-B29AD38300E6}" dt="2021-09-17T10:38:01.588" v="7085" actId="478"/>
          <ac:spMkLst>
            <pc:docMk/>
            <pc:sldMk cId="414407765" sldId="607"/>
            <ac:spMk id="19" creationId="{7537C695-B357-49D2-9A92-E666F60218DD}"/>
          </ac:spMkLst>
        </pc:spChg>
        <pc:spChg chg="del">
          <ac:chgData name="Walid Ben Romdhane" userId="6fe82dfa42338168" providerId="LiveId" clId="{96932AD0-632F-4B43-ACF4-B29AD38300E6}" dt="2021-09-17T10:38:01.588" v="7085" actId="478"/>
          <ac:spMkLst>
            <pc:docMk/>
            <pc:sldMk cId="414407765" sldId="607"/>
            <ac:spMk id="20" creationId="{64EF8EA2-0CC9-452A-8AD0-DB9B065FB5D2}"/>
          </ac:spMkLst>
        </pc:spChg>
        <pc:spChg chg="del">
          <ac:chgData name="Walid Ben Romdhane" userId="6fe82dfa42338168" providerId="LiveId" clId="{96932AD0-632F-4B43-ACF4-B29AD38300E6}" dt="2021-09-17T10:38:01.588" v="7085" actId="478"/>
          <ac:spMkLst>
            <pc:docMk/>
            <pc:sldMk cId="414407765" sldId="607"/>
            <ac:spMk id="21" creationId="{EF38AC4D-BBFA-423A-BEDD-9E0C6A8FEE4D}"/>
          </ac:spMkLst>
        </pc:spChg>
        <pc:spChg chg="mod">
          <ac:chgData name="Walid Ben Romdhane" userId="6fe82dfa42338168" providerId="LiveId" clId="{96932AD0-632F-4B43-ACF4-B29AD38300E6}" dt="2021-09-17T10:42:23.023" v="7114" actId="207"/>
          <ac:spMkLst>
            <pc:docMk/>
            <pc:sldMk cId="414407765" sldId="607"/>
            <ac:spMk id="22" creationId="{EA9DB0D7-0AB0-4EE5-AC3A-895DA2669E94}"/>
          </ac:spMkLst>
        </pc:spChg>
        <pc:spChg chg="add mod">
          <ac:chgData name="Walid Ben Romdhane" userId="6fe82dfa42338168" providerId="LiveId" clId="{96932AD0-632F-4B43-ACF4-B29AD38300E6}" dt="2021-09-17T10:38:01.916" v="7086"/>
          <ac:spMkLst>
            <pc:docMk/>
            <pc:sldMk cId="414407765" sldId="607"/>
            <ac:spMk id="23" creationId="{76BE9F10-D7BB-42E9-94A3-7100344BA9E8}"/>
          </ac:spMkLst>
        </pc:spChg>
        <pc:spChg chg="del">
          <ac:chgData name="Walid Ben Romdhane" userId="6fe82dfa42338168" providerId="LiveId" clId="{96932AD0-632F-4B43-ACF4-B29AD38300E6}" dt="2021-09-16T16:26:54.459" v="1997" actId="478"/>
          <ac:spMkLst>
            <pc:docMk/>
            <pc:sldMk cId="414407765" sldId="607"/>
            <ac:spMk id="23" creationId="{FE76D2F1-BE29-47FB-834F-A357E7CA981E}"/>
          </ac:spMkLst>
        </pc:spChg>
        <pc:spChg chg="add mod">
          <ac:chgData name="Walid Ben Romdhane" userId="6fe82dfa42338168" providerId="LiveId" clId="{96932AD0-632F-4B43-ACF4-B29AD38300E6}" dt="2021-09-16T18:13:25.437" v="2341" actId="1038"/>
          <ac:spMkLst>
            <pc:docMk/>
            <pc:sldMk cId="414407765" sldId="607"/>
            <ac:spMk id="24" creationId="{7E3CDEB7-028D-4566-ADD8-5B315C109BFC}"/>
          </ac:spMkLst>
        </pc:spChg>
        <pc:spChg chg="add mod">
          <ac:chgData name="Walid Ben Romdhane" userId="6fe82dfa42338168" providerId="LiveId" clId="{96932AD0-632F-4B43-ACF4-B29AD38300E6}" dt="2021-09-16T18:13:25.437" v="2341" actId="1038"/>
          <ac:spMkLst>
            <pc:docMk/>
            <pc:sldMk cId="414407765" sldId="607"/>
            <ac:spMk id="25" creationId="{C24BBE38-D9CC-459E-90AF-66D932B717C0}"/>
          </ac:spMkLst>
        </pc:spChg>
        <pc:spChg chg="del">
          <ac:chgData name="Walid Ben Romdhane" userId="6fe82dfa42338168" providerId="LiveId" clId="{96932AD0-632F-4B43-ACF4-B29AD38300E6}" dt="2021-09-17T10:38:01.588" v="7085" actId="478"/>
          <ac:spMkLst>
            <pc:docMk/>
            <pc:sldMk cId="414407765" sldId="607"/>
            <ac:spMk id="26" creationId="{D811A34F-CAA7-4E49-AB25-6C0A4D061C0D}"/>
          </ac:spMkLst>
        </pc:spChg>
        <pc:spChg chg="del">
          <ac:chgData name="Walid Ben Romdhane" userId="6fe82dfa42338168" providerId="LiveId" clId="{96932AD0-632F-4B43-ACF4-B29AD38300E6}" dt="2021-09-17T10:38:01.588" v="7085" actId="478"/>
          <ac:spMkLst>
            <pc:docMk/>
            <pc:sldMk cId="414407765" sldId="607"/>
            <ac:spMk id="27" creationId="{99378F6B-3A42-4ACF-86BA-1500CD8F9781}"/>
          </ac:spMkLst>
        </pc:spChg>
        <pc:spChg chg="add mod">
          <ac:chgData name="Walid Ben Romdhane" userId="6fe82dfa42338168" providerId="LiveId" clId="{96932AD0-632F-4B43-ACF4-B29AD38300E6}" dt="2021-09-17T10:42:31.315" v="7117" actId="207"/>
          <ac:spMkLst>
            <pc:docMk/>
            <pc:sldMk cId="414407765" sldId="607"/>
            <ac:spMk id="28" creationId="{DC621F58-7360-4230-A6A3-18C97EC64B5D}"/>
          </ac:spMkLst>
        </pc:spChg>
        <pc:spChg chg="mod">
          <ac:chgData name="Walid Ben Romdhane" userId="6fe82dfa42338168" providerId="LiveId" clId="{96932AD0-632F-4B43-ACF4-B29AD38300E6}" dt="2021-09-17T10:42:27.923" v="7116" actId="207"/>
          <ac:spMkLst>
            <pc:docMk/>
            <pc:sldMk cId="414407765" sldId="607"/>
            <ac:spMk id="29" creationId="{5A4A451F-3F5D-423F-96EC-A61C9A720C4D}"/>
          </ac:spMkLst>
        </pc:spChg>
        <pc:spChg chg="add mod">
          <ac:chgData name="Walid Ben Romdhane" userId="6fe82dfa42338168" providerId="LiveId" clId="{96932AD0-632F-4B43-ACF4-B29AD38300E6}" dt="2021-09-17T10:42:33.945" v="7118" actId="207"/>
          <ac:spMkLst>
            <pc:docMk/>
            <pc:sldMk cId="414407765" sldId="607"/>
            <ac:spMk id="30" creationId="{F78C493D-E770-4422-85CF-026FFDC2E283}"/>
          </ac:spMkLst>
        </pc:spChg>
        <pc:spChg chg="add mod">
          <ac:chgData name="Walid Ben Romdhane" userId="6fe82dfa42338168" providerId="LiveId" clId="{96932AD0-632F-4B43-ACF4-B29AD38300E6}" dt="2021-09-17T10:38:01.916" v="7086"/>
          <ac:spMkLst>
            <pc:docMk/>
            <pc:sldMk cId="414407765" sldId="607"/>
            <ac:spMk id="31" creationId="{7517DD82-B23D-4F8E-8C7B-94A3D18B10EB}"/>
          </ac:spMkLst>
        </pc:spChg>
        <pc:spChg chg="add mod">
          <ac:chgData name="Walid Ben Romdhane" userId="6fe82dfa42338168" providerId="LiveId" clId="{96932AD0-632F-4B43-ACF4-B29AD38300E6}" dt="2021-09-17T10:38:01.916" v="7086"/>
          <ac:spMkLst>
            <pc:docMk/>
            <pc:sldMk cId="414407765" sldId="607"/>
            <ac:spMk id="32" creationId="{3A258AD3-0513-436C-8E93-243B074BFBF2}"/>
          </ac:spMkLst>
        </pc:spChg>
        <pc:spChg chg="add mod">
          <ac:chgData name="Walid Ben Romdhane" userId="6fe82dfa42338168" providerId="LiveId" clId="{96932AD0-632F-4B43-ACF4-B29AD38300E6}" dt="2021-09-17T10:38:01.916" v="7086"/>
          <ac:spMkLst>
            <pc:docMk/>
            <pc:sldMk cId="414407765" sldId="607"/>
            <ac:spMk id="33" creationId="{F974E928-5F87-481B-8119-AA510F95E030}"/>
          </ac:spMkLst>
        </pc:spChg>
        <pc:spChg chg="add mod">
          <ac:chgData name="Walid Ben Romdhane" userId="6fe82dfa42338168" providerId="LiveId" clId="{96932AD0-632F-4B43-ACF4-B29AD38300E6}" dt="2021-09-17T10:38:01.916" v="7086"/>
          <ac:spMkLst>
            <pc:docMk/>
            <pc:sldMk cId="414407765" sldId="607"/>
            <ac:spMk id="34" creationId="{804D6B64-75E7-499C-B822-7DDE15E798B9}"/>
          </ac:spMkLst>
        </pc:spChg>
        <pc:spChg chg="add mod">
          <ac:chgData name="Walid Ben Romdhane" userId="6fe82dfa42338168" providerId="LiveId" clId="{96932AD0-632F-4B43-ACF4-B29AD38300E6}" dt="2021-09-17T10:38:01.916" v="7086"/>
          <ac:spMkLst>
            <pc:docMk/>
            <pc:sldMk cId="414407765" sldId="607"/>
            <ac:spMk id="35" creationId="{F5B47960-C66B-4C0C-957F-8CD47A48AA0E}"/>
          </ac:spMkLst>
        </pc:spChg>
        <pc:spChg chg="add mod">
          <ac:chgData name="Walid Ben Romdhane" userId="6fe82dfa42338168" providerId="LiveId" clId="{96932AD0-632F-4B43-ACF4-B29AD38300E6}" dt="2021-09-17T10:38:01.916" v="7086"/>
          <ac:spMkLst>
            <pc:docMk/>
            <pc:sldMk cId="414407765" sldId="607"/>
            <ac:spMk id="36" creationId="{E5D3F3FA-C5A7-4CF3-85C5-C9CA4CE304FF}"/>
          </ac:spMkLst>
        </pc:spChg>
        <pc:spChg chg="add mod">
          <ac:chgData name="Walid Ben Romdhane" userId="6fe82dfa42338168" providerId="LiveId" clId="{96932AD0-632F-4B43-ACF4-B29AD38300E6}" dt="2021-09-17T10:38:01.916" v="7086"/>
          <ac:spMkLst>
            <pc:docMk/>
            <pc:sldMk cId="414407765" sldId="607"/>
            <ac:spMk id="37" creationId="{D3E92487-6074-4B91-B866-0E9406957A3C}"/>
          </ac:spMkLst>
        </pc:spChg>
        <pc:spChg chg="add mod">
          <ac:chgData name="Walid Ben Romdhane" userId="6fe82dfa42338168" providerId="LiveId" clId="{96932AD0-632F-4B43-ACF4-B29AD38300E6}" dt="2021-09-17T10:38:01.916" v="7086"/>
          <ac:spMkLst>
            <pc:docMk/>
            <pc:sldMk cId="414407765" sldId="607"/>
            <ac:spMk id="38" creationId="{3424DD4A-AD69-46EB-A9A8-47ACEAFC066F}"/>
          </ac:spMkLst>
        </pc:spChg>
      </pc:sldChg>
      <pc:sldChg chg="modSp add mod modTransition">
        <pc:chgData name="Walid Ben Romdhane" userId="6fe82dfa42338168" providerId="LiveId" clId="{96932AD0-632F-4B43-ACF4-B29AD38300E6}" dt="2021-09-17T10:43:23.952" v="7125"/>
        <pc:sldMkLst>
          <pc:docMk/>
          <pc:sldMk cId="586318333" sldId="608"/>
        </pc:sldMkLst>
        <pc:spChg chg="mod">
          <ac:chgData name="Walid Ben Romdhane" userId="6fe82dfa42338168" providerId="LiveId" clId="{96932AD0-632F-4B43-ACF4-B29AD38300E6}" dt="2021-09-17T09:21:54.935" v="5347" actId="12788"/>
          <ac:spMkLst>
            <pc:docMk/>
            <pc:sldMk cId="586318333" sldId="608"/>
            <ac:spMk id="12" creationId="{32E7B61B-245C-401C-A796-CC5953580D05}"/>
          </ac:spMkLst>
        </pc:spChg>
      </pc:sldChg>
      <pc:sldChg chg="addSp delSp modSp add mod ord modTransition modAnim">
        <pc:chgData name="Walid Ben Romdhane" userId="6fe82dfa42338168" providerId="LiveId" clId="{96932AD0-632F-4B43-ACF4-B29AD38300E6}" dt="2021-09-17T11:02:08.877" v="7200"/>
        <pc:sldMkLst>
          <pc:docMk/>
          <pc:sldMk cId="2257733386" sldId="609"/>
        </pc:sldMkLst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2" creationId="{82FE0EF0-BA35-4E59-8DC4-34CC61BC066A}"/>
          </ac:spMkLst>
        </pc:spChg>
        <pc:spChg chg="add del mod">
          <ac:chgData name="Walid Ben Romdhane" userId="6fe82dfa42338168" providerId="LiveId" clId="{96932AD0-632F-4B43-ACF4-B29AD38300E6}" dt="2021-09-17T08:48:24.773" v="4802" actId="478"/>
          <ac:spMkLst>
            <pc:docMk/>
            <pc:sldMk cId="2257733386" sldId="609"/>
            <ac:spMk id="3" creationId="{45B107C9-65EE-4D12-ACD5-33E4A7A03DD3}"/>
          </ac:spMkLst>
        </pc:spChg>
        <pc:spChg chg="add del mod">
          <ac:chgData name="Walid Ben Romdhane" userId="6fe82dfa42338168" providerId="LiveId" clId="{96932AD0-632F-4B43-ACF4-B29AD38300E6}" dt="2021-09-17T08:48:24.773" v="4802" actId="478"/>
          <ac:spMkLst>
            <pc:docMk/>
            <pc:sldMk cId="2257733386" sldId="609"/>
            <ac:spMk id="4" creationId="{0268A831-BF15-49D1-A919-58246AE52EC4}"/>
          </ac:spMkLst>
        </pc:spChg>
        <pc:spChg chg="add del mod">
          <ac:chgData name="Walid Ben Romdhane" userId="6fe82dfa42338168" providerId="LiveId" clId="{96932AD0-632F-4B43-ACF4-B29AD38300E6}" dt="2021-09-17T08:48:24.773" v="4802" actId="478"/>
          <ac:spMkLst>
            <pc:docMk/>
            <pc:sldMk cId="2257733386" sldId="609"/>
            <ac:spMk id="5" creationId="{757193D2-B550-4DD3-B519-ECC7D61E0515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5" creationId="{D4402236-02C0-474A-88C2-B02D403820DD}"/>
          </ac:spMkLst>
        </pc:spChg>
        <pc:spChg chg="add del mod">
          <ac:chgData name="Walid Ben Romdhane" userId="6fe82dfa42338168" providerId="LiveId" clId="{96932AD0-632F-4B43-ACF4-B29AD38300E6}" dt="2021-09-17T08:58:51.926" v="4904" actId="478"/>
          <ac:spMkLst>
            <pc:docMk/>
            <pc:sldMk cId="2257733386" sldId="609"/>
            <ac:spMk id="6" creationId="{8DAADE2D-B351-4718-8464-D91F43CEB84C}"/>
          </ac:spMkLst>
        </pc:spChg>
        <pc:spChg chg="add del mod">
          <ac:chgData name="Walid Ben Romdhane" userId="6fe82dfa42338168" providerId="LiveId" clId="{96932AD0-632F-4B43-ACF4-B29AD38300E6}" dt="2021-09-17T08:58:51.926" v="4904" actId="478"/>
          <ac:spMkLst>
            <pc:docMk/>
            <pc:sldMk cId="2257733386" sldId="609"/>
            <ac:spMk id="7" creationId="{7933B391-3250-4D99-ACA7-4BBCC3DDC035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8" creationId="{5EDFA457-697C-43FA-B946-AB09B865909B}"/>
          </ac:spMkLst>
        </pc:spChg>
        <pc:spChg chg="add mod">
          <ac:chgData name="Walid Ben Romdhane" userId="6fe82dfa42338168" providerId="LiveId" clId="{96932AD0-632F-4B43-ACF4-B29AD38300E6}" dt="2021-09-17T09:11:46.130" v="5141" actId="1076"/>
          <ac:spMkLst>
            <pc:docMk/>
            <pc:sldMk cId="2257733386" sldId="609"/>
            <ac:spMk id="8" creationId="{7B6FFEC9-8570-4F72-B14F-8D879216542F}"/>
          </ac:spMkLst>
        </pc:spChg>
        <pc:spChg chg="add del mod">
          <ac:chgData name="Walid Ben Romdhane" userId="6fe82dfa42338168" providerId="LiveId" clId="{96932AD0-632F-4B43-ACF4-B29AD38300E6}" dt="2021-09-17T09:06:23.143" v="4995" actId="478"/>
          <ac:spMkLst>
            <pc:docMk/>
            <pc:sldMk cId="2257733386" sldId="609"/>
            <ac:spMk id="9" creationId="{241CBB25-5DE9-42A4-85A8-EFA678A864A8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9" creationId="{B4A86F0F-830F-4A29-ADC6-1ACE9B6BF1FD}"/>
          </ac:spMkLst>
        </pc:spChg>
        <pc:spChg chg="add mod">
          <ac:chgData name="Walid Ben Romdhane" userId="6fe82dfa42338168" providerId="LiveId" clId="{96932AD0-632F-4B43-ACF4-B29AD38300E6}" dt="2021-09-17T09:11:46.130" v="5141" actId="1076"/>
          <ac:spMkLst>
            <pc:docMk/>
            <pc:sldMk cId="2257733386" sldId="609"/>
            <ac:spMk id="10" creationId="{4FEDDB3A-3222-436B-9B8B-18FC987B6C8D}"/>
          </ac:spMkLst>
        </pc:spChg>
        <pc:spChg chg="add mod">
          <ac:chgData name="Walid Ben Romdhane" userId="6fe82dfa42338168" providerId="LiveId" clId="{96932AD0-632F-4B43-ACF4-B29AD38300E6}" dt="2021-09-17T09:11:46.130" v="5141" actId="1076"/>
          <ac:spMkLst>
            <pc:docMk/>
            <pc:sldMk cId="2257733386" sldId="609"/>
            <ac:spMk id="11" creationId="{BDE3FAB5-EDC6-4CB7-868D-8A912E92922B}"/>
          </ac:spMkLst>
        </pc:spChg>
        <pc:spChg chg="mod">
          <ac:chgData name="Walid Ben Romdhane" userId="6fe82dfa42338168" providerId="LiveId" clId="{96932AD0-632F-4B43-ACF4-B29AD38300E6}" dt="2021-09-17T09:21:40.159" v="5338" actId="12788"/>
          <ac:spMkLst>
            <pc:docMk/>
            <pc:sldMk cId="2257733386" sldId="609"/>
            <ac:spMk id="12" creationId="{32E7B61B-245C-401C-A796-CC5953580D05}"/>
          </ac:spMkLst>
        </pc:spChg>
        <pc:spChg chg="add del mod">
          <ac:chgData name="Walid Ben Romdhane" userId="6fe82dfa42338168" providerId="LiveId" clId="{96932AD0-632F-4B43-ACF4-B29AD38300E6}" dt="2021-09-17T09:06:25.182" v="4996" actId="478"/>
          <ac:spMkLst>
            <pc:docMk/>
            <pc:sldMk cId="2257733386" sldId="609"/>
            <ac:spMk id="13" creationId="{7F041818-78B7-4E8F-9030-EE30B7BC43EB}"/>
          </ac:spMkLst>
        </pc:spChg>
        <pc:spChg chg="add mod">
          <ac:chgData name="Walid Ben Romdhane" userId="6fe82dfa42338168" providerId="LiveId" clId="{96932AD0-632F-4B43-ACF4-B29AD38300E6}" dt="2021-09-17T09:12:16.922" v="5146" actId="1076"/>
          <ac:spMkLst>
            <pc:docMk/>
            <pc:sldMk cId="2257733386" sldId="609"/>
            <ac:spMk id="14" creationId="{00F0D58E-B2FA-46A2-8ED7-B8094F97E64A}"/>
          </ac:spMkLst>
        </pc:spChg>
        <pc:spChg chg="add del mod">
          <ac:chgData name="Walid Ben Romdhane" userId="6fe82dfa42338168" providerId="LiveId" clId="{96932AD0-632F-4B43-ACF4-B29AD38300E6}" dt="2021-09-17T09:11:39.037" v="5140" actId="478"/>
          <ac:spMkLst>
            <pc:docMk/>
            <pc:sldMk cId="2257733386" sldId="609"/>
            <ac:spMk id="15" creationId="{ACDC4A63-0160-4DEF-B4D4-F673812AACBA}"/>
          </ac:spMkLst>
        </pc:spChg>
        <pc:spChg chg="add del mod">
          <ac:chgData name="Walid Ben Romdhane" userId="6fe82dfa42338168" providerId="LiveId" clId="{96932AD0-632F-4B43-ACF4-B29AD38300E6}" dt="2021-09-17T08:48:26.625" v="4803" actId="478"/>
          <ac:spMkLst>
            <pc:docMk/>
            <pc:sldMk cId="2257733386" sldId="609"/>
            <ac:spMk id="16" creationId="{8207A60D-F2AE-4412-AE80-08789E125313}"/>
          </ac:spMkLst>
        </pc:spChg>
        <pc:spChg chg="add del mod">
          <ac:chgData name="Walid Ben Romdhane" userId="6fe82dfa42338168" providerId="LiveId" clId="{96932AD0-632F-4B43-ACF4-B29AD38300E6}" dt="2021-09-17T08:48:26.625" v="4803" actId="478"/>
          <ac:spMkLst>
            <pc:docMk/>
            <pc:sldMk cId="2257733386" sldId="609"/>
            <ac:spMk id="17" creationId="{5908D629-5AE3-4385-B1CA-688EB20EE4F3}"/>
          </ac:spMkLst>
        </pc:spChg>
        <pc:spChg chg="add mod">
          <ac:chgData name="Walid Ben Romdhane" userId="6fe82dfa42338168" providerId="LiveId" clId="{96932AD0-632F-4B43-ACF4-B29AD38300E6}" dt="2021-09-17T08:58:58.855" v="4905"/>
          <ac:spMkLst>
            <pc:docMk/>
            <pc:sldMk cId="2257733386" sldId="609"/>
            <ac:spMk id="18" creationId="{0AE7C32C-2F30-4DAE-9846-AE58F6D245F2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18" creationId="{D01BF144-EBFA-4005-87B8-A25DAEAF1894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19" creationId="{7537C695-B357-49D2-9A92-E666F60218DD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23" creationId="{CA764747-CAAB-407F-909E-04CE20E0D3B2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25" creationId="{4345F6EA-35F4-4F0E-8C24-4F016BFCCC3A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26" creationId="{46AD723D-36BB-4E5B-9167-85265CE25E96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29" creationId="{487C429D-F37F-4C56-97B1-BEF64764477D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30" creationId="{F17D3C05-645E-4E77-8A32-D0A35057756D}"/>
          </ac:spMkLst>
        </pc:spChg>
        <pc:spChg chg="add mod">
          <ac:chgData name="Walid Ben Romdhane" userId="6fe82dfa42338168" providerId="LiveId" clId="{96932AD0-632F-4B43-ACF4-B29AD38300E6}" dt="2021-09-17T09:13:40.320" v="5172" actId="1076"/>
          <ac:spMkLst>
            <pc:docMk/>
            <pc:sldMk cId="2257733386" sldId="609"/>
            <ac:spMk id="31" creationId="{617F66FE-5D78-4C67-BFD2-B83B38F21358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32" creationId="{28B9D1E3-D453-43AE-A15B-A318E4619D9B}"/>
          </ac:spMkLst>
        </pc:spChg>
        <pc:spChg chg="add del mod">
          <ac:chgData name="Walid Ben Romdhane" userId="6fe82dfa42338168" providerId="LiveId" clId="{96932AD0-632F-4B43-ACF4-B29AD38300E6}" dt="2021-09-17T09:04:31.489" v="4945" actId="478"/>
          <ac:spMkLst>
            <pc:docMk/>
            <pc:sldMk cId="2257733386" sldId="609"/>
            <ac:spMk id="32" creationId="{F4E7C814-40D7-45B8-A2BD-A32CD0F3CA84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33" creationId="{A097B972-24A1-4592-938C-3EAAAE134D52}"/>
          </ac:spMkLst>
        </pc:spChg>
        <pc:spChg chg="add del mod">
          <ac:chgData name="Walid Ben Romdhane" userId="6fe82dfa42338168" providerId="LiveId" clId="{96932AD0-632F-4B43-ACF4-B29AD38300E6}" dt="2021-09-17T09:04:37.788" v="4948" actId="478"/>
          <ac:spMkLst>
            <pc:docMk/>
            <pc:sldMk cId="2257733386" sldId="609"/>
            <ac:spMk id="33" creationId="{D420226D-3224-4E42-95AA-C543C15B8A6D}"/>
          </ac:spMkLst>
        </pc:spChg>
        <pc:spChg chg="add mod">
          <ac:chgData name="Walid Ben Romdhane" userId="6fe82dfa42338168" providerId="LiveId" clId="{96932AD0-632F-4B43-ACF4-B29AD38300E6}" dt="2021-09-17T09:13:40.320" v="5172" actId="1076"/>
          <ac:spMkLst>
            <pc:docMk/>
            <pc:sldMk cId="2257733386" sldId="609"/>
            <ac:spMk id="34" creationId="{6E7ABA93-F909-4D8D-9C92-ECF978D210F7}"/>
          </ac:spMkLst>
        </pc:spChg>
        <pc:spChg chg="add mod">
          <ac:chgData name="Walid Ben Romdhane" userId="6fe82dfa42338168" providerId="LiveId" clId="{96932AD0-632F-4B43-ACF4-B29AD38300E6}" dt="2021-09-17T09:13:40.320" v="5172" actId="1076"/>
          <ac:spMkLst>
            <pc:docMk/>
            <pc:sldMk cId="2257733386" sldId="609"/>
            <ac:spMk id="35" creationId="{19E76FF3-87DD-4A9D-ADD6-628A53F5C060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35" creationId="{81ABC422-8165-4752-A513-A3B504FD15AC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36" creationId="{4969A5B9-5B73-466A-9B7E-1309FF5CB90F}"/>
          </ac:spMkLst>
        </pc:spChg>
        <pc:spChg chg="add mod">
          <ac:chgData name="Walid Ben Romdhane" userId="6fe82dfa42338168" providerId="LiveId" clId="{96932AD0-632F-4B43-ACF4-B29AD38300E6}" dt="2021-09-17T09:13:40.320" v="5172" actId="1076"/>
          <ac:spMkLst>
            <pc:docMk/>
            <pc:sldMk cId="2257733386" sldId="609"/>
            <ac:spMk id="36" creationId="{BE497704-B4AE-4CF5-84C8-A0395157FA82}"/>
          </ac:spMkLst>
        </pc:spChg>
        <pc:spChg chg="add mod">
          <ac:chgData name="Walid Ben Romdhane" userId="6fe82dfa42338168" providerId="LiveId" clId="{96932AD0-632F-4B43-ACF4-B29AD38300E6}" dt="2021-09-17T09:11:46.130" v="5141" actId="1076"/>
          <ac:spMkLst>
            <pc:docMk/>
            <pc:sldMk cId="2257733386" sldId="609"/>
            <ac:spMk id="37" creationId="{861995E7-CBB9-4BDA-94BF-E6393EC33417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38" creationId="{717190BA-E76A-4B63-96FC-07BF68F1F663}"/>
          </ac:spMkLst>
        </pc:spChg>
        <pc:spChg chg="add mod">
          <ac:chgData name="Walid Ben Romdhane" userId="6fe82dfa42338168" providerId="LiveId" clId="{96932AD0-632F-4B43-ACF4-B29AD38300E6}" dt="2021-09-17T09:11:46.130" v="5141" actId="1076"/>
          <ac:spMkLst>
            <pc:docMk/>
            <pc:sldMk cId="2257733386" sldId="609"/>
            <ac:spMk id="38" creationId="{89089B0B-7BF5-4E7F-9100-28E0E6BAE7B8}"/>
          </ac:spMkLst>
        </pc:spChg>
        <pc:spChg chg="add del mod">
          <ac:chgData name="Walid Ben Romdhane" userId="6fe82dfa42338168" providerId="LiveId" clId="{96932AD0-632F-4B43-ACF4-B29AD38300E6}" dt="2021-09-17T09:12:27.933" v="5150" actId="478"/>
          <ac:spMkLst>
            <pc:docMk/>
            <pc:sldMk cId="2257733386" sldId="609"/>
            <ac:spMk id="39" creationId="{8F38EF43-43E2-49F3-9C60-8EAFC3CE6519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39" creationId="{F65952D4-98D4-42C4-BAEE-909513D03FAE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40" creationId="{7B367EBF-9057-4FC7-A84C-0F59B0AC0910}"/>
          </ac:spMkLst>
        </pc:spChg>
        <pc:spChg chg="add del mod">
          <ac:chgData name="Walid Ben Romdhane" userId="6fe82dfa42338168" providerId="LiveId" clId="{96932AD0-632F-4B43-ACF4-B29AD38300E6}" dt="2021-09-17T09:12:28.295" v="5151" actId="478"/>
          <ac:spMkLst>
            <pc:docMk/>
            <pc:sldMk cId="2257733386" sldId="609"/>
            <ac:spMk id="40" creationId="{9B8A2062-CE0D-407C-8FA6-0D0507092041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41" creationId="{A604E69C-2EDC-4FEE-874B-67ED753A9A38}"/>
          </ac:spMkLst>
        </pc:spChg>
        <pc:spChg chg="add del mod">
          <ac:chgData name="Walid Ben Romdhane" userId="6fe82dfa42338168" providerId="LiveId" clId="{96932AD0-632F-4B43-ACF4-B29AD38300E6}" dt="2021-09-17T09:12:28.544" v="5152" actId="478"/>
          <ac:spMkLst>
            <pc:docMk/>
            <pc:sldMk cId="2257733386" sldId="609"/>
            <ac:spMk id="41" creationId="{AF1780AD-C576-401F-8E65-1F9ABE1A205E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42" creationId="{3842B7DC-334C-48A7-95DA-1510FAFC204C}"/>
          </ac:spMkLst>
        </pc:spChg>
        <pc:spChg chg="add mod">
          <ac:chgData name="Walid Ben Romdhane" userId="6fe82dfa42338168" providerId="LiveId" clId="{96932AD0-632F-4B43-ACF4-B29AD38300E6}" dt="2021-09-17T09:13:03.446" v="5158" actId="20577"/>
          <ac:spMkLst>
            <pc:docMk/>
            <pc:sldMk cId="2257733386" sldId="609"/>
            <ac:spMk id="42" creationId="{70AD4AA9-AC94-4D7D-839B-3872878161D3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43" creationId="{5509D52F-B733-4C86-AD6E-5A75C418EA3B}"/>
          </ac:spMkLst>
        </pc:spChg>
        <pc:spChg chg="add mod">
          <ac:chgData name="Walid Ben Romdhane" userId="6fe82dfa42338168" providerId="LiveId" clId="{96932AD0-632F-4B43-ACF4-B29AD38300E6}" dt="2021-09-17T09:13:16.198" v="5170" actId="1035"/>
          <ac:spMkLst>
            <pc:docMk/>
            <pc:sldMk cId="2257733386" sldId="609"/>
            <ac:spMk id="43" creationId="{8C8DBE92-A5ED-4838-AAEF-3741FE399D1B}"/>
          </ac:spMkLst>
        </pc:spChg>
        <pc:spChg chg="add mod">
          <ac:chgData name="Walid Ben Romdhane" userId="6fe82dfa42338168" providerId="LiveId" clId="{96932AD0-632F-4B43-ACF4-B29AD38300E6}" dt="2021-09-17T09:13:11.785" v="5162" actId="20577"/>
          <ac:spMkLst>
            <pc:docMk/>
            <pc:sldMk cId="2257733386" sldId="609"/>
            <ac:spMk id="44" creationId="{0CE0B0C1-090F-4FAE-9915-D7F460A56DC5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44" creationId="{7FFA5970-CF9D-4595-B457-00EE4EAB077F}"/>
          </ac:spMkLst>
        </pc:spChg>
        <pc:picChg chg="del">
          <ac:chgData name="Walid Ben Romdhane" userId="6fe82dfa42338168" providerId="LiveId" clId="{96932AD0-632F-4B43-ACF4-B29AD38300E6}" dt="2021-09-16T17:10:29.946" v="2303" actId="478"/>
          <ac:picMkLst>
            <pc:docMk/>
            <pc:sldMk cId="2257733386" sldId="609"/>
            <ac:picMk id="27" creationId="{EE987D8F-F3DD-4704-A75B-E05B06DB7463}"/>
          </ac:picMkLst>
        </pc:picChg>
        <pc:picChg chg="del">
          <ac:chgData name="Walid Ben Romdhane" userId="6fe82dfa42338168" providerId="LiveId" clId="{96932AD0-632F-4B43-ACF4-B29AD38300E6}" dt="2021-09-16T17:10:29.946" v="2303" actId="478"/>
          <ac:picMkLst>
            <pc:docMk/>
            <pc:sldMk cId="2257733386" sldId="609"/>
            <ac:picMk id="28" creationId="{D767D5CA-F8A3-4736-8074-3F0A03F9D216}"/>
          </ac:picMkLst>
        </pc:picChg>
        <pc:picChg chg="del">
          <ac:chgData name="Walid Ben Romdhane" userId="6fe82dfa42338168" providerId="LiveId" clId="{96932AD0-632F-4B43-ACF4-B29AD38300E6}" dt="2021-09-16T17:10:29.946" v="2303" actId="478"/>
          <ac:picMkLst>
            <pc:docMk/>
            <pc:sldMk cId="2257733386" sldId="609"/>
            <ac:picMk id="31" creationId="{74D0A1AE-3E56-4473-BCE0-DD54DC9AA6F6}"/>
          </ac:picMkLst>
        </pc:picChg>
        <pc:picChg chg="del">
          <ac:chgData name="Walid Ben Romdhane" userId="6fe82dfa42338168" providerId="LiveId" clId="{96932AD0-632F-4B43-ACF4-B29AD38300E6}" dt="2021-09-16T17:10:29.946" v="2303" actId="478"/>
          <ac:picMkLst>
            <pc:docMk/>
            <pc:sldMk cId="2257733386" sldId="609"/>
            <ac:picMk id="34" creationId="{CC6A538C-33AE-40C2-9BCA-73367EB066C4}"/>
          </ac:picMkLst>
        </pc:picChg>
        <pc:picChg chg="del">
          <ac:chgData name="Walid Ben Romdhane" userId="6fe82dfa42338168" providerId="LiveId" clId="{96932AD0-632F-4B43-ACF4-B29AD38300E6}" dt="2021-09-16T17:10:29.946" v="2303" actId="478"/>
          <ac:picMkLst>
            <pc:docMk/>
            <pc:sldMk cId="2257733386" sldId="609"/>
            <ac:picMk id="37" creationId="{808D273D-5A57-45D0-A9BC-A213640C31B6}"/>
          </ac:picMkLst>
        </pc:picChg>
        <pc:cxnChg chg="del">
          <ac:chgData name="Walid Ben Romdhane" userId="6fe82dfa42338168" providerId="LiveId" clId="{96932AD0-632F-4B43-ACF4-B29AD38300E6}" dt="2021-09-16T17:10:29.946" v="2303" actId="478"/>
          <ac:cxnSpMkLst>
            <pc:docMk/>
            <pc:sldMk cId="2257733386" sldId="609"/>
            <ac:cxnSpMk id="7" creationId="{99C334C5-F19D-452B-896E-7F34FA2B5B28}"/>
          </ac:cxnSpMkLst>
        </pc:cxnChg>
        <pc:cxnChg chg="add del">
          <ac:chgData name="Walid Ben Romdhane" userId="6fe82dfa42338168" providerId="LiveId" clId="{96932AD0-632F-4B43-ACF4-B29AD38300E6}" dt="2021-09-17T08:59:18.436" v="4912" actId="11529"/>
          <ac:cxnSpMkLst>
            <pc:docMk/>
            <pc:sldMk cId="2257733386" sldId="609"/>
            <ac:cxnSpMk id="19" creationId="{D71E16D3-052C-434C-A400-16531A303566}"/>
          </ac:cxnSpMkLst>
        </pc:cxnChg>
        <pc:cxnChg chg="add mod">
          <ac:chgData name="Walid Ben Romdhane" userId="6fe82dfa42338168" providerId="LiveId" clId="{96932AD0-632F-4B43-ACF4-B29AD38300E6}" dt="2021-09-17T09:13:40.320" v="5172" actId="1076"/>
          <ac:cxnSpMkLst>
            <pc:docMk/>
            <pc:sldMk cId="2257733386" sldId="609"/>
            <ac:cxnSpMk id="20" creationId="{DCE9729F-9385-4F19-A26F-B8C2F6911126}"/>
          </ac:cxnSpMkLst>
        </pc:cxnChg>
        <pc:cxnChg chg="add mod">
          <ac:chgData name="Walid Ben Romdhane" userId="6fe82dfa42338168" providerId="LiveId" clId="{96932AD0-632F-4B43-ACF4-B29AD38300E6}" dt="2021-09-17T09:13:40.320" v="5172" actId="1076"/>
          <ac:cxnSpMkLst>
            <pc:docMk/>
            <pc:sldMk cId="2257733386" sldId="609"/>
            <ac:cxnSpMk id="23" creationId="{B5DC9627-FFF8-4A65-BDD7-A976E3601A2A}"/>
          </ac:cxnSpMkLst>
        </pc:cxnChg>
        <pc:cxnChg chg="add mod">
          <ac:chgData name="Walid Ben Romdhane" userId="6fe82dfa42338168" providerId="LiveId" clId="{96932AD0-632F-4B43-ACF4-B29AD38300E6}" dt="2021-09-17T09:13:40.320" v="5172" actId="1076"/>
          <ac:cxnSpMkLst>
            <pc:docMk/>
            <pc:sldMk cId="2257733386" sldId="609"/>
            <ac:cxnSpMk id="28" creationId="{DA123309-FBCE-49D5-871F-3671405AC896}"/>
          </ac:cxnSpMkLst>
        </pc:cxnChg>
      </pc:sldChg>
      <pc:sldChg chg="addSp delSp modSp add mod modTransition modAnim">
        <pc:chgData name="Walid Ben Romdhane" userId="6fe82dfa42338168" providerId="LiveId" clId="{96932AD0-632F-4B43-ACF4-B29AD38300E6}" dt="2021-09-17T09:58:19.555" v="6413"/>
        <pc:sldMkLst>
          <pc:docMk/>
          <pc:sldMk cId="3854159104" sldId="610"/>
        </pc:sldMkLst>
        <pc:spChg chg="mod">
          <ac:chgData name="Walid Ben Romdhane" userId="6fe82dfa42338168" providerId="LiveId" clId="{96932AD0-632F-4B43-ACF4-B29AD38300E6}" dt="2021-09-17T06:34:09.695" v="3896" actId="207"/>
          <ac:spMkLst>
            <pc:docMk/>
            <pc:sldMk cId="3854159104" sldId="610"/>
            <ac:spMk id="2" creationId="{FB549185-5FD4-4652-99B9-7EB9166F4B86}"/>
          </ac:spMkLst>
        </pc:spChg>
        <pc:spChg chg="add mod">
          <ac:chgData name="Walid Ben Romdhane" userId="6fe82dfa42338168" providerId="LiveId" clId="{96932AD0-632F-4B43-ACF4-B29AD38300E6}" dt="2021-09-17T06:36:34.846" v="3904" actId="1076"/>
          <ac:spMkLst>
            <pc:docMk/>
            <pc:sldMk cId="3854159104" sldId="610"/>
            <ac:spMk id="4" creationId="{6F246255-1E5C-411B-A5CE-19068A2B62AE}"/>
          </ac:spMkLst>
        </pc:spChg>
        <pc:spChg chg="add del mod">
          <ac:chgData name="Walid Ben Romdhane" userId="6fe82dfa42338168" providerId="LiveId" clId="{96932AD0-632F-4B43-ACF4-B29AD38300E6}" dt="2021-09-17T06:23:07.261" v="3703"/>
          <ac:spMkLst>
            <pc:docMk/>
            <pc:sldMk cId="3854159104" sldId="610"/>
            <ac:spMk id="5" creationId="{1B1464B4-105E-4979-AAF7-AF405C1362C9}"/>
          </ac:spMkLst>
        </pc:spChg>
        <pc:spChg chg="add mod">
          <ac:chgData name="Walid Ben Romdhane" userId="6fe82dfa42338168" providerId="LiveId" clId="{96932AD0-632F-4B43-ACF4-B29AD38300E6}" dt="2021-09-17T06:31:23.919" v="3774" actId="1036"/>
          <ac:spMkLst>
            <pc:docMk/>
            <pc:sldMk cId="3854159104" sldId="610"/>
            <ac:spMk id="7" creationId="{30F91848-9DDD-4F37-A55B-6106897DDA40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3854159104" sldId="610"/>
            <ac:spMk id="12" creationId="{32E7B61B-245C-401C-A796-CC5953580D05}"/>
          </ac:spMkLst>
        </pc:spChg>
        <pc:spChg chg="add mod">
          <ac:chgData name="Walid Ben Romdhane" userId="6fe82dfa42338168" providerId="LiveId" clId="{96932AD0-632F-4B43-ACF4-B29AD38300E6}" dt="2021-09-17T06:31:23.919" v="3774" actId="1036"/>
          <ac:spMkLst>
            <pc:docMk/>
            <pc:sldMk cId="3854159104" sldId="610"/>
            <ac:spMk id="13" creationId="{A181AEB7-A012-4F67-9BE6-849A9351277D}"/>
          </ac:spMkLst>
        </pc:spChg>
        <pc:spChg chg="add mod">
          <ac:chgData name="Walid Ben Romdhane" userId="6fe82dfa42338168" providerId="LiveId" clId="{96932AD0-632F-4B43-ACF4-B29AD38300E6}" dt="2021-09-17T06:31:23.919" v="3774" actId="1036"/>
          <ac:spMkLst>
            <pc:docMk/>
            <pc:sldMk cId="3854159104" sldId="610"/>
            <ac:spMk id="14" creationId="{7A93D38E-6C67-49FD-AC50-8E1832F12E40}"/>
          </ac:spMkLst>
        </pc:spChg>
        <pc:spChg chg="add mod">
          <ac:chgData name="Walid Ben Romdhane" userId="6fe82dfa42338168" providerId="LiveId" clId="{96932AD0-632F-4B43-ACF4-B29AD38300E6}" dt="2021-09-17T06:31:23.919" v="3774" actId="1036"/>
          <ac:spMkLst>
            <pc:docMk/>
            <pc:sldMk cId="3854159104" sldId="610"/>
            <ac:spMk id="15" creationId="{E248F535-16A3-4E1A-9FF5-A61539DFDFE4}"/>
          </ac:spMkLst>
        </pc:spChg>
        <pc:spChg chg="add mod">
          <ac:chgData name="Walid Ben Romdhane" userId="6fe82dfa42338168" providerId="LiveId" clId="{96932AD0-632F-4B43-ACF4-B29AD38300E6}" dt="2021-09-17T06:34:20.744" v="3898" actId="207"/>
          <ac:spMkLst>
            <pc:docMk/>
            <pc:sldMk cId="3854159104" sldId="610"/>
            <ac:spMk id="16" creationId="{0EEEE143-2E93-4ADD-B11C-74494A314F1F}"/>
          </ac:spMkLst>
        </pc:spChg>
        <pc:spChg chg="add mod">
          <ac:chgData name="Walid Ben Romdhane" userId="6fe82dfa42338168" providerId="LiveId" clId="{96932AD0-632F-4B43-ACF4-B29AD38300E6}" dt="2021-09-17T06:33:01.050" v="3843" actId="1076"/>
          <ac:spMkLst>
            <pc:docMk/>
            <pc:sldMk cId="3854159104" sldId="610"/>
            <ac:spMk id="18" creationId="{95DFEDCD-9293-446F-800F-45FC220A7899}"/>
          </ac:spMkLst>
        </pc:spChg>
        <pc:spChg chg="add mod">
          <ac:chgData name="Walid Ben Romdhane" userId="6fe82dfa42338168" providerId="LiveId" clId="{96932AD0-632F-4B43-ACF4-B29AD38300E6}" dt="2021-09-17T06:33:15.403" v="3846" actId="207"/>
          <ac:spMkLst>
            <pc:docMk/>
            <pc:sldMk cId="3854159104" sldId="610"/>
            <ac:spMk id="19" creationId="{EB03A13E-5BDC-4B22-A248-5D8F9755FAFF}"/>
          </ac:spMkLst>
        </pc:spChg>
        <pc:spChg chg="add mod">
          <ac:chgData name="Walid Ben Romdhane" userId="6fe82dfa42338168" providerId="LiveId" clId="{96932AD0-632F-4B43-ACF4-B29AD38300E6}" dt="2021-09-17T06:34:44.427" v="3901" actId="1076"/>
          <ac:spMkLst>
            <pc:docMk/>
            <pc:sldMk cId="3854159104" sldId="610"/>
            <ac:spMk id="20" creationId="{341346EB-FB22-4D14-8B6B-6DB82CA809B4}"/>
          </ac:spMkLst>
        </pc:spChg>
        <pc:spChg chg="add del mod">
          <ac:chgData name="Walid Ben Romdhane" userId="6fe82dfa42338168" providerId="LiveId" clId="{96932AD0-632F-4B43-ACF4-B29AD38300E6}" dt="2021-09-17T06:35:29.680" v="3903" actId="478"/>
          <ac:spMkLst>
            <pc:docMk/>
            <pc:sldMk cId="3854159104" sldId="610"/>
            <ac:spMk id="21" creationId="{235897BE-6008-4277-9830-28C0CAE6F3B9}"/>
          </ac:spMkLst>
        </pc:spChg>
        <pc:spChg chg="add mod">
          <ac:chgData name="Walid Ben Romdhane" userId="6fe82dfa42338168" providerId="LiveId" clId="{96932AD0-632F-4B43-ACF4-B29AD38300E6}" dt="2021-09-17T06:40:01.602" v="3971" actId="1076"/>
          <ac:spMkLst>
            <pc:docMk/>
            <pc:sldMk cId="3854159104" sldId="610"/>
            <ac:spMk id="22" creationId="{D1CEFA66-6A34-4D7F-BCEC-1090BF98502A}"/>
          </ac:spMkLst>
        </pc:spChg>
        <pc:spChg chg="del">
          <ac:chgData name="Walid Ben Romdhane" userId="6fe82dfa42338168" providerId="LiveId" clId="{96932AD0-632F-4B43-ACF4-B29AD38300E6}" dt="2021-09-16T18:19:30.172" v="2360" actId="478"/>
          <ac:spMkLst>
            <pc:docMk/>
            <pc:sldMk cId="3854159104" sldId="610"/>
            <ac:spMk id="23" creationId="{15539E47-8456-4407-814B-CA2C49C4347B}"/>
          </ac:spMkLst>
        </pc:spChg>
        <pc:spChg chg="add mod">
          <ac:chgData name="Walid Ben Romdhane" userId="6fe82dfa42338168" providerId="LiveId" clId="{96932AD0-632F-4B43-ACF4-B29AD38300E6}" dt="2021-09-17T06:40:01.602" v="3971" actId="1076"/>
          <ac:spMkLst>
            <pc:docMk/>
            <pc:sldMk cId="3854159104" sldId="610"/>
            <ac:spMk id="23" creationId="{E2FE3D0F-DCCD-453C-89CA-17B09A40AF64}"/>
          </ac:spMkLst>
        </pc:spChg>
        <pc:picChg chg="del">
          <ac:chgData name="Walid Ben Romdhane" userId="6fe82dfa42338168" providerId="LiveId" clId="{96932AD0-632F-4B43-ACF4-B29AD38300E6}" dt="2021-09-16T18:19:30.172" v="2360" actId="478"/>
          <ac:picMkLst>
            <pc:docMk/>
            <pc:sldMk cId="3854159104" sldId="610"/>
            <ac:picMk id="4" creationId="{2213D55A-4E2B-4E76-A254-C07FD1AC20D4}"/>
          </ac:picMkLst>
        </pc:picChg>
        <pc:picChg chg="del">
          <ac:chgData name="Walid Ben Romdhane" userId="6fe82dfa42338168" providerId="LiveId" clId="{96932AD0-632F-4B43-ACF4-B29AD38300E6}" dt="2021-09-16T18:19:30.172" v="2360" actId="478"/>
          <ac:picMkLst>
            <pc:docMk/>
            <pc:sldMk cId="3854159104" sldId="610"/>
            <ac:picMk id="6" creationId="{2F020FC8-DC3D-4D53-BA68-4836A4A77BB7}"/>
          </ac:picMkLst>
        </pc:picChg>
        <pc:cxnChg chg="add mod">
          <ac:chgData name="Walid Ben Romdhane" userId="6fe82dfa42338168" providerId="LiveId" clId="{96932AD0-632F-4B43-ACF4-B29AD38300E6}" dt="2021-09-17T06:31:23.919" v="3774" actId="1036"/>
          <ac:cxnSpMkLst>
            <pc:docMk/>
            <pc:sldMk cId="3854159104" sldId="610"/>
            <ac:cxnSpMk id="6" creationId="{1A1D56B9-64FA-4963-884E-BFAD767D3E73}"/>
          </ac:cxnSpMkLst>
        </pc:cxnChg>
        <pc:cxnChg chg="add mod">
          <ac:chgData name="Walid Ben Romdhane" userId="6fe82dfa42338168" providerId="LiveId" clId="{96932AD0-632F-4B43-ACF4-B29AD38300E6}" dt="2021-09-17T06:31:23.919" v="3774" actId="1036"/>
          <ac:cxnSpMkLst>
            <pc:docMk/>
            <pc:sldMk cId="3854159104" sldId="610"/>
            <ac:cxnSpMk id="8" creationId="{05F4FE19-A2D3-42FE-8824-6D72F0B5C74A}"/>
          </ac:cxnSpMkLst>
        </pc:cxnChg>
        <pc:cxnChg chg="add mod">
          <ac:chgData name="Walid Ben Romdhane" userId="6fe82dfa42338168" providerId="LiveId" clId="{96932AD0-632F-4B43-ACF4-B29AD38300E6}" dt="2021-09-17T06:32:42.764" v="3841" actId="1037"/>
          <ac:cxnSpMkLst>
            <pc:docMk/>
            <pc:sldMk cId="3854159104" sldId="610"/>
            <ac:cxnSpMk id="17" creationId="{EE70F185-8703-43E1-AC8F-B97A4BA3F5E6}"/>
          </ac:cxnSpMkLst>
        </pc:cxnChg>
      </pc:sldChg>
      <pc:sldChg chg="addSp delSp modSp add mod modTransition modAnim">
        <pc:chgData name="Walid Ben Romdhane" userId="6fe82dfa42338168" providerId="LiveId" clId="{96932AD0-632F-4B43-ACF4-B29AD38300E6}" dt="2021-09-17T11:03:51.584" v="7203"/>
        <pc:sldMkLst>
          <pc:docMk/>
          <pc:sldMk cId="2681308509" sldId="611"/>
        </pc:sldMkLst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3" creationId="{45B107C9-65EE-4D12-ACD5-33E4A7A03DD3}"/>
          </ac:spMkLst>
        </pc:spChg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4" creationId="{0268A831-BF15-49D1-A919-58246AE52EC4}"/>
          </ac:spMkLst>
        </pc:spChg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5" creationId="{757193D2-B550-4DD3-B519-ECC7D61E0515}"/>
          </ac:spMkLst>
        </pc:spChg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6" creationId="{8DAADE2D-B351-4718-8464-D91F43CEB84C}"/>
          </ac:spMkLst>
        </pc:spChg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7" creationId="{7933B391-3250-4D99-ACA7-4BBCC3DDC035}"/>
          </ac:spMkLst>
        </pc:spChg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8" creationId="{7B6FFEC9-8570-4F72-B14F-8D879216542F}"/>
          </ac:spMkLst>
        </pc:spChg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9" creationId="{241CBB25-5DE9-42A4-85A8-EFA678A864A8}"/>
          </ac:spMkLst>
        </pc:spChg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10" creationId="{4FEDDB3A-3222-436B-9B8B-18FC987B6C8D}"/>
          </ac:spMkLst>
        </pc:spChg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11" creationId="{BDE3FAB5-EDC6-4CB7-868D-8A912E92922B}"/>
          </ac:spMkLst>
        </pc:spChg>
        <pc:spChg chg="mod">
          <ac:chgData name="Walid Ben Romdhane" userId="6fe82dfa42338168" providerId="LiveId" clId="{96932AD0-632F-4B43-ACF4-B29AD38300E6}" dt="2021-09-17T09:21:35.965" v="5337" actId="12788"/>
          <ac:spMkLst>
            <pc:docMk/>
            <pc:sldMk cId="2681308509" sldId="611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13" creationId="{7F041818-78B7-4E8F-9030-EE30B7BC43EB}"/>
          </ac:spMkLst>
        </pc:spChg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14" creationId="{00F0D58E-B2FA-46A2-8ED7-B8094F97E64A}"/>
          </ac:spMkLst>
        </pc:spChg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15" creationId="{ACDC4A63-0160-4DEF-B4D4-F673812AACBA}"/>
          </ac:spMkLst>
        </pc:spChg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16" creationId="{8207A60D-F2AE-4412-AE80-08789E125313}"/>
          </ac:spMkLst>
        </pc:spChg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17" creationId="{5908D629-5AE3-4385-B1CA-688EB20EE4F3}"/>
          </ac:spMkLst>
        </pc:spChg>
        <pc:spChg chg="add del mod">
          <ac:chgData name="Walid Ben Romdhane" userId="6fe82dfa42338168" providerId="LiveId" clId="{96932AD0-632F-4B43-ACF4-B29AD38300E6}" dt="2021-09-17T09:15:25.645" v="5186" actId="478"/>
          <ac:spMkLst>
            <pc:docMk/>
            <pc:sldMk cId="2681308509" sldId="611"/>
            <ac:spMk id="18" creationId="{A5FE8648-A258-4FA0-A343-156BB72B9010}"/>
          </ac:spMkLst>
        </pc:spChg>
        <pc:spChg chg="add del mod">
          <ac:chgData name="Walid Ben Romdhane" userId="6fe82dfa42338168" providerId="LiveId" clId="{96932AD0-632F-4B43-ACF4-B29AD38300E6}" dt="2021-09-17T09:15:25.645" v="5186" actId="478"/>
          <ac:spMkLst>
            <pc:docMk/>
            <pc:sldMk cId="2681308509" sldId="611"/>
            <ac:spMk id="19" creationId="{96284C62-1BB3-4766-A1A9-1CE702E6012B}"/>
          </ac:spMkLst>
        </pc:spChg>
        <pc:spChg chg="add del mod">
          <ac:chgData name="Walid Ben Romdhane" userId="6fe82dfa42338168" providerId="LiveId" clId="{96932AD0-632F-4B43-ACF4-B29AD38300E6}" dt="2021-09-17T09:15:25.645" v="5186" actId="478"/>
          <ac:spMkLst>
            <pc:docMk/>
            <pc:sldMk cId="2681308509" sldId="611"/>
            <ac:spMk id="20" creationId="{970B1F5D-C53C-4B89-AACA-DF161FD6DE93}"/>
          </ac:spMkLst>
        </pc:spChg>
        <pc:spChg chg="add mod ord">
          <ac:chgData name="Walid Ben Romdhane" userId="6fe82dfa42338168" providerId="LiveId" clId="{96932AD0-632F-4B43-ACF4-B29AD38300E6}" dt="2021-09-17T06:01:19.431" v="2977" actId="164"/>
          <ac:spMkLst>
            <pc:docMk/>
            <pc:sldMk cId="2681308509" sldId="611"/>
            <ac:spMk id="24" creationId="{EC2C9226-449E-42C7-B938-8F02D9D55050}"/>
          </ac:spMkLst>
        </pc:spChg>
        <pc:spChg chg="add mod ord">
          <ac:chgData name="Walid Ben Romdhane" userId="6fe82dfa42338168" providerId="LiveId" clId="{96932AD0-632F-4B43-ACF4-B29AD38300E6}" dt="2021-09-17T06:01:19.431" v="2977" actId="164"/>
          <ac:spMkLst>
            <pc:docMk/>
            <pc:sldMk cId="2681308509" sldId="611"/>
            <ac:spMk id="25" creationId="{96317A0E-B3F6-4A26-873F-77AADBDBEB52}"/>
          </ac:spMkLst>
        </pc:spChg>
        <pc:spChg chg="add del mod ord">
          <ac:chgData name="Walid Ben Romdhane" userId="6fe82dfa42338168" providerId="LiveId" clId="{96932AD0-632F-4B43-ACF4-B29AD38300E6}" dt="2021-09-17T05:57:30.826" v="2942" actId="478"/>
          <ac:spMkLst>
            <pc:docMk/>
            <pc:sldMk cId="2681308509" sldId="611"/>
            <ac:spMk id="26" creationId="{41BF27EF-4BD1-40C5-9FEB-DDEA9E8CE35C}"/>
          </ac:spMkLst>
        </pc:spChg>
        <pc:spChg chg="add del mod ord">
          <ac:chgData name="Walid Ben Romdhane" userId="6fe82dfa42338168" providerId="LiveId" clId="{96932AD0-632F-4B43-ACF4-B29AD38300E6}" dt="2021-09-17T09:15:25.645" v="5186" actId="478"/>
          <ac:spMkLst>
            <pc:docMk/>
            <pc:sldMk cId="2681308509" sldId="611"/>
            <ac:spMk id="27" creationId="{F1A0A417-4E21-4C65-AB55-D20AD996509C}"/>
          </ac:spMkLst>
        </pc:spChg>
        <pc:spChg chg="add del mod">
          <ac:chgData name="Walid Ben Romdhane" userId="6fe82dfa42338168" providerId="LiveId" clId="{96932AD0-632F-4B43-ACF4-B29AD38300E6}" dt="2021-09-17T09:15:25.645" v="5186" actId="478"/>
          <ac:spMkLst>
            <pc:docMk/>
            <pc:sldMk cId="2681308509" sldId="611"/>
            <ac:spMk id="30" creationId="{451648B1-3BFE-4E9C-A266-D131FE52BAEF}"/>
          </ac:spMkLst>
        </pc:spChg>
        <pc:spChg chg="add mod">
          <ac:chgData name="Walid Ben Romdhane" userId="6fe82dfa42338168" providerId="LiveId" clId="{96932AD0-632F-4B43-ACF4-B29AD38300E6}" dt="2021-09-17T09:21:33.957" v="5336" actId="12788"/>
          <ac:spMkLst>
            <pc:docMk/>
            <pc:sldMk cId="2681308509" sldId="611"/>
            <ac:spMk id="39" creationId="{51A90235-EFB4-45DD-800C-76FE3D08D8EF}"/>
          </ac:spMkLst>
        </pc:spChg>
        <pc:spChg chg="add mod">
          <ac:chgData name="Walid Ben Romdhane" userId="6fe82dfa42338168" providerId="LiveId" clId="{96932AD0-632F-4B43-ACF4-B29AD38300E6}" dt="2021-09-17T09:16:04.552" v="5229" actId="1076"/>
          <ac:spMkLst>
            <pc:docMk/>
            <pc:sldMk cId="2681308509" sldId="611"/>
            <ac:spMk id="40" creationId="{768B6B5C-6B97-4E81-B390-3E6C114885BC}"/>
          </ac:spMkLst>
        </pc:spChg>
        <pc:spChg chg="add mod">
          <ac:chgData name="Walid Ben Romdhane" userId="6fe82dfa42338168" providerId="LiveId" clId="{96932AD0-632F-4B43-ACF4-B29AD38300E6}" dt="2021-09-17T09:16:39.241" v="5242" actId="20577"/>
          <ac:spMkLst>
            <pc:docMk/>
            <pc:sldMk cId="2681308509" sldId="611"/>
            <ac:spMk id="41" creationId="{BD22D777-948D-441F-A902-1D0CB45EE2CE}"/>
          </ac:spMkLst>
        </pc:spChg>
        <pc:spChg chg="add mod">
          <ac:chgData name="Walid Ben Romdhane" userId="6fe82dfa42338168" providerId="LiveId" clId="{96932AD0-632F-4B43-ACF4-B29AD38300E6}" dt="2021-09-17T09:17:00.207" v="5251" actId="1076"/>
          <ac:spMkLst>
            <pc:docMk/>
            <pc:sldMk cId="2681308509" sldId="611"/>
            <ac:spMk id="42" creationId="{FDA4F7EF-89D7-42E5-A903-BDCE3756596D}"/>
          </ac:spMkLst>
        </pc:spChg>
        <pc:spChg chg="add mod">
          <ac:chgData name="Walid Ben Romdhane" userId="6fe82dfa42338168" providerId="LiveId" clId="{96932AD0-632F-4B43-ACF4-B29AD38300E6}" dt="2021-09-17T09:17:12.623" v="5255" actId="1076"/>
          <ac:spMkLst>
            <pc:docMk/>
            <pc:sldMk cId="2681308509" sldId="611"/>
            <ac:spMk id="43" creationId="{C82FA886-AC03-4117-A54D-445E158F7241}"/>
          </ac:spMkLst>
        </pc:spChg>
        <pc:spChg chg="add mod">
          <ac:chgData name="Walid Ben Romdhane" userId="6fe82dfa42338168" providerId="LiveId" clId="{96932AD0-632F-4B43-ACF4-B29AD38300E6}" dt="2021-09-17T09:17:46.277" v="5269" actId="1076"/>
          <ac:spMkLst>
            <pc:docMk/>
            <pc:sldMk cId="2681308509" sldId="611"/>
            <ac:spMk id="44" creationId="{30FAFD2F-26AD-4860-AD23-54B8236CA37A}"/>
          </ac:spMkLst>
        </pc:spChg>
        <pc:spChg chg="add mod">
          <ac:chgData name="Walid Ben Romdhane" userId="6fe82dfa42338168" providerId="LiveId" clId="{96932AD0-632F-4B43-ACF4-B29AD38300E6}" dt="2021-09-17T09:18:26.731" v="5293" actId="20577"/>
          <ac:spMkLst>
            <pc:docMk/>
            <pc:sldMk cId="2681308509" sldId="611"/>
            <ac:spMk id="45" creationId="{ED1A7239-1B83-4196-95A4-E3F15B7D16A7}"/>
          </ac:spMkLst>
        </pc:spChg>
        <pc:spChg chg="add mod">
          <ac:chgData name="Walid Ben Romdhane" userId="6fe82dfa42338168" providerId="LiveId" clId="{96932AD0-632F-4B43-ACF4-B29AD38300E6}" dt="2021-09-17T09:18:40.885" v="5299" actId="20577"/>
          <ac:spMkLst>
            <pc:docMk/>
            <pc:sldMk cId="2681308509" sldId="611"/>
            <ac:spMk id="46" creationId="{21B7C6B1-017D-4D52-BACC-41EEF4C6F8B0}"/>
          </ac:spMkLst>
        </pc:spChg>
        <pc:spChg chg="add mod">
          <ac:chgData name="Walid Ben Romdhane" userId="6fe82dfa42338168" providerId="LiveId" clId="{96932AD0-632F-4B43-ACF4-B29AD38300E6}" dt="2021-09-17T09:18:57.493" v="5304" actId="20577"/>
          <ac:spMkLst>
            <pc:docMk/>
            <pc:sldMk cId="2681308509" sldId="611"/>
            <ac:spMk id="47" creationId="{F49415AE-10B5-40A6-AECE-77D299988EF3}"/>
          </ac:spMkLst>
        </pc:spChg>
        <pc:spChg chg="add mod">
          <ac:chgData name="Walid Ben Romdhane" userId="6fe82dfa42338168" providerId="LiveId" clId="{96932AD0-632F-4B43-ACF4-B29AD38300E6}" dt="2021-09-17T09:19:06.555" v="5308" actId="20577"/>
          <ac:spMkLst>
            <pc:docMk/>
            <pc:sldMk cId="2681308509" sldId="611"/>
            <ac:spMk id="48" creationId="{BDE3127E-78BC-487A-898C-1C14843449AC}"/>
          </ac:spMkLst>
        </pc:spChg>
        <pc:grpChg chg="add del mod">
          <ac:chgData name="Walid Ben Romdhane" userId="6fe82dfa42338168" providerId="LiveId" clId="{96932AD0-632F-4B43-ACF4-B29AD38300E6}" dt="2021-09-17T09:15:25.645" v="5186" actId="478"/>
          <ac:grpSpMkLst>
            <pc:docMk/>
            <pc:sldMk cId="2681308509" sldId="611"/>
            <ac:grpSpMk id="38" creationId="{1255DAAC-6A6B-47BF-99DE-912BB833001D}"/>
          </ac:grpSpMkLst>
        </pc:grpChg>
        <pc:cxnChg chg="add del mod">
          <ac:chgData name="Walid Ben Romdhane" userId="6fe82dfa42338168" providerId="LiveId" clId="{96932AD0-632F-4B43-ACF4-B29AD38300E6}" dt="2021-09-17T05:55:47.579" v="2923" actId="478"/>
          <ac:cxnSpMkLst>
            <pc:docMk/>
            <pc:sldMk cId="2681308509" sldId="611"/>
            <ac:cxnSpMk id="21" creationId="{B4B787D7-9748-4784-B553-E6BD90CFD28C}"/>
          </ac:cxnSpMkLst>
        </pc:cxnChg>
        <pc:cxnChg chg="add del mod ord">
          <ac:chgData name="Walid Ben Romdhane" userId="6fe82dfa42338168" providerId="LiveId" clId="{96932AD0-632F-4B43-ACF4-B29AD38300E6}" dt="2021-09-17T09:15:25.645" v="5186" actId="478"/>
          <ac:cxnSpMkLst>
            <pc:docMk/>
            <pc:sldMk cId="2681308509" sldId="611"/>
            <ac:cxnSpMk id="22" creationId="{889E955F-9582-40D5-8D51-03ED610CA385}"/>
          </ac:cxnSpMkLst>
        </pc:cxnChg>
        <pc:cxnChg chg="add del mod ord">
          <ac:chgData name="Walid Ben Romdhane" userId="6fe82dfa42338168" providerId="LiveId" clId="{96932AD0-632F-4B43-ACF4-B29AD38300E6}" dt="2021-09-17T09:15:25.645" v="5186" actId="478"/>
          <ac:cxnSpMkLst>
            <pc:docMk/>
            <pc:sldMk cId="2681308509" sldId="611"/>
            <ac:cxnSpMk id="29" creationId="{C3DB57E9-E592-4C93-9601-F497010BA1C5}"/>
          </ac:cxnSpMkLst>
        </pc:cxnChg>
        <pc:cxnChg chg="add mod">
          <ac:chgData name="Walid Ben Romdhane" userId="6fe82dfa42338168" providerId="LiveId" clId="{96932AD0-632F-4B43-ACF4-B29AD38300E6}" dt="2021-09-17T06:01:19.431" v="2977" actId="164"/>
          <ac:cxnSpMkLst>
            <pc:docMk/>
            <pc:sldMk cId="2681308509" sldId="611"/>
            <ac:cxnSpMk id="31" creationId="{4E8D1E30-A7E6-48DF-843E-054E5EB88F2D}"/>
          </ac:cxnSpMkLst>
        </pc:cxnChg>
        <pc:cxnChg chg="add del mod ord">
          <ac:chgData name="Walid Ben Romdhane" userId="6fe82dfa42338168" providerId="LiveId" clId="{96932AD0-632F-4B43-ACF4-B29AD38300E6}" dt="2021-09-17T06:00:52.749" v="2974" actId="478"/>
          <ac:cxnSpMkLst>
            <pc:docMk/>
            <pc:sldMk cId="2681308509" sldId="611"/>
            <ac:cxnSpMk id="36" creationId="{035E196F-8962-43D6-9BF6-10E65B077677}"/>
          </ac:cxnSpMkLst>
        </pc:cxnChg>
      </pc:sldChg>
      <pc:sldChg chg="addSp delSp modSp add mod modAnim">
        <pc:chgData name="Walid Ben Romdhane" userId="6fe82dfa42338168" providerId="LiveId" clId="{96932AD0-632F-4B43-ACF4-B29AD38300E6}" dt="2021-09-17T11:09:33.103" v="7235"/>
        <pc:sldMkLst>
          <pc:docMk/>
          <pc:sldMk cId="2828027931" sldId="612"/>
        </pc:sldMkLst>
        <pc:spChg chg="mod">
          <ac:chgData name="Walid Ben Romdhane" userId="6fe82dfa42338168" providerId="LiveId" clId="{96932AD0-632F-4B43-ACF4-B29AD38300E6}" dt="2021-09-17T09:22:50.109" v="5358" actId="12788"/>
          <ac:spMkLst>
            <pc:docMk/>
            <pc:sldMk cId="2828027931" sldId="612"/>
            <ac:spMk id="12" creationId="{32E7B61B-245C-401C-A796-CC5953580D05}"/>
          </ac:spMkLst>
        </pc:spChg>
        <pc:spChg chg="add mod">
          <ac:chgData name="Walid Ben Romdhane" userId="6fe82dfa42338168" providerId="LiveId" clId="{96932AD0-632F-4B43-ACF4-B29AD38300E6}" dt="2021-09-17T09:23:33.557" v="5360"/>
          <ac:spMkLst>
            <pc:docMk/>
            <pc:sldMk cId="2828027931" sldId="612"/>
            <ac:spMk id="16" creationId="{DD4A0C77-2C76-407F-BAE8-3E25E14CA3FC}"/>
          </ac:spMkLst>
        </pc:spChg>
        <pc:spChg chg="add mod">
          <ac:chgData name="Walid Ben Romdhane" userId="6fe82dfa42338168" providerId="LiveId" clId="{96932AD0-632F-4B43-ACF4-B29AD38300E6}" dt="2021-09-17T09:23:33.557" v="5360"/>
          <ac:spMkLst>
            <pc:docMk/>
            <pc:sldMk cId="2828027931" sldId="612"/>
            <ac:spMk id="17" creationId="{2CCD5C4E-9973-4673-978A-084A5B6FDB38}"/>
          </ac:spMkLst>
        </pc:spChg>
        <pc:spChg chg="del">
          <ac:chgData name="Walid Ben Romdhane" userId="6fe82dfa42338168" providerId="LiveId" clId="{96932AD0-632F-4B43-ACF4-B29AD38300E6}" dt="2021-09-17T09:23:32.302" v="5359" actId="478"/>
          <ac:spMkLst>
            <pc:docMk/>
            <pc:sldMk cId="2828027931" sldId="612"/>
            <ac:spMk id="18" creationId="{A5FE8648-A258-4FA0-A343-156BB72B9010}"/>
          </ac:spMkLst>
        </pc:spChg>
        <pc:spChg chg="del">
          <ac:chgData name="Walid Ben Romdhane" userId="6fe82dfa42338168" providerId="LiveId" clId="{96932AD0-632F-4B43-ACF4-B29AD38300E6}" dt="2021-09-17T09:23:32.302" v="5359" actId="478"/>
          <ac:spMkLst>
            <pc:docMk/>
            <pc:sldMk cId="2828027931" sldId="612"/>
            <ac:spMk id="19" creationId="{96284C62-1BB3-4766-A1A9-1CE702E6012B}"/>
          </ac:spMkLst>
        </pc:spChg>
        <pc:spChg chg="del">
          <ac:chgData name="Walid Ben Romdhane" userId="6fe82dfa42338168" providerId="LiveId" clId="{96932AD0-632F-4B43-ACF4-B29AD38300E6}" dt="2021-09-17T09:23:32.302" v="5359" actId="478"/>
          <ac:spMkLst>
            <pc:docMk/>
            <pc:sldMk cId="2828027931" sldId="612"/>
            <ac:spMk id="20" creationId="{970B1F5D-C53C-4B89-AACA-DF161FD6DE93}"/>
          </ac:spMkLst>
        </pc:spChg>
        <pc:spChg chg="add del mod">
          <ac:chgData name="Walid Ben Romdhane" userId="6fe82dfa42338168" providerId="LiveId" clId="{96932AD0-632F-4B43-ACF4-B29AD38300E6}" dt="2021-09-17T11:08:13.575" v="7231" actId="478"/>
          <ac:spMkLst>
            <pc:docMk/>
            <pc:sldMk cId="2828027931" sldId="612"/>
            <ac:spMk id="21" creationId="{33301987-54CF-4F69-AB49-57C9FEED8DB3}"/>
          </ac:spMkLst>
        </pc:spChg>
        <pc:spChg chg="add mod">
          <ac:chgData name="Walid Ben Romdhane" userId="6fe82dfa42338168" providerId="LiveId" clId="{96932AD0-632F-4B43-ACF4-B29AD38300E6}" dt="2021-09-17T09:23:38.099" v="5361"/>
          <ac:spMkLst>
            <pc:docMk/>
            <pc:sldMk cId="2828027931" sldId="612"/>
            <ac:spMk id="23" creationId="{B49D6609-A16B-408B-89C7-91092CC5D1B0}"/>
          </ac:spMkLst>
        </pc:spChg>
        <pc:spChg chg="mod topLvl">
          <ac:chgData name="Walid Ben Romdhane" userId="6fe82dfa42338168" providerId="LiveId" clId="{96932AD0-632F-4B43-ACF4-B29AD38300E6}" dt="2021-09-17T11:09:00.819" v="7234" actId="165"/>
          <ac:spMkLst>
            <pc:docMk/>
            <pc:sldMk cId="2828027931" sldId="612"/>
            <ac:spMk id="24" creationId="{EC2C9226-449E-42C7-B938-8F02D9D55050}"/>
          </ac:spMkLst>
        </pc:spChg>
        <pc:spChg chg="mod topLvl">
          <ac:chgData name="Walid Ben Romdhane" userId="6fe82dfa42338168" providerId="LiveId" clId="{96932AD0-632F-4B43-ACF4-B29AD38300E6}" dt="2021-09-17T11:09:00.819" v="7234" actId="165"/>
          <ac:spMkLst>
            <pc:docMk/>
            <pc:sldMk cId="2828027931" sldId="612"/>
            <ac:spMk id="25" creationId="{96317A0E-B3F6-4A26-873F-77AADBDBEB52}"/>
          </ac:spMkLst>
        </pc:spChg>
        <pc:spChg chg="add mod">
          <ac:chgData name="Walid Ben Romdhane" userId="6fe82dfa42338168" providerId="LiveId" clId="{96932AD0-632F-4B43-ACF4-B29AD38300E6}" dt="2021-09-17T11:05:06.419" v="7210"/>
          <ac:spMkLst>
            <pc:docMk/>
            <pc:sldMk cId="2828027931" sldId="612"/>
            <ac:spMk id="26" creationId="{C71DE6B8-73DF-4B80-BA82-96327214B2B0}"/>
          </ac:spMkLst>
        </pc:spChg>
        <pc:spChg chg="mod">
          <ac:chgData name="Walid Ben Romdhane" userId="6fe82dfa42338168" providerId="LiveId" clId="{96932AD0-632F-4B43-ACF4-B29AD38300E6}" dt="2021-09-17T06:01:34.040" v="2992" actId="1035"/>
          <ac:spMkLst>
            <pc:docMk/>
            <pc:sldMk cId="2828027931" sldId="612"/>
            <ac:spMk id="27" creationId="{F1A0A417-4E21-4C65-AB55-D20AD996509C}"/>
          </ac:spMkLst>
        </pc:spChg>
        <pc:spChg chg="add mod">
          <ac:chgData name="Walid Ben Romdhane" userId="6fe82dfa42338168" providerId="LiveId" clId="{96932AD0-632F-4B43-ACF4-B29AD38300E6}" dt="2021-09-17T11:07:42.867" v="7227"/>
          <ac:spMkLst>
            <pc:docMk/>
            <pc:sldMk cId="2828027931" sldId="612"/>
            <ac:spMk id="28" creationId="{73451CFB-0E3E-40B0-8C96-3FF80AEC6AFD}"/>
          </ac:spMkLst>
        </pc:spChg>
        <pc:spChg chg="mod">
          <ac:chgData name="Walid Ben Romdhane" userId="6fe82dfa42338168" providerId="LiveId" clId="{96932AD0-632F-4B43-ACF4-B29AD38300E6}" dt="2021-09-17T06:01:34.040" v="2992" actId="1035"/>
          <ac:spMkLst>
            <pc:docMk/>
            <pc:sldMk cId="2828027931" sldId="612"/>
            <ac:spMk id="30" creationId="{451648B1-3BFE-4E9C-A266-D131FE52BAEF}"/>
          </ac:spMkLst>
        </pc:spChg>
        <pc:grpChg chg="add del mod">
          <ac:chgData name="Walid Ben Romdhane" userId="6fe82dfa42338168" providerId="LiveId" clId="{96932AD0-632F-4B43-ACF4-B29AD38300E6}" dt="2021-09-17T11:09:00.819" v="7234" actId="165"/>
          <ac:grpSpMkLst>
            <pc:docMk/>
            <pc:sldMk cId="2828027931" sldId="612"/>
            <ac:grpSpMk id="3" creationId="{09FC758C-5A85-4E80-AAA6-83359ABC9742}"/>
          </ac:grpSpMkLst>
        </pc:grpChg>
        <pc:cxnChg chg="add mod ord">
          <ac:chgData name="Walid Ben Romdhane" userId="6fe82dfa42338168" providerId="LiveId" clId="{96932AD0-632F-4B43-ACF4-B29AD38300E6}" dt="2021-09-17T05:59:37.569" v="2960" actId="167"/>
          <ac:cxnSpMkLst>
            <pc:docMk/>
            <pc:sldMk cId="2828027931" sldId="612"/>
            <ac:cxnSpMk id="14" creationId="{CF9D7107-05FA-4596-9B6F-5578279242E0}"/>
          </ac:cxnSpMkLst>
        </pc:cxnChg>
        <pc:cxnChg chg="ord">
          <ac:chgData name="Walid Ben Romdhane" userId="6fe82dfa42338168" providerId="LiveId" clId="{96932AD0-632F-4B43-ACF4-B29AD38300E6}" dt="2021-09-17T06:00:04.520" v="2965"/>
          <ac:cxnSpMkLst>
            <pc:docMk/>
            <pc:sldMk cId="2828027931" sldId="612"/>
            <ac:cxnSpMk id="22" creationId="{889E955F-9582-40D5-8D51-03ED610CA385}"/>
          </ac:cxnSpMkLst>
        </pc:cxnChg>
        <pc:cxnChg chg="mod">
          <ac:chgData name="Walid Ben Romdhane" userId="6fe82dfa42338168" providerId="LiveId" clId="{96932AD0-632F-4B43-ACF4-B29AD38300E6}" dt="2021-09-17T11:08:42.433" v="7233" actId="14100"/>
          <ac:cxnSpMkLst>
            <pc:docMk/>
            <pc:sldMk cId="2828027931" sldId="612"/>
            <ac:cxnSpMk id="29" creationId="{C3DB57E9-E592-4C93-9601-F497010BA1C5}"/>
          </ac:cxnSpMkLst>
        </pc:cxnChg>
        <pc:cxnChg chg="mod topLvl">
          <ac:chgData name="Walid Ben Romdhane" userId="6fe82dfa42338168" providerId="LiveId" clId="{96932AD0-632F-4B43-ACF4-B29AD38300E6}" dt="2021-09-17T11:09:00.819" v="7234" actId="165"/>
          <ac:cxnSpMkLst>
            <pc:docMk/>
            <pc:sldMk cId="2828027931" sldId="612"/>
            <ac:cxnSpMk id="31" creationId="{4E8D1E30-A7E6-48DF-843E-054E5EB88F2D}"/>
          </ac:cxnSpMkLst>
        </pc:cxnChg>
      </pc:sldChg>
      <pc:sldChg chg="addSp delSp modSp add mod modAnim">
        <pc:chgData name="Walid Ben Romdhane" userId="6fe82dfa42338168" providerId="LiveId" clId="{96932AD0-632F-4B43-ACF4-B29AD38300E6}" dt="2021-09-17T09:55:51.264" v="6395"/>
        <pc:sldMkLst>
          <pc:docMk/>
          <pc:sldMk cId="2647868413" sldId="613"/>
        </pc:sldMkLst>
        <pc:spChg chg="del mod">
          <ac:chgData name="Walid Ben Romdhane" userId="6fe82dfa42338168" providerId="LiveId" clId="{96932AD0-632F-4B43-ACF4-B29AD38300E6}" dt="2021-09-17T06:09:02.383" v="3242" actId="478"/>
          <ac:spMkLst>
            <pc:docMk/>
            <pc:sldMk cId="2647868413" sldId="613"/>
            <ac:spMk id="2" creationId="{FB549185-5FD4-4652-99B9-7EB9166F4B86}"/>
          </ac:spMkLst>
        </pc:spChg>
        <pc:spChg chg="add del mod">
          <ac:chgData name="Walid Ben Romdhane" userId="6fe82dfa42338168" providerId="LiveId" clId="{96932AD0-632F-4B43-ACF4-B29AD38300E6}" dt="2021-09-17T06:09:14.309" v="3247" actId="478"/>
          <ac:spMkLst>
            <pc:docMk/>
            <pc:sldMk cId="2647868413" sldId="613"/>
            <ac:spMk id="7" creationId="{F78AEDAF-0B76-4795-80EE-658793C353E3}"/>
          </ac:spMkLst>
        </pc:spChg>
        <pc:spChg chg="mod">
          <ac:chgData name="Walid Ben Romdhane" userId="6fe82dfa42338168" providerId="LiveId" clId="{96932AD0-632F-4B43-ACF4-B29AD38300E6}" dt="2021-09-17T06:18:04.336" v="3568" actId="1076"/>
          <ac:spMkLst>
            <pc:docMk/>
            <pc:sldMk cId="2647868413" sldId="613"/>
            <ac:spMk id="8" creationId="{FA7BA2F9-1BF9-4A33-BEBC-68BC0A324CDB}"/>
          </ac:spMkLst>
        </pc:spChg>
        <pc:spChg chg="add mod">
          <ac:chgData name="Walid Ben Romdhane" userId="6fe82dfa42338168" providerId="LiveId" clId="{96932AD0-632F-4B43-ACF4-B29AD38300E6}" dt="2021-09-17T06:18:34.025" v="3581" actId="207"/>
          <ac:spMkLst>
            <pc:docMk/>
            <pc:sldMk cId="2647868413" sldId="613"/>
            <ac:spMk id="10" creationId="{96472029-5A03-4D44-A108-8C30ED3754DC}"/>
          </ac:spMkLst>
        </pc:spChg>
        <pc:spChg chg="add del mod">
          <ac:chgData name="Walid Ben Romdhane" userId="6fe82dfa42338168" providerId="LiveId" clId="{96932AD0-632F-4B43-ACF4-B29AD38300E6}" dt="2021-09-17T06:10:58.152" v="3289" actId="21"/>
          <ac:spMkLst>
            <pc:docMk/>
            <pc:sldMk cId="2647868413" sldId="613"/>
            <ac:spMk id="11" creationId="{52CBA617-D793-458A-93AC-B70650C6762F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647868413" sldId="613"/>
            <ac:spMk id="12" creationId="{32E7B61B-245C-401C-A796-CC5953580D05}"/>
          </ac:spMkLst>
        </pc:spChg>
        <pc:spChg chg="add del mod">
          <ac:chgData name="Walid Ben Romdhane" userId="6fe82dfa42338168" providerId="LiveId" clId="{96932AD0-632F-4B43-ACF4-B29AD38300E6}" dt="2021-09-17T06:11:25.939" v="3331" actId="21"/>
          <ac:spMkLst>
            <pc:docMk/>
            <pc:sldMk cId="2647868413" sldId="613"/>
            <ac:spMk id="13" creationId="{4E60FC19-FBA4-4DCC-86C4-45DFD3A49AEF}"/>
          </ac:spMkLst>
        </pc:spChg>
        <pc:spChg chg="add mod">
          <ac:chgData name="Walid Ben Romdhane" userId="6fe82dfa42338168" providerId="LiveId" clId="{96932AD0-632F-4B43-ACF4-B29AD38300E6}" dt="2021-09-17T06:17:37.977" v="3558"/>
          <ac:spMkLst>
            <pc:docMk/>
            <pc:sldMk cId="2647868413" sldId="613"/>
            <ac:spMk id="15" creationId="{2E086EFD-12B7-4303-A36B-3A21065DED39}"/>
          </ac:spMkLst>
        </pc:spChg>
        <pc:spChg chg="add mod">
          <ac:chgData name="Walid Ben Romdhane" userId="6fe82dfa42338168" providerId="LiveId" clId="{96932AD0-632F-4B43-ACF4-B29AD38300E6}" dt="2021-09-17T06:18:34.025" v="3581" actId="207"/>
          <ac:spMkLst>
            <pc:docMk/>
            <pc:sldMk cId="2647868413" sldId="613"/>
            <ac:spMk id="16" creationId="{0774214D-D21D-43C1-8880-C6C3B9265F8B}"/>
          </ac:spMkLst>
        </pc:spChg>
        <pc:spChg chg="add mod">
          <ac:chgData name="Walid Ben Romdhane" userId="6fe82dfa42338168" providerId="LiveId" clId="{96932AD0-632F-4B43-ACF4-B29AD38300E6}" dt="2021-09-17T06:18:48.891" v="3585" actId="207"/>
          <ac:spMkLst>
            <pc:docMk/>
            <pc:sldMk cId="2647868413" sldId="613"/>
            <ac:spMk id="17" creationId="{FEFF7378-53DE-4029-AB31-434BEC4DECF6}"/>
          </ac:spMkLst>
        </pc:spChg>
        <pc:spChg chg="add mod">
          <ac:chgData name="Walid Ben Romdhane" userId="6fe82dfa42338168" providerId="LiveId" clId="{96932AD0-632F-4B43-ACF4-B29AD38300E6}" dt="2021-09-17T06:18:34.025" v="3581" actId="207"/>
          <ac:spMkLst>
            <pc:docMk/>
            <pc:sldMk cId="2647868413" sldId="613"/>
            <ac:spMk id="18" creationId="{9044DDA5-46C3-4D59-89D8-A67B54D8B407}"/>
          </ac:spMkLst>
        </pc:spChg>
        <pc:spChg chg="add mod">
          <ac:chgData name="Walid Ben Romdhane" userId="6fe82dfa42338168" providerId="LiveId" clId="{96932AD0-632F-4B43-ACF4-B29AD38300E6}" dt="2021-09-17T06:18:34.025" v="3581" actId="207"/>
          <ac:spMkLst>
            <pc:docMk/>
            <pc:sldMk cId="2647868413" sldId="613"/>
            <ac:spMk id="19" creationId="{63446174-9BDF-47A3-9FEC-D7FEABCE4BB1}"/>
          </ac:spMkLst>
        </pc:spChg>
        <pc:spChg chg="del">
          <ac:chgData name="Walid Ben Romdhane" userId="6fe82dfa42338168" providerId="LiveId" clId="{96932AD0-632F-4B43-ACF4-B29AD38300E6}" dt="2021-09-17T06:09:03.291" v="3243" actId="478"/>
          <ac:spMkLst>
            <pc:docMk/>
            <pc:sldMk cId="2647868413" sldId="613"/>
            <ac:spMk id="23" creationId="{15539E47-8456-4407-814B-CA2C49C4347B}"/>
          </ac:spMkLst>
        </pc:spChg>
        <pc:picChg chg="del">
          <ac:chgData name="Walid Ben Romdhane" userId="6fe82dfa42338168" providerId="LiveId" clId="{96932AD0-632F-4B43-ACF4-B29AD38300E6}" dt="2021-09-17T06:08:59.405" v="3240" actId="478"/>
          <ac:picMkLst>
            <pc:docMk/>
            <pc:sldMk cId="2647868413" sldId="613"/>
            <ac:picMk id="4" creationId="{2213D55A-4E2B-4E76-A254-C07FD1AC20D4}"/>
          </ac:picMkLst>
        </pc:picChg>
        <pc:picChg chg="del">
          <ac:chgData name="Walid Ben Romdhane" userId="6fe82dfa42338168" providerId="LiveId" clId="{96932AD0-632F-4B43-ACF4-B29AD38300E6}" dt="2021-09-17T06:09:43.269" v="3267" actId="478"/>
          <ac:picMkLst>
            <pc:docMk/>
            <pc:sldMk cId="2647868413" sldId="613"/>
            <ac:picMk id="6" creationId="{2F020FC8-DC3D-4D53-BA68-4836A4A77BB7}"/>
          </ac:picMkLst>
        </pc:picChg>
        <pc:cxnChg chg="add mod">
          <ac:chgData name="Walid Ben Romdhane" userId="6fe82dfa42338168" providerId="LiveId" clId="{96932AD0-632F-4B43-ACF4-B29AD38300E6}" dt="2021-09-17T06:17:37.977" v="3558"/>
          <ac:cxnSpMkLst>
            <pc:docMk/>
            <pc:sldMk cId="2647868413" sldId="613"/>
            <ac:cxnSpMk id="14" creationId="{C456D929-091E-4357-9F8F-092FFA7DB455}"/>
          </ac:cxnSpMkLst>
        </pc:cxnChg>
      </pc:sldChg>
      <pc:sldChg chg="addSp delSp modSp add mod">
        <pc:chgData name="Walid Ben Romdhane" userId="6fe82dfa42338168" providerId="LiveId" clId="{96932AD0-632F-4B43-ACF4-B29AD38300E6}" dt="2021-09-17T07:43:20.395" v="4048"/>
        <pc:sldMkLst>
          <pc:docMk/>
          <pc:sldMk cId="2946120259" sldId="614"/>
        </pc:sldMkLst>
        <pc:spChg chg="add del mod">
          <ac:chgData name="Walid Ben Romdhane" userId="6fe82dfa42338168" providerId="LiveId" clId="{96932AD0-632F-4B43-ACF4-B29AD38300E6}" dt="2021-09-17T06:11:19.542" v="3291" actId="21"/>
          <ac:spMkLst>
            <pc:docMk/>
            <pc:sldMk cId="2946120259" sldId="614"/>
            <ac:spMk id="5" creationId="{50E6D25A-3176-4712-8968-6C161826E2A3}"/>
          </ac:spMkLst>
        </pc:spChg>
        <pc:spChg chg="add mod">
          <ac:chgData name="Walid Ben Romdhane" userId="6fe82dfa42338168" providerId="LiveId" clId="{96932AD0-632F-4B43-ACF4-B29AD38300E6}" dt="2021-09-17T06:12:12.881" v="3400" actId="1038"/>
          <ac:spMkLst>
            <pc:docMk/>
            <pc:sldMk cId="2946120259" sldId="614"/>
            <ac:spMk id="6" creationId="{231E4991-4EE0-4383-BEF6-F7FCB13F1799}"/>
          </ac:spMkLst>
        </pc:spChg>
        <pc:spChg chg="del mod">
          <ac:chgData name="Walid Ben Romdhane" userId="6fe82dfa42338168" providerId="LiveId" clId="{96932AD0-632F-4B43-ACF4-B29AD38300E6}" dt="2021-09-17T06:10:49.978" v="3282" actId="21"/>
          <ac:spMkLst>
            <pc:docMk/>
            <pc:sldMk cId="2946120259" sldId="614"/>
            <ac:spMk id="10" creationId="{96472029-5A03-4D44-A108-8C30ED3754DC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946120259" sldId="614"/>
            <ac:spMk id="12" creationId="{32E7B61B-245C-401C-A796-CC5953580D05}"/>
          </ac:spMkLst>
        </pc:spChg>
      </pc:sldChg>
      <pc:sldChg chg="addSp modSp add mod modAnim">
        <pc:chgData name="Walid Ben Romdhane" userId="6fe82dfa42338168" providerId="LiveId" clId="{96932AD0-632F-4B43-ACF4-B29AD38300E6}" dt="2021-09-17T09:56:54.751" v="6402"/>
        <pc:sldMkLst>
          <pc:docMk/>
          <pc:sldMk cId="515051917" sldId="615"/>
        </pc:sldMkLst>
        <pc:spChg chg="add mod">
          <ac:chgData name="Walid Ben Romdhane" userId="6fe82dfa42338168" providerId="LiveId" clId="{96932AD0-632F-4B43-ACF4-B29AD38300E6}" dt="2021-09-17T06:12:30.274" v="3404" actId="571"/>
          <ac:spMkLst>
            <pc:docMk/>
            <pc:sldMk cId="515051917" sldId="615"/>
            <ac:spMk id="5" creationId="{3FCF5AE8-AAAD-491C-ACFB-6405D9559493}"/>
          </ac:spMkLst>
        </pc:spChg>
        <pc:spChg chg="mod">
          <ac:chgData name="Walid Ben Romdhane" userId="6fe82dfa42338168" providerId="LiveId" clId="{96932AD0-632F-4B43-ACF4-B29AD38300E6}" dt="2021-09-17T06:12:27.355" v="3402" actId="1076"/>
          <ac:spMkLst>
            <pc:docMk/>
            <pc:sldMk cId="515051917" sldId="615"/>
            <ac:spMk id="6" creationId="{231E4991-4EE0-4383-BEF6-F7FCB13F1799}"/>
          </ac:spMkLst>
        </pc:spChg>
        <pc:spChg chg="add mod">
          <ac:chgData name="Walid Ben Romdhane" userId="6fe82dfa42338168" providerId="LiveId" clId="{96932AD0-632F-4B43-ACF4-B29AD38300E6}" dt="2021-09-17T06:13:03.561" v="3444" actId="1076"/>
          <ac:spMkLst>
            <pc:docMk/>
            <pc:sldMk cId="515051917" sldId="615"/>
            <ac:spMk id="7" creationId="{CABEABC2-56FA-438E-AF5E-D49C18E3754A}"/>
          </ac:spMkLst>
        </pc:spChg>
        <pc:spChg chg="add mod">
          <ac:chgData name="Walid Ben Romdhane" userId="6fe82dfa42338168" providerId="LiveId" clId="{96932AD0-632F-4B43-ACF4-B29AD38300E6}" dt="2021-09-17T06:13:13.728" v="3479" actId="1036"/>
          <ac:spMkLst>
            <pc:docMk/>
            <pc:sldMk cId="515051917" sldId="615"/>
            <ac:spMk id="9" creationId="{CF81FB7D-5E04-4E29-BB4E-37196781C02A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515051917" sldId="615"/>
            <ac:spMk id="12" creationId="{32E7B61B-245C-401C-A796-CC5953580D05}"/>
          </ac:spMkLst>
        </pc:spChg>
      </pc:sldChg>
      <pc:sldChg chg="addSp modSp add mod modAnim">
        <pc:chgData name="Walid Ben Romdhane" userId="6fe82dfa42338168" providerId="LiveId" clId="{96932AD0-632F-4B43-ACF4-B29AD38300E6}" dt="2021-09-17T09:57:18.060" v="6403"/>
        <pc:sldMkLst>
          <pc:docMk/>
          <pc:sldMk cId="1969641636" sldId="616"/>
        </pc:sldMkLst>
        <pc:spChg chg="mod">
          <ac:chgData name="Walid Ben Romdhane" userId="6fe82dfa42338168" providerId="LiveId" clId="{96932AD0-632F-4B43-ACF4-B29AD38300E6}" dt="2021-09-17T06:14:11.849" v="3509" actId="1038"/>
          <ac:spMkLst>
            <pc:docMk/>
            <pc:sldMk cId="1969641636" sldId="616"/>
            <ac:spMk id="9" creationId="{CF81FB7D-5E04-4E29-BB4E-37196781C02A}"/>
          </ac:spMkLst>
        </pc:spChg>
        <pc:spChg chg="add mod">
          <ac:chgData name="Walid Ben Romdhane" userId="6fe82dfa42338168" providerId="LiveId" clId="{96932AD0-632F-4B43-ACF4-B29AD38300E6}" dt="2021-09-17T06:20:36.893" v="3614" actId="404"/>
          <ac:spMkLst>
            <pc:docMk/>
            <pc:sldMk cId="1969641636" sldId="616"/>
            <ac:spMk id="10" creationId="{6BD6F0E9-284A-4644-9A4D-64D2E0198788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969641636" sldId="616"/>
            <ac:spMk id="12" creationId="{32E7B61B-245C-401C-A796-CC5953580D05}"/>
          </ac:spMkLst>
        </pc:spChg>
      </pc:sldChg>
      <pc:sldChg chg="modSp add modTransition modAnim">
        <pc:chgData name="Walid Ben Romdhane" userId="6fe82dfa42338168" providerId="LiveId" clId="{96932AD0-632F-4B43-ACF4-B29AD38300E6}" dt="2021-09-17T09:56:37.178" v="6400"/>
        <pc:sldMkLst>
          <pc:docMk/>
          <pc:sldMk cId="1581747685" sldId="617"/>
        </pc:sldMkLst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581747685" sldId="617"/>
            <ac:spMk id="12" creationId="{32E7B61B-245C-401C-A796-CC5953580D05}"/>
          </ac:spMkLst>
        </pc:spChg>
      </pc:sldChg>
      <pc:sldChg chg="modSp add mod">
        <pc:chgData name="Walid Ben Romdhane" userId="6fe82dfa42338168" providerId="LiveId" clId="{96932AD0-632F-4B43-ACF4-B29AD38300E6}" dt="2021-09-17T07:43:20.395" v="4048"/>
        <pc:sldMkLst>
          <pc:docMk/>
          <pc:sldMk cId="1588760851" sldId="618"/>
        </pc:sldMkLst>
        <pc:spChg chg="mod">
          <ac:chgData name="Walid Ben Romdhane" userId="6fe82dfa42338168" providerId="LiveId" clId="{96932AD0-632F-4B43-ACF4-B29AD38300E6}" dt="2021-09-17T06:19:01.521" v="3589" actId="20577"/>
          <ac:spMkLst>
            <pc:docMk/>
            <pc:sldMk cId="1588760851" sldId="618"/>
            <ac:spMk id="10" creationId="{96472029-5A03-4D44-A108-8C30ED3754DC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588760851" sldId="618"/>
            <ac:spMk id="12" creationId="{32E7B61B-245C-401C-A796-CC5953580D05}"/>
          </ac:spMkLst>
        </pc:spChg>
        <pc:spChg chg="mod">
          <ac:chgData name="Walid Ben Romdhane" userId="6fe82dfa42338168" providerId="LiveId" clId="{96932AD0-632F-4B43-ACF4-B29AD38300E6}" dt="2021-09-17T06:25:30.248" v="3736" actId="1076"/>
          <ac:spMkLst>
            <pc:docMk/>
            <pc:sldMk cId="1588760851" sldId="618"/>
            <ac:spMk id="15" creationId="{2E086EFD-12B7-4303-A36B-3A21065DED39}"/>
          </ac:spMkLst>
        </pc:spChg>
        <pc:spChg chg="mod">
          <ac:chgData name="Walid Ben Romdhane" userId="6fe82dfa42338168" providerId="LiveId" clId="{96932AD0-632F-4B43-ACF4-B29AD38300E6}" dt="2021-09-17T06:18:59.367" v="3588" actId="20577"/>
          <ac:spMkLst>
            <pc:docMk/>
            <pc:sldMk cId="1588760851" sldId="618"/>
            <ac:spMk id="17" creationId="{FEFF7378-53DE-4029-AB31-434BEC4DECF6}"/>
          </ac:spMkLst>
        </pc:spChg>
        <pc:spChg chg="mod">
          <ac:chgData name="Walid Ben Romdhane" userId="6fe82dfa42338168" providerId="LiveId" clId="{96932AD0-632F-4B43-ACF4-B29AD38300E6}" dt="2021-09-17T06:19:04.744" v="3591" actId="6549"/>
          <ac:spMkLst>
            <pc:docMk/>
            <pc:sldMk cId="1588760851" sldId="618"/>
            <ac:spMk id="18" creationId="{9044DDA5-46C3-4D59-89D8-A67B54D8B407}"/>
          </ac:spMkLst>
        </pc:spChg>
        <pc:cxnChg chg="mod">
          <ac:chgData name="Walid Ben Romdhane" userId="6fe82dfa42338168" providerId="LiveId" clId="{96932AD0-632F-4B43-ACF4-B29AD38300E6}" dt="2021-09-17T06:25:30.248" v="3736" actId="1076"/>
          <ac:cxnSpMkLst>
            <pc:docMk/>
            <pc:sldMk cId="1588760851" sldId="618"/>
            <ac:cxnSpMk id="14" creationId="{C456D929-091E-4357-9F8F-092FFA7DB455}"/>
          </ac:cxnSpMkLst>
        </pc:cxnChg>
      </pc:sldChg>
      <pc:sldChg chg="modSp new del mod">
        <pc:chgData name="Walid Ben Romdhane" userId="6fe82dfa42338168" providerId="LiveId" clId="{96932AD0-632F-4B43-ACF4-B29AD38300E6}" dt="2021-09-17T06:32:03.430" v="3827" actId="680"/>
        <pc:sldMkLst>
          <pc:docMk/>
          <pc:sldMk cId="1409009244" sldId="619"/>
        </pc:sldMkLst>
        <pc:spChg chg="mod">
          <ac:chgData name="Walid Ben Romdhane" userId="6fe82dfa42338168" providerId="LiveId" clId="{96932AD0-632F-4B43-ACF4-B29AD38300E6}" dt="2021-09-17T06:32:02.977" v="3826" actId="20577"/>
          <ac:spMkLst>
            <pc:docMk/>
            <pc:sldMk cId="1409009244" sldId="619"/>
            <ac:spMk id="2" creationId="{EAEEEF0F-C558-4196-8FB8-E0EE2E333783}"/>
          </ac:spMkLst>
        </pc:spChg>
      </pc:sldChg>
      <pc:sldChg chg="addSp delSp modSp add mod modAnim">
        <pc:chgData name="Walid Ben Romdhane" userId="6fe82dfa42338168" providerId="LiveId" clId="{96932AD0-632F-4B43-ACF4-B29AD38300E6}" dt="2021-09-17T10:01:19.683" v="6544"/>
        <pc:sldMkLst>
          <pc:docMk/>
          <pc:sldMk cId="2395480519" sldId="619"/>
        </pc:sldMkLst>
        <pc:spChg chg="del">
          <ac:chgData name="Walid Ben Romdhane" userId="6fe82dfa42338168" providerId="LiveId" clId="{96932AD0-632F-4B43-ACF4-B29AD38300E6}" dt="2021-09-17T06:41:01.180" v="3973" actId="478"/>
          <ac:spMkLst>
            <pc:docMk/>
            <pc:sldMk cId="2395480519" sldId="619"/>
            <ac:spMk id="2" creationId="{FB549185-5FD4-4652-99B9-7EB9166F4B86}"/>
          </ac:spMkLst>
        </pc:spChg>
        <pc:spChg chg="del">
          <ac:chgData name="Walid Ben Romdhane" userId="6fe82dfa42338168" providerId="LiveId" clId="{96932AD0-632F-4B43-ACF4-B29AD38300E6}" dt="2021-09-17T06:41:01.180" v="3973" actId="478"/>
          <ac:spMkLst>
            <pc:docMk/>
            <pc:sldMk cId="2395480519" sldId="619"/>
            <ac:spMk id="7" creationId="{30F91848-9DDD-4F37-A55B-6106897DDA40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395480519" sldId="619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7T06:41:01.180" v="3973" actId="478"/>
          <ac:spMkLst>
            <pc:docMk/>
            <pc:sldMk cId="2395480519" sldId="619"/>
            <ac:spMk id="13" creationId="{A181AEB7-A012-4F67-9BE6-849A9351277D}"/>
          </ac:spMkLst>
        </pc:spChg>
        <pc:spChg chg="del">
          <ac:chgData name="Walid Ben Romdhane" userId="6fe82dfa42338168" providerId="LiveId" clId="{96932AD0-632F-4B43-ACF4-B29AD38300E6}" dt="2021-09-17T06:41:01.180" v="3973" actId="478"/>
          <ac:spMkLst>
            <pc:docMk/>
            <pc:sldMk cId="2395480519" sldId="619"/>
            <ac:spMk id="14" creationId="{7A93D38E-6C67-49FD-AC50-8E1832F12E40}"/>
          </ac:spMkLst>
        </pc:spChg>
        <pc:spChg chg="del">
          <ac:chgData name="Walid Ben Romdhane" userId="6fe82dfa42338168" providerId="LiveId" clId="{96932AD0-632F-4B43-ACF4-B29AD38300E6}" dt="2021-09-17T06:41:01.180" v="3973" actId="478"/>
          <ac:spMkLst>
            <pc:docMk/>
            <pc:sldMk cId="2395480519" sldId="619"/>
            <ac:spMk id="15" creationId="{E248F535-16A3-4E1A-9FF5-A61539DFDFE4}"/>
          </ac:spMkLst>
        </pc:spChg>
        <pc:spChg chg="del">
          <ac:chgData name="Walid Ben Romdhane" userId="6fe82dfa42338168" providerId="LiveId" clId="{96932AD0-632F-4B43-ACF4-B29AD38300E6}" dt="2021-09-17T06:41:01.180" v="3973" actId="478"/>
          <ac:spMkLst>
            <pc:docMk/>
            <pc:sldMk cId="2395480519" sldId="619"/>
            <ac:spMk id="16" creationId="{0EEEE143-2E93-4ADD-B11C-74494A314F1F}"/>
          </ac:spMkLst>
        </pc:spChg>
        <pc:spChg chg="del">
          <ac:chgData name="Walid Ben Romdhane" userId="6fe82dfa42338168" providerId="LiveId" clId="{96932AD0-632F-4B43-ACF4-B29AD38300E6}" dt="2021-09-17T06:41:01.180" v="3973" actId="478"/>
          <ac:spMkLst>
            <pc:docMk/>
            <pc:sldMk cId="2395480519" sldId="619"/>
            <ac:spMk id="18" creationId="{95DFEDCD-9293-446F-800F-45FC220A7899}"/>
          </ac:spMkLst>
        </pc:spChg>
        <pc:spChg chg="del">
          <ac:chgData name="Walid Ben Romdhane" userId="6fe82dfa42338168" providerId="LiveId" clId="{96932AD0-632F-4B43-ACF4-B29AD38300E6}" dt="2021-09-17T06:41:01.180" v="3973" actId="478"/>
          <ac:spMkLst>
            <pc:docMk/>
            <pc:sldMk cId="2395480519" sldId="619"/>
            <ac:spMk id="19" creationId="{EB03A13E-5BDC-4B22-A248-5D8F9755FAFF}"/>
          </ac:spMkLst>
        </pc:spChg>
        <pc:spChg chg="del">
          <ac:chgData name="Walid Ben Romdhane" userId="6fe82dfa42338168" providerId="LiveId" clId="{96932AD0-632F-4B43-ACF4-B29AD38300E6}" dt="2021-09-17T06:41:01.180" v="3973" actId="478"/>
          <ac:spMkLst>
            <pc:docMk/>
            <pc:sldMk cId="2395480519" sldId="619"/>
            <ac:spMk id="20" creationId="{341346EB-FB22-4D14-8B6B-6DB82CA809B4}"/>
          </ac:spMkLst>
        </pc:spChg>
        <pc:spChg chg="add mod">
          <ac:chgData name="Walid Ben Romdhane" userId="6fe82dfa42338168" providerId="LiveId" clId="{96932AD0-632F-4B43-ACF4-B29AD38300E6}" dt="2021-09-17T09:59:59.383" v="6442" actId="1036"/>
          <ac:spMkLst>
            <pc:docMk/>
            <pc:sldMk cId="2395480519" sldId="619"/>
            <ac:spMk id="21" creationId="{D03C5084-B010-430C-90EA-6797B0C5D9DC}"/>
          </ac:spMkLst>
        </pc:spChg>
        <pc:spChg chg="del">
          <ac:chgData name="Walid Ben Romdhane" userId="6fe82dfa42338168" providerId="LiveId" clId="{96932AD0-632F-4B43-ACF4-B29AD38300E6}" dt="2021-09-17T06:41:01.180" v="3973" actId="478"/>
          <ac:spMkLst>
            <pc:docMk/>
            <pc:sldMk cId="2395480519" sldId="619"/>
            <ac:spMk id="22" creationId="{D1CEFA66-6A34-4D7F-BCEC-1090BF98502A}"/>
          </ac:spMkLst>
        </pc:spChg>
        <pc:spChg chg="del">
          <ac:chgData name="Walid Ben Romdhane" userId="6fe82dfa42338168" providerId="LiveId" clId="{96932AD0-632F-4B43-ACF4-B29AD38300E6}" dt="2021-09-17T06:41:01.180" v="3973" actId="478"/>
          <ac:spMkLst>
            <pc:docMk/>
            <pc:sldMk cId="2395480519" sldId="619"/>
            <ac:spMk id="23" creationId="{E2FE3D0F-DCCD-453C-89CA-17B09A40AF64}"/>
          </ac:spMkLst>
        </pc:spChg>
        <pc:spChg chg="add mod">
          <ac:chgData name="Walid Ben Romdhane" userId="6fe82dfa42338168" providerId="LiveId" clId="{96932AD0-632F-4B43-ACF4-B29AD38300E6}" dt="2021-09-17T09:59:59.383" v="6442" actId="1036"/>
          <ac:spMkLst>
            <pc:docMk/>
            <pc:sldMk cId="2395480519" sldId="619"/>
            <ac:spMk id="24" creationId="{4206A397-739D-4CF5-9D24-22A6DFEB46CA}"/>
          </ac:spMkLst>
        </pc:spChg>
        <pc:spChg chg="add mod">
          <ac:chgData name="Walid Ben Romdhane" userId="6fe82dfa42338168" providerId="LiveId" clId="{96932AD0-632F-4B43-ACF4-B29AD38300E6}" dt="2021-09-17T10:01:09.273" v="6541" actId="1036"/>
          <ac:spMkLst>
            <pc:docMk/>
            <pc:sldMk cId="2395480519" sldId="619"/>
            <ac:spMk id="25" creationId="{61EEC19C-ED1C-4004-9A24-E9261B482BDF}"/>
          </ac:spMkLst>
        </pc:spChg>
        <pc:cxnChg chg="del">
          <ac:chgData name="Walid Ben Romdhane" userId="6fe82dfa42338168" providerId="LiveId" clId="{96932AD0-632F-4B43-ACF4-B29AD38300E6}" dt="2021-09-17T06:41:01.180" v="3973" actId="478"/>
          <ac:cxnSpMkLst>
            <pc:docMk/>
            <pc:sldMk cId="2395480519" sldId="619"/>
            <ac:cxnSpMk id="6" creationId="{1A1D56B9-64FA-4963-884E-BFAD767D3E73}"/>
          </ac:cxnSpMkLst>
        </pc:cxnChg>
        <pc:cxnChg chg="del">
          <ac:chgData name="Walid Ben Romdhane" userId="6fe82dfa42338168" providerId="LiveId" clId="{96932AD0-632F-4B43-ACF4-B29AD38300E6}" dt="2021-09-17T06:41:01.180" v="3973" actId="478"/>
          <ac:cxnSpMkLst>
            <pc:docMk/>
            <pc:sldMk cId="2395480519" sldId="619"/>
            <ac:cxnSpMk id="8" creationId="{05F4FE19-A2D3-42FE-8824-6D72F0B5C74A}"/>
          </ac:cxnSpMkLst>
        </pc:cxnChg>
        <pc:cxnChg chg="del">
          <ac:chgData name="Walid Ben Romdhane" userId="6fe82dfa42338168" providerId="LiveId" clId="{96932AD0-632F-4B43-ACF4-B29AD38300E6}" dt="2021-09-17T06:41:01.180" v="3973" actId="478"/>
          <ac:cxnSpMkLst>
            <pc:docMk/>
            <pc:sldMk cId="2395480519" sldId="619"/>
            <ac:cxnSpMk id="17" creationId="{EE70F185-8703-43E1-AC8F-B97A4BA3F5E6}"/>
          </ac:cxnSpMkLst>
        </pc:cxnChg>
      </pc:sldChg>
      <pc:sldChg chg="addSp delSp modSp add mod modTransition modAnim">
        <pc:chgData name="Walid Ben Romdhane" userId="6fe82dfa42338168" providerId="LiveId" clId="{96932AD0-632F-4B43-ACF4-B29AD38300E6}" dt="2021-09-17T10:08:18.487" v="6580"/>
        <pc:sldMkLst>
          <pc:docMk/>
          <pc:sldMk cId="2725985995" sldId="620"/>
        </pc:sldMkLst>
        <pc:spChg chg="mod">
          <ac:chgData name="Walid Ben Romdhane" userId="6fe82dfa42338168" providerId="LiveId" clId="{96932AD0-632F-4B43-ACF4-B29AD38300E6}" dt="2021-09-17T07:59:34.669" v="4279" actId="1035"/>
          <ac:spMkLst>
            <pc:docMk/>
            <pc:sldMk cId="2725985995" sldId="620"/>
            <ac:spMk id="2" creationId="{82FE0EF0-BA35-4E59-8DC4-34CC61BC066A}"/>
          </ac:spMkLst>
        </pc:spChg>
        <pc:spChg chg="mod">
          <ac:chgData name="Walid Ben Romdhane" userId="6fe82dfa42338168" providerId="LiveId" clId="{96932AD0-632F-4B43-ACF4-B29AD38300E6}" dt="2021-09-17T07:55:54.064" v="4164" actId="1036"/>
          <ac:spMkLst>
            <pc:docMk/>
            <pc:sldMk cId="2725985995" sldId="620"/>
            <ac:spMk id="5" creationId="{D4402236-02C0-474A-88C2-B02D403820DD}"/>
          </ac:spMkLst>
        </pc:spChg>
        <pc:spChg chg="mod">
          <ac:chgData name="Walid Ben Romdhane" userId="6fe82dfa42338168" providerId="LiveId" clId="{96932AD0-632F-4B43-ACF4-B29AD38300E6}" dt="2021-09-17T07:55:54.064" v="4164" actId="1036"/>
          <ac:spMkLst>
            <pc:docMk/>
            <pc:sldMk cId="2725985995" sldId="620"/>
            <ac:spMk id="8" creationId="{5EDFA457-697C-43FA-B946-AB09B865909B}"/>
          </ac:spMkLst>
        </pc:spChg>
        <pc:spChg chg="mod">
          <ac:chgData name="Walid Ben Romdhane" userId="6fe82dfa42338168" providerId="LiveId" clId="{96932AD0-632F-4B43-ACF4-B29AD38300E6}" dt="2021-09-17T07:55:54.064" v="4164" actId="1036"/>
          <ac:spMkLst>
            <pc:docMk/>
            <pc:sldMk cId="2725985995" sldId="620"/>
            <ac:spMk id="9" creationId="{B4A86F0F-830F-4A29-ADC6-1ACE9B6BF1FD}"/>
          </ac:spMkLst>
        </pc:spChg>
        <pc:spChg chg="mod">
          <ac:chgData name="Walid Ben Romdhane" userId="6fe82dfa42338168" providerId="LiveId" clId="{96932AD0-632F-4B43-ACF4-B29AD38300E6}" dt="2021-09-17T09:22:07.342" v="5355" actId="12788"/>
          <ac:spMkLst>
            <pc:docMk/>
            <pc:sldMk cId="2725985995" sldId="620"/>
            <ac:spMk id="12" creationId="{32E7B61B-245C-401C-A796-CC5953580D05}"/>
          </ac:spMkLst>
        </pc:spChg>
        <pc:spChg chg="mod">
          <ac:chgData name="Walid Ben Romdhane" userId="6fe82dfa42338168" providerId="LiveId" clId="{96932AD0-632F-4B43-ACF4-B29AD38300E6}" dt="2021-09-17T07:52:46.209" v="4080" actId="1076"/>
          <ac:spMkLst>
            <pc:docMk/>
            <pc:sldMk cId="2725985995" sldId="620"/>
            <ac:spMk id="18" creationId="{D01BF144-EBFA-4005-87B8-A25DAEAF1894}"/>
          </ac:spMkLst>
        </pc:spChg>
        <pc:spChg chg="mod">
          <ac:chgData name="Walid Ben Romdhane" userId="6fe82dfa42338168" providerId="LiveId" clId="{96932AD0-632F-4B43-ACF4-B29AD38300E6}" dt="2021-09-17T07:55:54.064" v="4164" actId="1036"/>
          <ac:spMkLst>
            <pc:docMk/>
            <pc:sldMk cId="2725985995" sldId="620"/>
            <ac:spMk id="19" creationId="{7537C695-B357-49D2-9A92-E666F60218DD}"/>
          </ac:spMkLst>
        </pc:spChg>
        <pc:spChg chg="mod">
          <ac:chgData name="Walid Ben Romdhane" userId="6fe82dfa42338168" providerId="LiveId" clId="{96932AD0-632F-4B43-ACF4-B29AD38300E6}" dt="2021-09-17T07:55:54.064" v="4164" actId="1036"/>
          <ac:spMkLst>
            <pc:docMk/>
            <pc:sldMk cId="2725985995" sldId="620"/>
            <ac:spMk id="23" creationId="{CA764747-CAAB-407F-909E-04CE20E0D3B2}"/>
          </ac:spMkLst>
        </pc:spChg>
        <pc:spChg chg="mod">
          <ac:chgData name="Walid Ben Romdhane" userId="6fe82dfa42338168" providerId="LiveId" clId="{96932AD0-632F-4B43-ACF4-B29AD38300E6}" dt="2021-09-17T07:59:19.247" v="4261" actId="1036"/>
          <ac:spMkLst>
            <pc:docMk/>
            <pc:sldMk cId="2725985995" sldId="620"/>
            <ac:spMk id="25" creationId="{4345F6EA-35F4-4F0E-8C24-4F016BFCCC3A}"/>
          </ac:spMkLst>
        </pc:spChg>
        <pc:spChg chg="mod">
          <ac:chgData name="Walid Ben Romdhane" userId="6fe82dfa42338168" providerId="LiveId" clId="{96932AD0-632F-4B43-ACF4-B29AD38300E6}" dt="2021-09-17T07:59:19.247" v="4261" actId="1036"/>
          <ac:spMkLst>
            <pc:docMk/>
            <pc:sldMk cId="2725985995" sldId="620"/>
            <ac:spMk id="26" creationId="{46AD723D-36BB-4E5B-9167-85265CE25E96}"/>
          </ac:spMkLst>
        </pc:spChg>
        <pc:spChg chg="mod">
          <ac:chgData name="Walid Ben Romdhane" userId="6fe82dfa42338168" providerId="LiveId" clId="{96932AD0-632F-4B43-ACF4-B29AD38300E6}" dt="2021-09-17T07:55:54.064" v="4164" actId="1036"/>
          <ac:spMkLst>
            <pc:docMk/>
            <pc:sldMk cId="2725985995" sldId="620"/>
            <ac:spMk id="29" creationId="{487C429D-F37F-4C56-97B1-BEF64764477D}"/>
          </ac:spMkLst>
        </pc:spChg>
        <pc:spChg chg="mod">
          <ac:chgData name="Walid Ben Romdhane" userId="6fe82dfa42338168" providerId="LiveId" clId="{96932AD0-632F-4B43-ACF4-B29AD38300E6}" dt="2021-09-17T07:55:54.064" v="4164" actId="1036"/>
          <ac:spMkLst>
            <pc:docMk/>
            <pc:sldMk cId="2725985995" sldId="620"/>
            <ac:spMk id="30" creationId="{F17D3C05-645E-4E77-8A32-D0A35057756D}"/>
          </ac:spMkLst>
        </pc:spChg>
        <pc:spChg chg="mod">
          <ac:chgData name="Walid Ben Romdhane" userId="6fe82dfa42338168" providerId="LiveId" clId="{96932AD0-632F-4B43-ACF4-B29AD38300E6}" dt="2021-09-17T07:55:54.064" v="4164" actId="1036"/>
          <ac:spMkLst>
            <pc:docMk/>
            <pc:sldMk cId="2725985995" sldId="620"/>
            <ac:spMk id="32" creationId="{28B9D1E3-D453-43AE-A15B-A318E4619D9B}"/>
          </ac:spMkLst>
        </pc:spChg>
        <pc:spChg chg="mod">
          <ac:chgData name="Walid Ben Romdhane" userId="6fe82dfa42338168" providerId="LiveId" clId="{96932AD0-632F-4B43-ACF4-B29AD38300E6}" dt="2021-09-17T07:55:54.064" v="4164" actId="1036"/>
          <ac:spMkLst>
            <pc:docMk/>
            <pc:sldMk cId="2725985995" sldId="620"/>
            <ac:spMk id="33" creationId="{A097B972-24A1-4592-938C-3EAAAE134D52}"/>
          </ac:spMkLst>
        </pc:spChg>
        <pc:spChg chg="mod">
          <ac:chgData name="Walid Ben Romdhane" userId="6fe82dfa42338168" providerId="LiveId" clId="{96932AD0-632F-4B43-ACF4-B29AD38300E6}" dt="2021-09-17T07:55:54.064" v="4164" actId="1036"/>
          <ac:spMkLst>
            <pc:docMk/>
            <pc:sldMk cId="2725985995" sldId="620"/>
            <ac:spMk id="35" creationId="{81ABC422-8165-4752-A513-A3B504FD15AC}"/>
          </ac:spMkLst>
        </pc:spChg>
        <pc:spChg chg="mod">
          <ac:chgData name="Walid Ben Romdhane" userId="6fe82dfa42338168" providerId="LiveId" clId="{96932AD0-632F-4B43-ACF4-B29AD38300E6}" dt="2021-09-17T07:55:54.064" v="4164" actId="1036"/>
          <ac:spMkLst>
            <pc:docMk/>
            <pc:sldMk cId="2725985995" sldId="620"/>
            <ac:spMk id="36" creationId="{4969A5B9-5B73-466A-9B7E-1309FF5CB90F}"/>
          </ac:spMkLst>
        </pc:spChg>
        <pc:spChg chg="mod">
          <ac:chgData name="Walid Ben Romdhane" userId="6fe82dfa42338168" providerId="LiveId" clId="{96932AD0-632F-4B43-ACF4-B29AD38300E6}" dt="2021-09-17T07:55:54.064" v="4164" actId="1036"/>
          <ac:spMkLst>
            <pc:docMk/>
            <pc:sldMk cId="2725985995" sldId="620"/>
            <ac:spMk id="38" creationId="{717190BA-E76A-4B63-96FC-07BF68F1F663}"/>
          </ac:spMkLst>
        </pc:spChg>
        <pc:spChg chg="mod">
          <ac:chgData name="Walid Ben Romdhane" userId="6fe82dfa42338168" providerId="LiveId" clId="{96932AD0-632F-4B43-ACF4-B29AD38300E6}" dt="2021-09-17T07:55:54.064" v="4164" actId="1036"/>
          <ac:spMkLst>
            <pc:docMk/>
            <pc:sldMk cId="2725985995" sldId="620"/>
            <ac:spMk id="39" creationId="{F65952D4-98D4-42C4-BAEE-909513D03FAE}"/>
          </ac:spMkLst>
        </pc:spChg>
        <pc:spChg chg="del mod">
          <ac:chgData name="Walid Ben Romdhane" userId="6fe82dfa42338168" providerId="LiveId" clId="{96932AD0-632F-4B43-ACF4-B29AD38300E6}" dt="2021-09-17T07:54:17.500" v="4109" actId="478"/>
          <ac:spMkLst>
            <pc:docMk/>
            <pc:sldMk cId="2725985995" sldId="620"/>
            <ac:spMk id="40" creationId="{7B367EBF-9057-4FC7-A84C-0F59B0AC0910}"/>
          </ac:spMkLst>
        </pc:spChg>
        <pc:spChg chg="mod">
          <ac:chgData name="Walid Ben Romdhane" userId="6fe82dfa42338168" providerId="LiveId" clId="{96932AD0-632F-4B43-ACF4-B29AD38300E6}" dt="2021-09-17T07:59:34.669" v="4279" actId="1035"/>
          <ac:spMkLst>
            <pc:docMk/>
            <pc:sldMk cId="2725985995" sldId="620"/>
            <ac:spMk id="41" creationId="{A604E69C-2EDC-4FEE-874B-67ED753A9A38}"/>
          </ac:spMkLst>
        </pc:spChg>
        <pc:spChg chg="mod">
          <ac:chgData name="Walid Ben Romdhane" userId="6fe82dfa42338168" providerId="LiveId" clId="{96932AD0-632F-4B43-ACF4-B29AD38300E6}" dt="2021-09-17T07:59:34.669" v="4279" actId="1035"/>
          <ac:spMkLst>
            <pc:docMk/>
            <pc:sldMk cId="2725985995" sldId="620"/>
            <ac:spMk id="42" creationId="{3842B7DC-334C-48A7-95DA-1510FAFC204C}"/>
          </ac:spMkLst>
        </pc:spChg>
        <pc:spChg chg="del mod">
          <ac:chgData name="Walid Ben Romdhane" userId="6fe82dfa42338168" providerId="LiveId" clId="{96932AD0-632F-4B43-ACF4-B29AD38300E6}" dt="2021-09-17T07:54:56.656" v="4122" actId="478"/>
          <ac:spMkLst>
            <pc:docMk/>
            <pc:sldMk cId="2725985995" sldId="620"/>
            <ac:spMk id="43" creationId="{5509D52F-B733-4C86-AD6E-5A75C418EA3B}"/>
          </ac:spMkLst>
        </pc:spChg>
        <pc:spChg chg="del">
          <ac:chgData name="Walid Ben Romdhane" userId="6fe82dfa42338168" providerId="LiveId" clId="{96932AD0-632F-4B43-ACF4-B29AD38300E6}" dt="2021-09-17T07:55:49.641" v="4139" actId="478"/>
          <ac:spMkLst>
            <pc:docMk/>
            <pc:sldMk cId="2725985995" sldId="620"/>
            <ac:spMk id="44" creationId="{7FFA5970-CF9D-4595-B457-00EE4EAB077F}"/>
          </ac:spMkLst>
        </pc:spChg>
        <pc:spChg chg="add mod">
          <ac:chgData name="Walid Ben Romdhane" userId="6fe82dfa42338168" providerId="LiveId" clId="{96932AD0-632F-4B43-ACF4-B29AD38300E6}" dt="2021-09-17T10:08:08.241" v="6576" actId="207"/>
          <ac:spMkLst>
            <pc:docMk/>
            <pc:sldMk cId="2725985995" sldId="620"/>
            <ac:spMk id="45" creationId="{A57801DA-B642-4ACB-BFFC-17352AB0DBEA}"/>
          </ac:spMkLst>
        </pc:spChg>
        <pc:spChg chg="add mod">
          <ac:chgData name="Walid Ben Romdhane" userId="6fe82dfa42338168" providerId="LiveId" clId="{96932AD0-632F-4B43-ACF4-B29AD38300E6}" dt="2021-09-17T10:08:10.645" v="6577" actId="207"/>
          <ac:spMkLst>
            <pc:docMk/>
            <pc:sldMk cId="2725985995" sldId="620"/>
            <ac:spMk id="46" creationId="{22998DF3-983C-468E-8E66-F02D97511F5F}"/>
          </ac:spMkLst>
        </pc:spChg>
        <pc:spChg chg="add mod">
          <ac:chgData name="Walid Ben Romdhane" userId="6fe82dfa42338168" providerId="LiveId" clId="{96932AD0-632F-4B43-ACF4-B29AD38300E6}" dt="2021-09-17T07:59:28.194" v="4263" actId="207"/>
          <ac:spMkLst>
            <pc:docMk/>
            <pc:sldMk cId="2725985995" sldId="620"/>
            <ac:spMk id="47" creationId="{677628E3-3248-4E64-B975-9525F974A73D}"/>
          </ac:spMkLst>
        </pc:spChg>
        <pc:spChg chg="add mod">
          <ac:chgData name="Walid Ben Romdhane" userId="6fe82dfa42338168" providerId="LiveId" clId="{96932AD0-632F-4B43-ACF4-B29AD38300E6}" dt="2021-09-17T07:59:38.588" v="4280" actId="571"/>
          <ac:spMkLst>
            <pc:docMk/>
            <pc:sldMk cId="2725985995" sldId="620"/>
            <ac:spMk id="48" creationId="{08E4D5FF-69B5-48A1-8A2D-4E19A20428A6}"/>
          </ac:spMkLst>
        </pc:spChg>
        <pc:spChg chg="add mod">
          <ac:chgData name="Walid Ben Romdhane" userId="6fe82dfa42338168" providerId="LiveId" clId="{96932AD0-632F-4B43-ACF4-B29AD38300E6}" dt="2021-09-17T07:59:41.705" v="4281" actId="571"/>
          <ac:spMkLst>
            <pc:docMk/>
            <pc:sldMk cId="2725985995" sldId="620"/>
            <ac:spMk id="49" creationId="{5B46C274-0B53-4E41-BA62-C816D28D09C5}"/>
          </ac:spMkLst>
        </pc:spChg>
        <pc:spChg chg="add mod">
          <ac:chgData name="Walid Ben Romdhane" userId="6fe82dfa42338168" providerId="LiveId" clId="{96932AD0-632F-4B43-ACF4-B29AD38300E6}" dt="2021-09-17T07:59:44.688" v="4282" actId="571"/>
          <ac:spMkLst>
            <pc:docMk/>
            <pc:sldMk cId="2725985995" sldId="620"/>
            <ac:spMk id="50" creationId="{5B834DAE-F82B-4FE4-8E33-604A177D4A51}"/>
          </ac:spMkLst>
        </pc:spChg>
        <pc:spChg chg="add mod">
          <ac:chgData name="Walid Ben Romdhane" userId="6fe82dfa42338168" providerId="LiveId" clId="{96932AD0-632F-4B43-ACF4-B29AD38300E6}" dt="2021-09-17T07:59:46.663" v="4283" actId="571"/>
          <ac:spMkLst>
            <pc:docMk/>
            <pc:sldMk cId="2725985995" sldId="620"/>
            <ac:spMk id="51" creationId="{7CD4B109-126E-4F6C-B7B1-20F7E82AF64C}"/>
          </ac:spMkLst>
        </pc:spChg>
        <pc:spChg chg="add mod">
          <ac:chgData name="Walid Ben Romdhane" userId="6fe82dfa42338168" providerId="LiveId" clId="{96932AD0-632F-4B43-ACF4-B29AD38300E6}" dt="2021-09-17T08:01:59.893" v="4298" actId="1076"/>
          <ac:spMkLst>
            <pc:docMk/>
            <pc:sldMk cId="2725985995" sldId="620"/>
            <ac:spMk id="53" creationId="{B8B6B36F-1297-4448-AD1E-4F8B705CF213}"/>
          </ac:spMkLst>
        </pc:spChg>
        <pc:picChg chg="mod">
          <ac:chgData name="Walid Ben Romdhane" userId="6fe82dfa42338168" providerId="LiveId" clId="{96932AD0-632F-4B43-ACF4-B29AD38300E6}" dt="2021-09-17T07:55:54.064" v="4164" actId="1036"/>
          <ac:picMkLst>
            <pc:docMk/>
            <pc:sldMk cId="2725985995" sldId="620"/>
            <ac:picMk id="27" creationId="{EE987D8F-F3DD-4704-A75B-E05B06DB7463}"/>
          </ac:picMkLst>
        </pc:picChg>
        <pc:picChg chg="mod">
          <ac:chgData name="Walid Ben Romdhane" userId="6fe82dfa42338168" providerId="LiveId" clId="{96932AD0-632F-4B43-ACF4-B29AD38300E6}" dt="2021-09-17T07:55:54.064" v="4164" actId="1036"/>
          <ac:picMkLst>
            <pc:docMk/>
            <pc:sldMk cId="2725985995" sldId="620"/>
            <ac:picMk id="28" creationId="{D767D5CA-F8A3-4736-8074-3F0A03F9D216}"/>
          </ac:picMkLst>
        </pc:picChg>
        <pc:picChg chg="mod">
          <ac:chgData name="Walid Ben Romdhane" userId="6fe82dfa42338168" providerId="LiveId" clId="{96932AD0-632F-4B43-ACF4-B29AD38300E6}" dt="2021-09-17T07:55:54.064" v="4164" actId="1036"/>
          <ac:picMkLst>
            <pc:docMk/>
            <pc:sldMk cId="2725985995" sldId="620"/>
            <ac:picMk id="31" creationId="{74D0A1AE-3E56-4473-BCE0-DD54DC9AA6F6}"/>
          </ac:picMkLst>
        </pc:picChg>
        <pc:picChg chg="mod">
          <ac:chgData name="Walid Ben Romdhane" userId="6fe82dfa42338168" providerId="LiveId" clId="{96932AD0-632F-4B43-ACF4-B29AD38300E6}" dt="2021-09-17T07:55:54.064" v="4164" actId="1036"/>
          <ac:picMkLst>
            <pc:docMk/>
            <pc:sldMk cId="2725985995" sldId="620"/>
            <ac:picMk id="34" creationId="{CC6A538C-33AE-40C2-9BCA-73367EB066C4}"/>
          </ac:picMkLst>
        </pc:picChg>
        <pc:picChg chg="mod">
          <ac:chgData name="Walid Ben Romdhane" userId="6fe82dfa42338168" providerId="LiveId" clId="{96932AD0-632F-4B43-ACF4-B29AD38300E6}" dt="2021-09-17T07:55:54.064" v="4164" actId="1036"/>
          <ac:picMkLst>
            <pc:docMk/>
            <pc:sldMk cId="2725985995" sldId="620"/>
            <ac:picMk id="37" creationId="{808D273D-5A57-45D0-A9BC-A213640C31B6}"/>
          </ac:picMkLst>
        </pc:picChg>
        <pc:picChg chg="add mod">
          <ac:chgData name="Walid Ben Romdhane" userId="6fe82dfa42338168" providerId="LiveId" clId="{96932AD0-632F-4B43-ACF4-B29AD38300E6}" dt="2021-09-17T08:01:43.196" v="4297" actId="14100"/>
          <ac:picMkLst>
            <pc:docMk/>
            <pc:sldMk cId="2725985995" sldId="620"/>
            <ac:picMk id="52" creationId="{DD2E407D-D0BC-4438-B3C2-363844428C43}"/>
          </ac:picMkLst>
        </pc:picChg>
        <pc:cxnChg chg="mod">
          <ac:chgData name="Walid Ben Romdhane" userId="6fe82dfa42338168" providerId="LiveId" clId="{96932AD0-632F-4B43-ACF4-B29AD38300E6}" dt="2021-09-17T07:55:54.064" v="4164" actId="1036"/>
          <ac:cxnSpMkLst>
            <pc:docMk/>
            <pc:sldMk cId="2725985995" sldId="620"/>
            <ac:cxnSpMk id="7" creationId="{99C334C5-F19D-452B-896E-7F34FA2B5B28}"/>
          </ac:cxnSpMkLst>
        </pc:cxnChg>
      </pc:sldChg>
      <pc:sldChg chg="addSp delSp modSp add mod modAnim">
        <pc:chgData name="Walid Ben Romdhane" userId="6fe82dfa42338168" providerId="LiveId" clId="{96932AD0-632F-4B43-ACF4-B29AD38300E6}" dt="2021-09-17T10:39:50.576" v="7101"/>
        <pc:sldMkLst>
          <pc:docMk/>
          <pc:sldMk cId="4070106024" sldId="621"/>
        </pc:sldMkLst>
        <pc:spChg chg="del">
          <ac:chgData name="Walid Ben Romdhane" userId="6fe82dfa42338168" providerId="LiveId" clId="{96932AD0-632F-4B43-ACF4-B29AD38300E6}" dt="2021-09-17T10:31:23.010" v="6964" actId="478"/>
          <ac:spMkLst>
            <pc:docMk/>
            <pc:sldMk cId="4070106024" sldId="621"/>
            <ac:spMk id="5" creationId="{D4402236-02C0-474A-88C2-B02D403820DD}"/>
          </ac:spMkLst>
        </pc:spChg>
        <pc:spChg chg="del">
          <ac:chgData name="Walid Ben Romdhane" userId="6fe82dfa42338168" providerId="LiveId" clId="{96932AD0-632F-4B43-ACF4-B29AD38300E6}" dt="2021-09-17T10:31:21.104" v="6963" actId="478"/>
          <ac:spMkLst>
            <pc:docMk/>
            <pc:sldMk cId="4070106024" sldId="621"/>
            <ac:spMk id="8" creationId="{5EDFA457-697C-43FA-B946-AB09B865909B}"/>
          </ac:spMkLst>
        </pc:spChg>
        <pc:spChg chg="del">
          <ac:chgData name="Walid Ben Romdhane" userId="6fe82dfa42338168" providerId="LiveId" clId="{96932AD0-632F-4B43-ACF4-B29AD38300E6}" dt="2021-09-17T10:31:21.104" v="6963" actId="478"/>
          <ac:spMkLst>
            <pc:docMk/>
            <pc:sldMk cId="4070106024" sldId="621"/>
            <ac:spMk id="9" creationId="{B4A86F0F-830F-4A29-ADC6-1ACE9B6BF1FD}"/>
          </ac:spMkLst>
        </pc:spChg>
        <pc:spChg chg="del">
          <ac:chgData name="Walid Ben Romdhane" userId="6fe82dfa42338168" providerId="LiveId" clId="{96932AD0-632F-4B43-ACF4-B29AD38300E6}" dt="2021-09-17T10:31:21.104" v="6963" actId="478"/>
          <ac:spMkLst>
            <pc:docMk/>
            <pc:sldMk cId="4070106024" sldId="621"/>
            <ac:spMk id="11" creationId="{20893BFF-4682-4A41-A431-35C5D33D07EF}"/>
          </ac:spMkLst>
        </pc:spChg>
        <pc:spChg chg="mod">
          <ac:chgData name="Walid Ben Romdhane" userId="6fe82dfa42338168" providerId="LiveId" clId="{96932AD0-632F-4B43-ACF4-B29AD38300E6}" dt="2021-09-17T09:22:04.593" v="5353" actId="12788"/>
          <ac:spMkLst>
            <pc:docMk/>
            <pc:sldMk cId="4070106024" sldId="621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7T10:31:21.104" v="6963" actId="478"/>
          <ac:spMkLst>
            <pc:docMk/>
            <pc:sldMk cId="4070106024" sldId="621"/>
            <ac:spMk id="13" creationId="{365B597B-F62D-42B3-A1F0-3424B0C1FBCA}"/>
          </ac:spMkLst>
        </pc:spChg>
        <pc:spChg chg="del">
          <ac:chgData name="Walid Ben Romdhane" userId="6fe82dfa42338168" providerId="LiveId" clId="{96932AD0-632F-4B43-ACF4-B29AD38300E6}" dt="2021-09-17T10:31:21.104" v="6963" actId="478"/>
          <ac:spMkLst>
            <pc:docMk/>
            <pc:sldMk cId="4070106024" sldId="621"/>
            <ac:spMk id="16" creationId="{1E792ACA-AC35-4455-9DD9-054A63047C5D}"/>
          </ac:spMkLst>
        </pc:spChg>
        <pc:spChg chg="del">
          <ac:chgData name="Walid Ben Romdhane" userId="6fe82dfa42338168" providerId="LiveId" clId="{96932AD0-632F-4B43-ACF4-B29AD38300E6}" dt="2021-09-17T10:31:21.104" v="6963" actId="478"/>
          <ac:spMkLst>
            <pc:docMk/>
            <pc:sldMk cId="4070106024" sldId="621"/>
            <ac:spMk id="17" creationId="{7F1A74A2-DB24-4168-BCC4-B38F237C188A}"/>
          </ac:spMkLst>
        </pc:spChg>
        <pc:spChg chg="del">
          <ac:chgData name="Walid Ben Romdhane" userId="6fe82dfa42338168" providerId="LiveId" clId="{96932AD0-632F-4B43-ACF4-B29AD38300E6}" dt="2021-09-17T10:31:23.010" v="6964" actId="478"/>
          <ac:spMkLst>
            <pc:docMk/>
            <pc:sldMk cId="4070106024" sldId="621"/>
            <ac:spMk id="19" creationId="{7537C695-B357-49D2-9A92-E666F60218DD}"/>
          </ac:spMkLst>
        </pc:spChg>
        <pc:spChg chg="del">
          <ac:chgData name="Walid Ben Romdhane" userId="6fe82dfa42338168" providerId="LiveId" clId="{96932AD0-632F-4B43-ACF4-B29AD38300E6}" dt="2021-09-17T10:31:21.104" v="6963" actId="478"/>
          <ac:spMkLst>
            <pc:docMk/>
            <pc:sldMk cId="4070106024" sldId="621"/>
            <ac:spMk id="20" creationId="{64EF8EA2-0CC9-452A-8AD0-DB9B065FB5D2}"/>
          </ac:spMkLst>
        </pc:spChg>
        <pc:spChg chg="del">
          <ac:chgData name="Walid Ben Romdhane" userId="6fe82dfa42338168" providerId="LiveId" clId="{96932AD0-632F-4B43-ACF4-B29AD38300E6}" dt="2021-09-17T10:31:21.104" v="6963" actId="478"/>
          <ac:spMkLst>
            <pc:docMk/>
            <pc:sldMk cId="4070106024" sldId="621"/>
            <ac:spMk id="21" creationId="{EF38AC4D-BBFA-423A-BEDD-9E0C6A8FEE4D}"/>
          </ac:spMkLst>
        </pc:spChg>
        <pc:spChg chg="add mod ord">
          <ac:chgData name="Walid Ben Romdhane" userId="6fe82dfa42338168" providerId="LiveId" clId="{96932AD0-632F-4B43-ACF4-B29AD38300E6}" dt="2021-09-17T10:31:26.350" v="6966" actId="167"/>
          <ac:spMkLst>
            <pc:docMk/>
            <pc:sldMk cId="4070106024" sldId="621"/>
            <ac:spMk id="22" creationId="{02AE1E7A-BF70-4192-86A0-F35839337043}"/>
          </ac:spMkLst>
        </pc:spChg>
        <pc:spChg chg="add mod ord">
          <ac:chgData name="Walid Ben Romdhane" userId="6fe82dfa42338168" providerId="LiveId" clId="{96932AD0-632F-4B43-ACF4-B29AD38300E6}" dt="2021-09-17T10:31:26.350" v="6966" actId="167"/>
          <ac:spMkLst>
            <pc:docMk/>
            <pc:sldMk cId="4070106024" sldId="621"/>
            <ac:spMk id="23" creationId="{B81E870D-6177-4612-B848-FA27FFAFD137}"/>
          </ac:spMkLst>
        </pc:spChg>
        <pc:spChg chg="add mod ord">
          <ac:chgData name="Walid Ben Romdhane" userId="6fe82dfa42338168" providerId="LiveId" clId="{96932AD0-632F-4B43-ACF4-B29AD38300E6}" dt="2021-09-17T10:31:26.350" v="6966" actId="167"/>
          <ac:spMkLst>
            <pc:docMk/>
            <pc:sldMk cId="4070106024" sldId="621"/>
            <ac:spMk id="25" creationId="{11359F31-5856-4626-8F12-A1423751138A}"/>
          </ac:spMkLst>
        </pc:spChg>
        <pc:spChg chg="del">
          <ac:chgData name="Walid Ben Romdhane" userId="6fe82dfa42338168" providerId="LiveId" clId="{96932AD0-632F-4B43-ACF4-B29AD38300E6}" dt="2021-09-17T10:31:21.104" v="6963" actId="478"/>
          <ac:spMkLst>
            <pc:docMk/>
            <pc:sldMk cId="4070106024" sldId="621"/>
            <ac:spMk id="26" creationId="{D811A34F-CAA7-4E49-AB25-6C0A4D061C0D}"/>
          </ac:spMkLst>
        </pc:spChg>
        <pc:spChg chg="del">
          <ac:chgData name="Walid Ben Romdhane" userId="6fe82dfa42338168" providerId="LiveId" clId="{96932AD0-632F-4B43-ACF4-B29AD38300E6}" dt="2021-09-17T10:31:23.010" v="6964" actId="478"/>
          <ac:spMkLst>
            <pc:docMk/>
            <pc:sldMk cId="4070106024" sldId="621"/>
            <ac:spMk id="27" creationId="{99378F6B-3A42-4ACF-86BA-1500CD8F9781}"/>
          </ac:spMkLst>
        </pc:spChg>
        <pc:spChg chg="add mod ord">
          <ac:chgData name="Walid Ben Romdhane" userId="6fe82dfa42338168" providerId="LiveId" clId="{96932AD0-632F-4B43-ACF4-B29AD38300E6}" dt="2021-09-17T10:31:26.350" v="6966" actId="167"/>
          <ac:spMkLst>
            <pc:docMk/>
            <pc:sldMk cId="4070106024" sldId="621"/>
            <ac:spMk id="28" creationId="{A16E90B1-DEEC-4122-9B73-30037C66DB4A}"/>
          </ac:spMkLst>
        </pc:spChg>
        <pc:spChg chg="add mod ord">
          <ac:chgData name="Walid Ben Romdhane" userId="6fe82dfa42338168" providerId="LiveId" clId="{96932AD0-632F-4B43-ACF4-B29AD38300E6}" dt="2021-09-17T10:31:26.350" v="6966" actId="167"/>
          <ac:spMkLst>
            <pc:docMk/>
            <pc:sldMk cId="4070106024" sldId="621"/>
            <ac:spMk id="29" creationId="{BCDE39AE-27C5-4BA5-A5EE-8BF458433875}"/>
          </ac:spMkLst>
        </pc:spChg>
        <pc:spChg chg="add mod ord">
          <ac:chgData name="Walid Ben Romdhane" userId="6fe82dfa42338168" providerId="LiveId" clId="{96932AD0-632F-4B43-ACF4-B29AD38300E6}" dt="2021-09-17T10:31:26.350" v="6966" actId="167"/>
          <ac:spMkLst>
            <pc:docMk/>
            <pc:sldMk cId="4070106024" sldId="621"/>
            <ac:spMk id="30" creationId="{89EFE510-21ED-45B6-BF9D-401962B78C10}"/>
          </ac:spMkLst>
        </pc:spChg>
        <pc:spChg chg="del">
          <ac:chgData name="Walid Ben Romdhane" userId="6fe82dfa42338168" providerId="LiveId" clId="{96932AD0-632F-4B43-ACF4-B29AD38300E6}" dt="2021-09-17T10:31:23.010" v="6964" actId="478"/>
          <ac:spMkLst>
            <pc:docMk/>
            <pc:sldMk cId="4070106024" sldId="621"/>
            <ac:spMk id="31" creationId="{B5C3B543-E46B-4954-ABA0-F6459B0CB9BE}"/>
          </ac:spMkLst>
        </pc:spChg>
        <pc:spChg chg="del">
          <ac:chgData name="Walid Ben Romdhane" userId="6fe82dfa42338168" providerId="LiveId" clId="{96932AD0-632F-4B43-ACF4-B29AD38300E6}" dt="2021-09-17T10:31:21.104" v="6963" actId="478"/>
          <ac:spMkLst>
            <pc:docMk/>
            <pc:sldMk cId="4070106024" sldId="621"/>
            <ac:spMk id="32" creationId="{9FF34D51-6EEE-48B0-878E-CFE2BC259DE8}"/>
          </ac:spMkLst>
        </pc:spChg>
        <pc:spChg chg="del">
          <ac:chgData name="Walid Ben Romdhane" userId="6fe82dfa42338168" providerId="LiveId" clId="{96932AD0-632F-4B43-ACF4-B29AD38300E6}" dt="2021-09-17T10:31:21.104" v="6963" actId="478"/>
          <ac:spMkLst>
            <pc:docMk/>
            <pc:sldMk cId="4070106024" sldId="621"/>
            <ac:spMk id="33" creationId="{F13AFB96-8F16-4E61-A715-804750345B9C}"/>
          </ac:spMkLst>
        </pc:spChg>
        <pc:spChg chg="add mod ord">
          <ac:chgData name="Walid Ben Romdhane" userId="6fe82dfa42338168" providerId="LiveId" clId="{96932AD0-632F-4B43-ACF4-B29AD38300E6}" dt="2021-09-17T10:31:26.350" v="6966" actId="167"/>
          <ac:spMkLst>
            <pc:docMk/>
            <pc:sldMk cId="4070106024" sldId="621"/>
            <ac:spMk id="34" creationId="{86467A9F-2176-4329-9C56-6C378AE95EB6}"/>
          </ac:spMkLst>
        </pc:spChg>
        <pc:spChg chg="add mod ord">
          <ac:chgData name="Walid Ben Romdhane" userId="6fe82dfa42338168" providerId="LiveId" clId="{96932AD0-632F-4B43-ACF4-B29AD38300E6}" dt="2021-09-17T10:31:26.350" v="6966" actId="167"/>
          <ac:spMkLst>
            <pc:docMk/>
            <pc:sldMk cId="4070106024" sldId="621"/>
            <ac:spMk id="35" creationId="{9D68D560-B09E-4FF7-87C7-91326AFAC516}"/>
          </ac:spMkLst>
        </pc:spChg>
        <pc:spChg chg="add del mod ord">
          <ac:chgData name="Walid Ben Romdhane" userId="6fe82dfa42338168" providerId="LiveId" clId="{96932AD0-632F-4B43-ACF4-B29AD38300E6}" dt="2021-09-17T10:36:05.678" v="7055" actId="478"/>
          <ac:spMkLst>
            <pc:docMk/>
            <pc:sldMk cId="4070106024" sldId="621"/>
            <ac:spMk id="36" creationId="{3996D2A2-31BD-4749-A003-9C6896A17FA6}"/>
          </ac:spMkLst>
        </pc:spChg>
        <pc:spChg chg="add del mod ord">
          <ac:chgData name="Walid Ben Romdhane" userId="6fe82dfa42338168" providerId="LiveId" clId="{96932AD0-632F-4B43-ACF4-B29AD38300E6}" dt="2021-09-17T10:36:05.678" v="7055" actId="478"/>
          <ac:spMkLst>
            <pc:docMk/>
            <pc:sldMk cId="4070106024" sldId="621"/>
            <ac:spMk id="37" creationId="{5D6A9915-DF31-4D26-92C5-2C879B480F4F}"/>
          </ac:spMkLst>
        </pc:spChg>
        <pc:spChg chg="add mod">
          <ac:chgData name="Walid Ben Romdhane" userId="6fe82dfa42338168" providerId="LiveId" clId="{96932AD0-632F-4B43-ACF4-B29AD38300E6}" dt="2021-09-17T10:36:05.991" v="7056"/>
          <ac:spMkLst>
            <pc:docMk/>
            <pc:sldMk cId="4070106024" sldId="621"/>
            <ac:spMk id="38" creationId="{8A9E9883-B962-4F6F-884B-CBDCB324CE4C}"/>
          </ac:spMkLst>
        </pc:spChg>
        <pc:spChg chg="add del mod">
          <ac:chgData name="Walid Ben Romdhane" userId="6fe82dfa42338168" providerId="LiveId" clId="{96932AD0-632F-4B43-ACF4-B29AD38300E6}" dt="2021-09-17T10:39:50.264" v="7100" actId="478"/>
          <ac:spMkLst>
            <pc:docMk/>
            <pc:sldMk cId="4070106024" sldId="621"/>
            <ac:spMk id="39" creationId="{7F96B0DA-762B-4BC9-8FD6-FFF114ABBEA5}"/>
          </ac:spMkLst>
        </pc:spChg>
        <pc:spChg chg="add mod">
          <ac:chgData name="Walid Ben Romdhane" userId="6fe82dfa42338168" providerId="LiveId" clId="{96932AD0-632F-4B43-ACF4-B29AD38300E6}" dt="2021-09-17T10:39:50.576" v="7101"/>
          <ac:spMkLst>
            <pc:docMk/>
            <pc:sldMk cId="4070106024" sldId="621"/>
            <ac:spMk id="40" creationId="{FAEEBCE6-268E-423A-900D-1467A986763B}"/>
          </ac:spMkLst>
        </pc:spChg>
        <pc:cxnChg chg="del">
          <ac:chgData name="Walid Ben Romdhane" userId="6fe82dfa42338168" providerId="LiveId" clId="{96932AD0-632F-4B43-ACF4-B29AD38300E6}" dt="2021-09-17T10:31:21.104" v="6963" actId="478"/>
          <ac:cxnSpMkLst>
            <pc:docMk/>
            <pc:sldMk cId="4070106024" sldId="621"/>
            <ac:cxnSpMk id="7" creationId="{99C334C5-F19D-452B-896E-7F34FA2B5B28}"/>
          </ac:cxnSpMkLst>
        </pc:cxnChg>
        <pc:cxnChg chg="add mod ord">
          <ac:chgData name="Walid Ben Romdhane" userId="6fe82dfa42338168" providerId="LiveId" clId="{96932AD0-632F-4B43-ACF4-B29AD38300E6}" dt="2021-09-17T10:31:26.350" v="6966" actId="167"/>
          <ac:cxnSpMkLst>
            <pc:docMk/>
            <pc:sldMk cId="4070106024" sldId="621"/>
            <ac:cxnSpMk id="24" creationId="{A3DD7B9F-9A0A-441F-BBD2-0EF44BA9ED0D}"/>
          </ac:cxnSpMkLst>
        </pc:cxnChg>
      </pc:sldChg>
      <pc:sldChg chg="addSp delSp modSp add mod ord modTransition modAnim">
        <pc:chgData name="Walid Ben Romdhane" userId="6fe82dfa42338168" providerId="LiveId" clId="{96932AD0-632F-4B43-ACF4-B29AD38300E6}" dt="2021-09-17T10:45:33.761" v="7141" actId="207"/>
        <pc:sldMkLst>
          <pc:docMk/>
          <pc:sldMk cId="3248007271" sldId="622"/>
        </pc:sldMkLst>
        <pc:spChg chg="mod">
          <ac:chgData name="Walid Ben Romdhane" userId="6fe82dfa42338168" providerId="LiveId" clId="{96932AD0-632F-4B43-ACF4-B29AD38300E6}" dt="2021-09-17T08:09:03.878" v="4327" actId="1076"/>
          <ac:spMkLst>
            <pc:docMk/>
            <pc:sldMk cId="3248007271" sldId="622"/>
            <ac:spMk id="3" creationId="{45B107C9-65EE-4D12-ACD5-33E4A7A03DD3}"/>
          </ac:spMkLst>
        </pc:spChg>
        <pc:spChg chg="del">
          <ac:chgData name="Walid Ben Romdhane" userId="6fe82dfa42338168" providerId="LiveId" clId="{96932AD0-632F-4B43-ACF4-B29AD38300E6}" dt="2021-09-17T08:09:27.188" v="4328" actId="478"/>
          <ac:spMkLst>
            <pc:docMk/>
            <pc:sldMk cId="3248007271" sldId="622"/>
            <ac:spMk id="4" creationId="{0268A831-BF15-49D1-A919-58246AE52EC4}"/>
          </ac:spMkLst>
        </pc:spChg>
        <pc:spChg chg="del">
          <ac:chgData name="Walid Ben Romdhane" userId="6fe82dfa42338168" providerId="LiveId" clId="{96932AD0-632F-4B43-ACF4-B29AD38300E6}" dt="2021-09-17T08:09:27.188" v="4328" actId="478"/>
          <ac:spMkLst>
            <pc:docMk/>
            <pc:sldMk cId="3248007271" sldId="622"/>
            <ac:spMk id="5" creationId="{757193D2-B550-4DD3-B519-ECC7D61E0515}"/>
          </ac:spMkLst>
        </pc:spChg>
        <pc:spChg chg="del">
          <ac:chgData name="Walid Ben Romdhane" userId="6fe82dfa42338168" providerId="LiveId" clId="{96932AD0-632F-4B43-ACF4-B29AD38300E6}" dt="2021-09-17T08:09:27.188" v="4328" actId="478"/>
          <ac:spMkLst>
            <pc:docMk/>
            <pc:sldMk cId="3248007271" sldId="622"/>
            <ac:spMk id="6" creationId="{8DAADE2D-B351-4718-8464-D91F43CEB84C}"/>
          </ac:spMkLst>
        </pc:spChg>
        <pc:spChg chg="del">
          <ac:chgData name="Walid Ben Romdhane" userId="6fe82dfa42338168" providerId="LiveId" clId="{96932AD0-632F-4B43-ACF4-B29AD38300E6}" dt="2021-09-17T08:09:27.188" v="4328" actId="478"/>
          <ac:spMkLst>
            <pc:docMk/>
            <pc:sldMk cId="3248007271" sldId="622"/>
            <ac:spMk id="7" creationId="{7933B391-3250-4D99-ACA7-4BBCC3DDC035}"/>
          </ac:spMkLst>
        </pc:spChg>
        <pc:spChg chg="del mod">
          <ac:chgData name="Walid Ben Romdhane" userId="6fe82dfa42338168" providerId="LiveId" clId="{96932AD0-632F-4B43-ACF4-B29AD38300E6}" dt="2021-09-17T08:14:21.945" v="4433" actId="478"/>
          <ac:spMkLst>
            <pc:docMk/>
            <pc:sldMk cId="3248007271" sldId="622"/>
            <ac:spMk id="8" creationId="{7B6FFEC9-8570-4F72-B14F-8D879216542F}"/>
          </ac:spMkLst>
        </pc:spChg>
        <pc:spChg chg="del mod">
          <ac:chgData name="Walid Ben Romdhane" userId="6fe82dfa42338168" providerId="LiveId" clId="{96932AD0-632F-4B43-ACF4-B29AD38300E6}" dt="2021-09-17T08:14:21.945" v="4433" actId="478"/>
          <ac:spMkLst>
            <pc:docMk/>
            <pc:sldMk cId="3248007271" sldId="622"/>
            <ac:spMk id="9" creationId="{241CBB25-5DE9-42A4-85A8-EFA678A864A8}"/>
          </ac:spMkLst>
        </pc:spChg>
        <pc:spChg chg="del mod">
          <ac:chgData name="Walid Ben Romdhane" userId="6fe82dfa42338168" providerId="LiveId" clId="{96932AD0-632F-4B43-ACF4-B29AD38300E6}" dt="2021-09-17T08:14:21.945" v="4433" actId="478"/>
          <ac:spMkLst>
            <pc:docMk/>
            <pc:sldMk cId="3248007271" sldId="622"/>
            <ac:spMk id="10" creationId="{4FEDDB3A-3222-436B-9B8B-18FC987B6C8D}"/>
          </ac:spMkLst>
        </pc:spChg>
        <pc:spChg chg="del mod">
          <ac:chgData name="Walid Ben Romdhane" userId="6fe82dfa42338168" providerId="LiveId" clId="{96932AD0-632F-4B43-ACF4-B29AD38300E6}" dt="2021-09-17T08:14:21.945" v="4433" actId="478"/>
          <ac:spMkLst>
            <pc:docMk/>
            <pc:sldMk cId="3248007271" sldId="622"/>
            <ac:spMk id="11" creationId="{BDE3FAB5-EDC6-4CB7-868D-8A912E92922B}"/>
          </ac:spMkLst>
        </pc:spChg>
        <pc:spChg chg="mod">
          <ac:chgData name="Walid Ben Romdhane" userId="6fe82dfa42338168" providerId="LiveId" clId="{96932AD0-632F-4B43-ACF4-B29AD38300E6}" dt="2021-09-17T09:21:52.322" v="5345" actId="12788"/>
          <ac:spMkLst>
            <pc:docMk/>
            <pc:sldMk cId="3248007271" sldId="622"/>
            <ac:spMk id="12" creationId="{32E7B61B-245C-401C-A796-CC5953580D05}"/>
          </ac:spMkLst>
        </pc:spChg>
        <pc:spChg chg="del mod">
          <ac:chgData name="Walid Ben Romdhane" userId="6fe82dfa42338168" providerId="LiveId" clId="{96932AD0-632F-4B43-ACF4-B29AD38300E6}" dt="2021-09-17T08:14:21.945" v="4433" actId="478"/>
          <ac:spMkLst>
            <pc:docMk/>
            <pc:sldMk cId="3248007271" sldId="622"/>
            <ac:spMk id="13" creationId="{7F041818-78B7-4E8F-9030-EE30B7BC43EB}"/>
          </ac:spMkLst>
        </pc:spChg>
        <pc:spChg chg="del mod">
          <ac:chgData name="Walid Ben Romdhane" userId="6fe82dfa42338168" providerId="LiveId" clId="{96932AD0-632F-4B43-ACF4-B29AD38300E6}" dt="2021-09-17T08:14:21.945" v="4433" actId="478"/>
          <ac:spMkLst>
            <pc:docMk/>
            <pc:sldMk cId="3248007271" sldId="622"/>
            <ac:spMk id="14" creationId="{00F0D58E-B2FA-46A2-8ED7-B8094F97E64A}"/>
          </ac:spMkLst>
        </pc:spChg>
        <pc:spChg chg="del mod">
          <ac:chgData name="Walid Ben Romdhane" userId="6fe82dfa42338168" providerId="LiveId" clId="{96932AD0-632F-4B43-ACF4-B29AD38300E6}" dt="2021-09-17T08:14:21.945" v="4433" actId="478"/>
          <ac:spMkLst>
            <pc:docMk/>
            <pc:sldMk cId="3248007271" sldId="622"/>
            <ac:spMk id="15" creationId="{ACDC4A63-0160-4DEF-B4D4-F673812AACBA}"/>
          </ac:spMkLst>
        </pc:spChg>
        <pc:spChg chg="del">
          <ac:chgData name="Walid Ben Romdhane" userId="6fe82dfa42338168" providerId="LiveId" clId="{96932AD0-632F-4B43-ACF4-B29AD38300E6}" dt="2021-09-17T08:09:27.188" v="4328" actId="478"/>
          <ac:spMkLst>
            <pc:docMk/>
            <pc:sldMk cId="3248007271" sldId="622"/>
            <ac:spMk id="16" creationId="{8207A60D-F2AE-4412-AE80-08789E125313}"/>
          </ac:spMkLst>
        </pc:spChg>
        <pc:spChg chg="del">
          <ac:chgData name="Walid Ben Romdhane" userId="6fe82dfa42338168" providerId="LiveId" clId="{96932AD0-632F-4B43-ACF4-B29AD38300E6}" dt="2021-09-17T08:09:27.188" v="4328" actId="478"/>
          <ac:spMkLst>
            <pc:docMk/>
            <pc:sldMk cId="3248007271" sldId="622"/>
            <ac:spMk id="17" creationId="{5908D629-5AE3-4385-B1CA-688EB20EE4F3}"/>
          </ac:spMkLst>
        </pc:spChg>
        <pc:spChg chg="add mod">
          <ac:chgData name="Walid Ben Romdhane" userId="6fe82dfa42338168" providerId="LiveId" clId="{96932AD0-632F-4B43-ACF4-B29AD38300E6}" dt="2021-09-17T08:15:18.783" v="4451" actId="1076"/>
          <ac:spMkLst>
            <pc:docMk/>
            <pc:sldMk cId="3248007271" sldId="622"/>
            <ac:spMk id="18" creationId="{4E986989-5EC9-4241-A75F-A7DFA46912EF}"/>
          </ac:spMkLst>
        </pc:spChg>
        <pc:spChg chg="add del mod">
          <ac:chgData name="Walid Ben Romdhane" userId="6fe82dfa42338168" providerId="LiveId" clId="{96932AD0-632F-4B43-ACF4-B29AD38300E6}" dt="2021-09-17T08:13:08.807" v="4423" actId="478"/>
          <ac:spMkLst>
            <pc:docMk/>
            <pc:sldMk cId="3248007271" sldId="622"/>
            <ac:spMk id="35" creationId="{68973D02-627E-49F7-A776-C5222F9998A2}"/>
          </ac:spMkLst>
        </pc:spChg>
        <pc:spChg chg="add mod">
          <ac:chgData name="Walid Ben Romdhane" userId="6fe82dfa42338168" providerId="LiveId" clId="{96932AD0-632F-4B43-ACF4-B29AD38300E6}" dt="2021-09-17T08:16:08.543" v="4453" actId="1076"/>
          <ac:spMkLst>
            <pc:docMk/>
            <pc:sldMk cId="3248007271" sldId="622"/>
            <ac:spMk id="36" creationId="{181470ED-D8EB-4291-A942-CE51DE2C8467}"/>
          </ac:spMkLst>
        </pc:spChg>
        <pc:spChg chg="add mod">
          <ac:chgData name="Walid Ben Romdhane" userId="6fe82dfa42338168" providerId="LiveId" clId="{96932AD0-632F-4B43-ACF4-B29AD38300E6}" dt="2021-09-17T10:45:33.761" v="7141" actId="207"/>
          <ac:spMkLst>
            <pc:docMk/>
            <pc:sldMk cId="3248007271" sldId="622"/>
            <ac:spMk id="37" creationId="{344338D7-DC7B-4C9C-902F-1E7251B9A13C}"/>
          </ac:spMkLst>
        </pc:spChg>
        <pc:spChg chg="add mod">
          <ac:chgData name="Walid Ben Romdhane" userId="6fe82dfa42338168" providerId="LiveId" clId="{96932AD0-632F-4B43-ACF4-B29AD38300E6}" dt="2021-09-17T10:45:30.739" v="7140" actId="207"/>
          <ac:spMkLst>
            <pc:docMk/>
            <pc:sldMk cId="3248007271" sldId="622"/>
            <ac:spMk id="38" creationId="{0E886265-DD81-4674-B280-B705EC6269EB}"/>
          </ac:spMkLst>
        </pc:spChg>
        <pc:spChg chg="add mod">
          <ac:chgData name="Walid Ben Romdhane" userId="6fe82dfa42338168" providerId="LiveId" clId="{96932AD0-632F-4B43-ACF4-B29AD38300E6}" dt="2021-09-17T08:15:11.005" v="4447" actId="1076"/>
          <ac:spMkLst>
            <pc:docMk/>
            <pc:sldMk cId="3248007271" sldId="622"/>
            <ac:spMk id="39" creationId="{DA39B7B0-F377-4811-8221-A8DD47E8EEAB}"/>
          </ac:spMkLst>
        </pc:spChg>
        <pc:spChg chg="add mod">
          <ac:chgData name="Walid Ben Romdhane" userId="6fe82dfa42338168" providerId="LiveId" clId="{96932AD0-632F-4B43-ACF4-B29AD38300E6}" dt="2021-09-17T08:16:39.234" v="4464" actId="1076"/>
          <ac:spMkLst>
            <pc:docMk/>
            <pc:sldMk cId="3248007271" sldId="622"/>
            <ac:spMk id="40" creationId="{D2BA6F08-5AB8-49A9-B2D2-6F4B958596E3}"/>
          </ac:spMkLst>
        </pc:spChg>
        <pc:cxnChg chg="add mod">
          <ac:chgData name="Walid Ben Romdhane" userId="6fe82dfa42338168" providerId="LiveId" clId="{96932AD0-632F-4B43-ACF4-B29AD38300E6}" dt="2021-09-17T08:11:22.181" v="4401" actId="1076"/>
          <ac:cxnSpMkLst>
            <pc:docMk/>
            <pc:sldMk cId="3248007271" sldId="622"/>
            <ac:cxnSpMk id="19" creationId="{82EC43D4-398D-4273-B8FB-7196619AD100}"/>
          </ac:cxnSpMkLst>
        </pc:cxnChg>
        <pc:cxnChg chg="add mod">
          <ac:chgData name="Walid Ben Romdhane" userId="6fe82dfa42338168" providerId="LiveId" clId="{96932AD0-632F-4B43-ACF4-B29AD38300E6}" dt="2021-09-17T08:11:22.181" v="4401" actId="1076"/>
          <ac:cxnSpMkLst>
            <pc:docMk/>
            <pc:sldMk cId="3248007271" sldId="622"/>
            <ac:cxnSpMk id="22" creationId="{55CB9B3D-6178-49ED-94B1-E452600AD171}"/>
          </ac:cxnSpMkLst>
        </pc:cxnChg>
        <pc:cxnChg chg="add mod">
          <ac:chgData name="Walid Ben Romdhane" userId="6fe82dfa42338168" providerId="LiveId" clId="{96932AD0-632F-4B43-ACF4-B29AD38300E6}" dt="2021-09-17T10:45:22.069" v="7138" actId="208"/>
          <ac:cxnSpMkLst>
            <pc:docMk/>
            <pc:sldMk cId="3248007271" sldId="622"/>
            <ac:cxnSpMk id="27" creationId="{95F3F7DE-F614-4C10-8B08-63883E4A0C21}"/>
          </ac:cxnSpMkLst>
        </pc:cxnChg>
        <pc:cxnChg chg="add del mod">
          <ac:chgData name="Walid Ben Romdhane" userId="6fe82dfa42338168" providerId="LiveId" clId="{96932AD0-632F-4B43-ACF4-B29AD38300E6}" dt="2021-09-17T08:11:52.272" v="4409" actId="478"/>
          <ac:cxnSpMkLst>
            <pc:docMk/>
            <pc:sldMk cId="3248007271" sldId="622"/>
            <ac:cxnSpMk id="29" creationId="{692422A8-58D8-41D0-8E22-E191482DDDB5}"/>
          </ac:cxnSpMkLst>
        </pc:cxnChg>
        <pc:cxnChg chg="add mod">
          <ac:chgData name="Walid Ben Romdhane" userId="6fe82dfa42338168" providerId="LiveId" clId="{96932AD0-632F-4B43-ACF4-B29AD38300E6}" dt="2021-09-17T10:45:27.347" v="7139" actId="208"/>
          <ac:cxnSpMkLst>
            <pc:docMk/>
            <pc:sldMk cId="3248007271" sldId="622"/>
            <ac:cxnSpMk id="34" creationId="{7337B8DB-B116-4FF7-9E2D-29BD781FB44F}"/>
          </ac:cxnSpMkLst>
        </pc:cxnChg>
      </pc:sldChg>
      <pc:sldChg chg="addSp delSp modSp add mod modTransition modAnim">
        <pc:chgData name="Walid Ben Romdhane" userId="6fe82dfa42338168" providerId="LiveId" clId="{96932AD0-632F-4B43-ACF4-B29AD38300E6}" dt="2021-09-17T10:50:14.320" v="7168" actId="14100"/>
        <pc:sldMkLst>
          <pc:docMk/>
          <pc:sldMk cId="1468431500" sldId="623"/>
        </pc:sldMkLst>
        <pc:spChg chg="add del mod">
          <ac:chgData name="Walid Ben Romdhane" userId="6fe82dfa42338168" providerId="LiveId" clId="{96932AD0-632F-4B43-ACF4-B29AD38300E6}" dt="2021-09-17T08:41:25.412" v="4771" actId="478"/>
          <ac:spMkLst>
            <pc:docMk/>
            <pc:sldMk cId="1468431500" sldId="623"/>
            <ac:spMk id="2" creationId="{50A7674D-2D0E-4665-AC30-0B1A0FE4BF3B}"/>
          </ac:spMkLst>
        </pc:spChg>
        <pc:spChg chg="mod">
          <ac:chgData name="Walid Ben Romdhane" userId="6fe82dfa42338168" providerId="LiveId" clId="{96932AD0-632F-4B43-ACF4-B29AD38300E6}" dt="2021-09-17T09:21:50.807" v="5344" actId="12788"/>
          <ac:spMkLst>
            <pc:docMk/>
            <pc:sldMk cId="1468431500" sldId="623"/>
            <ac:spMk id="12" creationId="{32E7B61B-245C-401C-A796-CC5953580D05}"/>
          </ac:spMkLst>
        </pc:spChg>
        <pc:spChg chg="add del mod">
          <ac:chgData name="Walid Ben Romdhane" userId="6fe82dfa42338168" providerId="LiveId" clId="{96932AD0-632F-4B43-ACF4-B29AD38300E6}" dt="2021-09-17T08:25:39.018" v="4511" actId="478"/>
          <ac:spMkLst>
            <pc:docMk/>
            <pc:sldMk cId="1468431500" sldId="623"/>
            <ac:spMk id="15" creationId="{873CFA06-18A5-4653-A203-8932B9937FA9}"/>
          </ac:spMkLst>
        </pc:spChg>
        <pc:spChg chg="add del mod">
          <ac:chgData name="Walid Ben Romdhane" userId="6fe82dfa42338168" providerId="LiveId" clId="{96932AD0-632F-4B43-ACF4-B29AD38300E6}" dt="2021-09-17T08:25:38.154" v="4510" actId="478"/>
          <ac:spMkLst>
            <pc:docMk/>
            <pc:sldMk cId="1468431500" sldId="623"/>
            <ac:spMk id="16" creationId="{9ED76F90-E894-4791-B786-A1D399393369}"/>
          </ac:spMkLst>
        </pc:spChg>
        <pc:spChg chg="add mod">
          <ac:chgData name="Walid Ben Romdhane" userId="6fe82dfa42338168" providerId="LiveId" clId="{96932AD0-632F-4B43-ACF4-B29AD38300E6}" dt="2021-09-17T08:28:06.606" v="4555" actId="1076"/>
          <ac:spMkLst>
            <pc:docMk/>
            <pc:sldMk cId="1468431500" sldId="623"/>
            <ac:spMk id="17" creationId="{5880BBC4-192B-4E0F-890F-0F0321F2C5C0}"/>
          </ac:spMkLst>
        </pc:spChg>
        <pc:spChg chg="del mod">
          <ac:chgData name="Walid Ben Romdhane" userId="6fe82dfa42338168" providerId="LiveId" clId="{96932AD0-632F-4B43-ACF4-B29AD38300E6}" dt="2021-09-17T08:27:29.349" v="4539" actId="478"/>
          <ac:spMkLst>
            <pc:docMk/>
            <pc:sldMk cId="1468431500" sldId="623"/>
            <ac:spMk id="18" creationId="{4E986989-5EC9-4241-A75F-A7DFA46912EF}"/>
          </ac:spMkLst>
        </pc:spChg>
        <pc:spChg chg="add del mod">
          <ac:chgData name="Walid Ben Romdhane" userId="6fe82dfa42338168" providerId="LiveId" clId="{96932AD0-632F-4B43-ACF4-B29AD38300E6}" dt="2021-09-17T08:27:59.296" v="4553" actId="21"/>
          <ac:spMkLst>
            <pc:docMk/>
            <pc:sldMk cId="1468431500" sldId="623"/>
            <ac:spMk id="20" creationId="{1E28A6D6-B9B2-4D7E-A4C8-8805FDFE7344}"/>
          </ac:spMkLst>
        </pc:spChg>
        <pc:spChg chg="add del mod">
          <ac:chgData name="Walid Ben Romdhane" userId="6fe82dfa42338168" providerId="LiveId" clId="{96932AD0-632F-4B43-ACF4-B29AD38300E6}" dt="2021-09-17T08:28:10.580" v="4556" actId="478"/>
          <ac:spMkLst>
            <pc:docMk/>
            <pc:sldMk cId="1468431500" sldId="623"/>
            <ac:spMk id="21" creationId="{BA110A69-661B-4C84-8961-68E1424B36E8}"/>
          </ac:spMkLst>
        </pc:spChg>
        <pc:spChg chg="add del mod">
          <ac:chgData name="Walid Ben Romdhane" userId="6fe82dfa42338168" providerId="LiveId" clId="{96932AD0-632F-4B43-ACF4-B29AD38300E6}" dt="2021-09-17T10:45:51.496" v="7143" actId="478"/>
          <ac:spMkLst>
            <pc:docMk/>
            <pc:sldMk cId="1468431500" sldId="623"/>
            <ac:spMk id="23" creationId="{BFF720CF-8F1F-4070-9B4B-3629E62ECADF}"/>
          </ac:spMkLst>
        </pc:spChg>
        <pc:spChg chg="add mod">
          <ac:chgData name="Walid Ben Romdhane" userId="6fe82dfa42338168" providerId="LiveId" clId="{96932AD0-632F-4B43-ACF4-B29AD38300E6}" dt="2021-09-17T08:41:25.659" v="4772"/>
          <ac:spMkLst>
            <pc:docMk/>
            <pc:sldMk cId="1468431500" sldId="623"/>
            <ac:spMk id="30" creationId="{287D3E8C-58B3-439F-925F-36526848723A}"/>
          </ac:spMkLst>
        </pc:spChg>
        <pc:spChg chg="add mod">
          <ac:chgData name="Walid Ben Romdhane" userId="6fe82dfa42338168" providerId="LiveId" clId="{96932AD0-632F-4B43-ACF4-B29AD38300E6}" dt="2021-09-17T10:45:49.684" v="7142"/>
          <ac:spMkLst>
            <pc:docMk/>
            <pc:sldMk cId="1468431500" sldId="623"/>
            <ac:spMk id="31" creationId="{2DBF85BD-CA55-46A6-93A7-4CA9189D8004}"/>
          </ac:spMkLst>
        </pc:spChg>
        <pc:spChg chg="del">
          <ac:chgData name="Walid Ben Romdhane" userId="6fe82dfa42338168" providerId="LiveId" clId="{96932AD0-632F-4B43-ACF4-B29AD38300E6}" dt="2021-09-17T08:25:40.234" v="4512" actId="478"/>
          <ac:spMkLst>
            <pc:docMk/>
            <pc:sldMk cId="1468431500" sldId="623"/>
            <ac:spMk id="36" creationId="{181470ED-D8EB-4291-A942-CE51DE2C8467}"/>
          </ac:spMkLst>
        </pc:spChg>
        <pc:spChg chg="del mod">
          <ac:chgData name="Walid Ben Romdhane" userId="6fe82dfa42338168" providerId="LiveId" clId="{96932AD0-632F-4B43-ACF4-B29AD38300E6}" dt="2021-09-17T08:29:18.254" v="4572" actId="478"/>
          <ac:spMkLst>
            <pc:docMk/>
            <pc:sldMk cId="1468431500" sldId="623"/>
            <ac:spMk id="37" creationId="{344338D7-DC7B-4C9C-902F-1E7251B9A13C}"/>
          </ac:spMkLst>
        </pc:spChg>
        <pc:spChg chg="del">
          <ac:chgData name="Walid Ben Romdhane" userId="6fe82dfa42338168" providerId="LiveId" clId="{96932AD0-632F-4B43-ACF4-B29AD38300E6}" dt="2021-09-17T08:24:48.932" v="4500" actId="478"/>
          <ac:spMkLst>
            <pc:docMk/>
            <pc:sldMk cId="1468431500" sldId="623"/>
            <ac:spMk id="38" creationId="{0E886265-DD81-4674-B280-B705EC6269EB}"/>
          </ac:spMkLst>
        </pc:spChg>
        <pc:spChg chg="del">
          <ac:chgData name="Walid Ben Romdhane" userId="6fe82dfa42338168" providerId="LiveId" clId="{96932AD0-632F-4B43-ACF4-B29AD38300E6}" dt="2021-09-17T08:25:42.045" v="4513" actId="478"/>
          <ac:spMkLst>
            <pc:docMk/>
            <pc:sldMk cId="1468431500" sldId="623"/>
            <ac:spMk id="39" creationId="{DA39B7B0-F377-4811-8221-A8DD47E8EEAB}"/>
          </ac:spMkLst>
        </pc:spChg>
        <pc:spChg chg="del">
          <ac:chgData name="Walid Ben Romdhane" userId="6fe82dfa42338168" providerId="LiveId" clId="{96932AD0-632F-4B43-ACF4-B29AD38300E6}" dt="2021-09-17T08:27:38.304" v="4546" actId="478"/>
          <ac:spMkLst>
            <pc:docMk/>
            <pc:sldMk cId="1468431500" sldId="623"/>
            <ac:spMk id="40" creationId="{D2BA6F08-5AB8-49A9-B2D2-6F4B958596E3}"/>
          </ac:spMkLst>
        </pc:spChg>
        <pc:cxnChg chg="add del mod">
          <ac:chgData name="Walid Ben Romdhane" userId="6fe82dfa42338168" providerId="LiveId" clId="{96932AD0-632F-4B43-ACF4-B29AD38300E6}" dt="2021-09-17T08:35:41.076" v="4613" actId="478"/>
          <ac:cxnSpMkLst>
            <pc:docMk/>
            <pc:sldMk cId="1468431500" sldId="623"/>
            <ac:cxnSpMk id="5" creationId="{9C94143F-C2E3-4CCB-AEBE-9D83D6F567E4}"/>
          </ac:cxnSpMkLst>
        </pc:cxnChg>
        <pc:cxnChg chg="add del mod">
          <ac:chgData name="Walid Ben Romdhane" userId="6fe82dfa42338168" providerId="LiveId" clId="{96932AD0-632F-4B43-ACF4-B29AD38300E6}" dt="2021-09-17T08:39:29.244" v="4764" actId="478"/>
          <ac:cxnSpMkLst>
            <pc:docMk/>
            <pc:sldMk cId="1468431500" sldId="623"/>
            <ac:cxnSpMk id="7" creationId="{D5BC127D-2B6B-4AFE-B733-5A013159E9BF}"/>
          </ac:cxnSpMkLst>
        </pc:cxnChg>
        <pc:cxnChg chg="del">
          <ac:chgData name="Walid Ben Romdhane" userId="6fe82dfa42338168" providerId="LiveId" clId="{96932AD0-632F-4B43-ACF4-B29AD38300E6}" dt="2021-09-17T08:23:15.433" v="4466" actId="478"/>
          <ac:cxnSpMkLst>
            <pc:docMk/>
            <pc:sldMk cId="1468431500" sldId="623"/>
            <ac:cxnSpMk id="27" creationId="{95F3F7DE-F614-4C10-8B08-63883E4A0C21}"/>
          </ac:cxnSpMkLst>
        </pc:cxnChg>
        <pc:cxnChg chg="add mod">
          <ac:chgData name="Walid Ben Romdhane" userId="6fe82dfa42338168" providerId="LiveId" clId="{96932AD0-632F-4B43-ACF4-B29AD38300E6}" dt="2021-09-17T10:50:14.320" v="7168" actId="14100"/>
          <ac:cxnSpMkLst>
            <pc:docMk/>
            <pc:sldMk cId="1468431500" sldId="623"/>
            <ac:cxnSpMk id="28" creationId="{3F250388-52EF-4786-BB90-A740FBAB944C}"/>
          </ac:cxnSpMkLst>
        </pc:cxnChg>
        <pc:cxnChg chg="del">
          <ac:chgData name="Walid Ben Romdhane" userId="6fe82dfa42338168" providerId="LiveId" clId="{96932AD0-632F-4B43-ACF4-B29AD38300E6}" dt="2021-09-17T08:23:17.638" v="4467" actId="478"/>
          <ac:cxnSpMkLst>
            <pc:docMk/>
            <pc:sldMk cId="1468431500" sldId="623"/>
            <ac:cxnSpMk id="34" creationId="{7337B8DB-B116-4FF7-9E2D-29BD781FB44F}"/>
          </ac:cxnSpMkLst>
        </pc:cxnChg>
      </pc:sldChg>
      <pc:sldChg chg="addSp delSp modSp add mod modTransition">
        <pc:chgData name="Walid Ben Romdhane" userId="6fe82dfa42338168" providerId="LiveId" clId="{96932AD0-632F-4B43-ACF4-B29AD38300E6}" dt="2021-09-17T10:47:33.379" v="7148"/>
        <pc:sldMkLst>
          <pc:docMk/>
          <pc:sldMk cId="250408313" sldId="624"/>
        </pc:sldMkLst>
        <pc:spChg chg="add del">
          <ac:chgData name="Walid Ben Romdhane" userId="6fe82dfa42338168" providerId="LiveId" clId="{96932AD0-632F-4B43-ACF4-B29AD38300E6}" dt="2021-09-17T08:26:02.514" v="4521" actId="478"/>
          <ac:spMkLst>
            <pc:docMk/>
            <pc:sldMk cId="250408313" sldId="624"/>
            <ac:spMk id="2" creationId="{50A7674D-2D0E-4665-AC30-0B1A0FE4BF3B}"/>
          </ac:spMkLst>
        </pc:spChg>
        <pc:spChg chg="mod">
          <ac:chgData name="Walid Ben Romdhane" userId="6fe82dfa42338168" providerId="LiveId" clId="{96932AD0-632F-4B43-ACF4-B29AD38300E6}" dt="2021-09-17T09:21:47.679" v="5342" actId="12788"/>
          <ac:spMkLst>
            <pc:docMk/>
            <pc:sldMk cId="250408313" sldId="624"/>
            <ac:spMk id="12" creationId="{32E7B61B-245C-401C-A796-CC5953580D05}"/>
          </ac:spMkLst>
        </pc:spChg>
        <pc:spChg chg="add mod">
          <ac:chgData name="Walid Ben Romdhane" userId="6fe82dfa42338168" providerId="LiveId" clId="{96932AD0-632F-4B43-ACF4-B29AD38300E6}" dt="2021-09-17T08:28:15.454" v="4558"/>
          <ac:spMkLst>
            <pc:docMk/>
            <pc:sldMk cId="250408313" sldId="624"/>
            <ac:spMk id="14" creationId="{B8C82717-D2DC-4572-A253-0C089A97E773}"/>
          </ac:spMkLst>
        </pc:spChg>
        <pc:spChg chg="mod">
          <ac:chgData name="Walid Ben Romdhane" userId="6fe82dfa42338168" providerId="LiveId" clId="{96932AD0-632F-4B43-ACF4-B29AD38300E6}" dt="2021-09-17T08:45:02.813" v="4775" actId="692"/>
          <ac:spMkLst>
            <pc:docMk/>
            <pc:sldMk cId="250408313" sldId="624"/>
            <ac:spMk id="15" creationId="{873CFA06-18A5-4653-A203-8932B9937FA9}"/>
          </ac:spMkLst>
        </pc:spChg>
        <pc:spChg chg="mod">
          <ac:chgData name="Walid Ben Romdhane" userId="6fe82dfa42338168" providerId="LiveId" clId="{96932AD0-632F-4B43-ACF4-B29AD38300E6}" dt="2021-09-17T08:47:25.474" v="4800" actId="1076"/>
          <ac:spMkLst>
            <pc:docMk/>
            <pc:sldMk cId="250408313" sldId="624"/>
            <ac:spMk id="16" creationId="{9ED76F90-E894-4791-B786-A1D399393369}"/>
          </ac:spMkLst>
        </pc:spChg>
        <pc:spChg chg="add mod">
          <ac:chgData name="Walid Ben Romdhane" userId="6fe82dfa42338168" providerId="LiveId" clId="{96932AD0-632F-4B43-ACF4-B29AD38300E6}" dt="2021-09-17T08:28:15.454" v="4558"/>
          <ac:spMkLst>
            <pc:docMk/>
            <pc:sldMk cId="250408313" sldId="624"/>
            <ac:spMk id="17" creationId="{09ED383D-BA56-45BC-8692-4CF6C5123FB3}"/>
          </ac:spMkLst>
        </pc:spChg>
        <pc:spChg chg="del">
          <ac:chgData name="Walid Ben Romdhane" userId="6fe82dfa42338168" providerId="LiveId" clId="{96932AD0-632F-4B43-ACF4-B29AD38300E6}" dt="2021-09-17T08:28:13.861" v="4557" actId="478"/>
          <ac:spMkLst>
            <pc:docMk/>
            <pc:sldMk cId="250408313" sldId="624"/>
            <ac:spMk id="18" creationId="{4E986989-5EC9-4241-A75F-A7DFA46912EF}"/>
          </ac:spMkLst>
        </pc:spChg>
        <pc:spChg chg="add del mod">
          <ac:chgData name="Walid Ben Romdhane" userId="6fe82dfa42338168" providerId="LiveId" clId="{96932AD0-632F-4B43-ACF4-B29AD38300E6}" dt="2021-09-17T08:29:16.154" v="4571" actId="21"/>
          <ac:spMkLst>
            <pc:docMk/>
            <pc:sldMk cId="250408313" sldId="624"/>
            <ac:spMk id="20" creationId="{834476F3-3D32-4FBA-B3C8-D8E37B6C9270}"/>
          </ac:spMkLst>
        </pc:spChg>
        <pc:spChg chg="add del mod">
          <ac:chgData name="Walid Ben Romdhane" userId="6fe82dfa42338168" providerId="LiveId" clId="{96932AD0-632F-4B43-ACF4-B29AD38300E6}" dt="2021-09-17T08:29:24.526" v="4575"/>
          <ac:spMkLst>
            <pc:docMk/>
            <pc:sldMk cId="250408313" sldId="624"/>
            <ac:spMk id="21" creationId="{6EEB11D6-30AD-44F7-AE1E-79C3730B6A29}"/>
          </ac:spMkLst>
        </pc:spChg>
        <pc:spChg chg="add mod">
          <ac:chgData name="Walid Ben Romdhane" userId="6fe82dfa42338168" providerId="LiveId" clId="{96932AD0-632F-4B43-ACF4-B29AD38300E6}" dt="2021-09-17T08:46:15.984" v="4791" actId="1038"/>
          <ac:spMkLst>
            <pc:docMk/>
            <pc:sldMk cId="250408313" sldId="624"/>
            <ac:spMk id="23" creationId="{7ACFD783-72DC-423E-9F95-FBA824BB4403}"/>
          </ac:spMkLst>
        </pc:spChg>
        <pc:spChg chg="add del">
          <ac:chgData name="Walid Ben Romdhane" userId="6fe82dfa42338168" providerId="LiveId" clId="{96932AD0-632F-4B43-ACF4-B29AD38300E6}" dt="2021-09-17T08:26:03.036" v="4522" actId="478"/>
          <ac:spMkLst>
            <pc:docMk/>
            <pc:sldMk cId="250408313" sldId="624"/>
            <ac:spMk id="36" creationId="{181470ED-D8EB-4291-A942-CE51DE2C8467}"/>
          </ac:spMkLst>
        </pc:spChg>
        <pc:spChg chg="del">
          <ac:chgData name="Walid Ben Romdhane" userId="6fe82dfa42338168" providerId="LiveId" clId="{96932AD0-632F-4B43-ACF4-B29AD38300E6}" dt="2021-09-17T08:26:05.333" v="4524" actId="478"/>
          <ac:spMkLst>
            <pc:docMk/>
            <pc:sldMk cId="250408313" sldId="624"/>
            <ac:spMk id="37" creationId="{344338D7-DC7B-4C9C-902F-1E7251B9A13C}"/>
          </ac:spMkLst>
        </pc:spChg>
        <pc:spChg chg="add del">
          <ac:chgData name="Walid Ben Romdhane" userId="6fe82dfa42338168" providerId="LiveId" clId="{96932AD0-632F-4B43-ACF4-B29AD38300E6}" dt="2021-09-17T08:26:04.125" v="4523" actId="478"/>
          <ac:spMkLst>
            <pc:docMk/>
            <pc:sldMk cId="250408313" sldId="624"/>
            <ac:spMk id="39" creationId="{DA39B7B0-F377-4811-8221-A8DD47E8EEAB}"/>
          </ac:spMkLst>
        </pc:spChg>
        <pc:spChg chg="del">
          <ac:chgData name="Walid Ben Romdhane" userId="6fe82dfa42338168" providerId="LiveId" clId="{96932AD0-632F-4B43-ACF4-B29AD38300E6}" dt="2021-09-17T08:28:13.861" v="4557" actId="478"/>
          <ac:spMkLst>
            <pc:docMk/>
            <pc:sldMk cId="250408313" sldId="624"/>
            <ac:spMk id="40" creationId="{D2BA6F08-5AB8-49A9-B2D2-6F4B958596E3}"/>
          </ac:spMkLst>
        </pc:spChg>
      </pc:sldChg>
      <pc:sldChg chg="addSp delSp modSp add mod modTransition">
        <pc:chgData name="Walid Ben Romdhane" userId="6fe82dfa42338168" providerId="LiveId" clId="{96932AD0-632F-4B43-ACF4-B29AD38300E6}" dt="2021-09-17T10:51:52.847" v="7176" actId="206"/>
        <pc:sldMkLst>
          <pc:docMk/>
          <pc:sldMk cId="4148708065" sldId="625"/>
        </pc:sldMkLst>
        <pc:spChg chg="mod ord">
          <ac:chgData name="Walid Ben Romdhane" userId="6fe82dfa42338168" providerId="LiveId" clId="{96932AD0-632F-4B43-ACF4-B29AD38300E6}" dt="2021-09-17T08:26:57.428" v="4532" actId="206"/>
          <ac:spMkLst>
            <pc:docMk/>
            <pc:sldMk cId="4148708065" sldId="625"/>
            <ac:spMk id="2" creationId="{50A7674D-2D0E-4665-AC30-0B1A0FE4BF3B}"/>
          </ac:spMkLst>
        </pc:spChg>
        <pc:spChg chg="mod">
          <ac:chgData name="Walid Ben Romdhane" userId="6fe82dfa42338168" providerId="LiveId" clId="{96932AD0-632F-4B43-ACF4-B29AD38300E6}" dt="2021-09-17T09:21:44.602" v="5340" actId="12788"/>
          <ac:spMkLst>
            <pc:docMk/>
            <pc:sldMk cId="4148708065" sldId="625"/>
            <ac:spMk id="12" creationId="{32E7B61B-245C-401C-A796-CC5953580D05}"/>
          </ac:spMkLst>
        </pc:spChg>
        <pc:spChg chg="add mod">
          <ac:chgData name="Walid Ben Romdhane" userId="6fe82dfa42338168" providerId="LiveId" clId="{96932AD0-632F-4B43-ACF4-B29AD38300E6}" dt="2021-09-17T08:28:58.499" v="4561"/>
          <ac:spMkLst>
            <pc:docMk/>
            <pc:sldMk cId="4148708065" sldId="625"/>
            <ac:spMk id="14" creationId="{CEE7048C-9A6D-4F75-9D1A-813660493794}"/>
          </ac:spMkLst>
        </pc:spChg>
        <pc:spChg chg="mod ord">
          <ac:chgData name="Walid Ben Romdhane" userId="6fe82dfa42338168" providerId="LiveId" clId="{96932AD0-632F-4B43-ACF4-B29AD38300E6}" dt="2021-09-17T10:51:52.847" v="7176" actId="206"/>
          <ac:spMkLst>
            <pc:docMk/>
            <pc:sldMk cId="4148708065" sldId="625"/>
            <ac:spMk id="15" creationId="{873CFA06-18A5-4653-A203-8932B9937FA9}"/>
          </ac:spMkLst>
        </pc:spChg>
        <pc:spChg chg="del">
          <ac:chgData name="Walid Ben Romdhane" userId="6fe82dfa42338168" providerId="LiveId" clId="{96932AD0-632F-4B43-ACF4-B29AD38300E6}" dt="2021-09-17T08:29:01.494" v="4562" actId="478"/>
          <ac:spMkLst>
            <pc:docMk/>
            <pc:sldMk cId="4148708065" sldId="625"/>
            <ac:spMk id="16" creationId="{9ED76F90-E894-4791-B786-A1D399393369}"/>
          </ac:spMkLst>
        </pc:spChg>
        <pc:spChg chg="add mod">
          <ac:chgData name="Walid Ben Romdhane" userId="6fe82dfa42338168" providerId="LiveId" clId="{96932AD0-632F-4B43-ACF4-B29AD38300E6}" dt="2021-09-17T08:28:58.499" v="4561"/>
          <ac:spMkLst>
            <pc:docMk/>
            <pc:sldMk cId="4148708065" sldId="625"/>
            <ac:spMk id="17" creationId="{D3593877-3D95-4FA5-B523-EC8A68CE0CDD}"/>
          </ac:spMkLst>
        </pc:spChg>
        <pc:spChg chg="del">
          <ac:chgData name="Walid Ben Romdhane" userId="6fe82dfa42338168" providerId="LiveId" clId="{96932AD0-632F-4B43-ACF4-B29AD38300E6}" dt="2021-09-17T08:28:57.405" v="4560" actId="478"/>
          <ac:spMkLst>
            <pc:docMk/>
            <pc:sldMk cId="4148708065" sldId="625"/>
            <ac:spMk id="18" creationId="{4E986989-5EC9-4241-A75F-A7DFA46912EF}"/>
          </ac:spMkLst>
        </pc:spChg>
        <pc:spChg chg="add mod">
          <ac:chgData name="Walid Ben Romdhane" userId="6fe82dfa42338168" providerId="LiveId" clId="{96932AD0-632F-4B43-ACF4-B29AD38300E6}" dt="2021-09-17T10:49:17.901" v="7162"/>
          <ac:spMkLst>
            <pc:docMk/>
            <pc:sldMk cId="4148708065" sldId="625"/>
            <ac:spMk id="20" creationId="{8A09DA5F-6004-4939-BC2F-8F4BA205CCDE}"/>
          </ac:spMkLst>
        </pc:spChg>
        <pc:spChg chg="add mod">
          <ac:chgData name="Walid Ben Romdhane" userId="6fe82dfa42338168" providerId="LiveId" clId="{96932AD0-632F-4B43-ACF4-B29AD38300E6}" dt="2021-09-17T10:49:22.671" v="7163"/>
          <ac:spMkLst>
            <pc:docMk/>
            <pc:sldMk cId="4148708065" sldId="625"/>
            <ac:spMk id="21" creationId="{DCB465A5-734D-4146-BF48-E3ACD56CBCFF}"/>
          </ac:spMkLst>
        </pc:spChg>
        <pc:spChg chg="add del mod">
          <ac:chgData name="Walid Ben Romdhane" userId="6fe82dfa42338168" providerId="LiveId" clId="{96932AD0-632F-4B43-ACF4-B29AD38300E6}" dt="2021-09-17T10:48:24.543" v="7151" actId="478"/>
          <ac:spMkLst>
            <pc:docMk/>
            <pc:sldMk cId="4148708065" sldId="625"/>
            <ac:spMk id="23" creationId="{CBA9452C-9881-4809-A1BF-5A217700BB59}"/>
          </ac:spMkLst>
        </pc:spChg>
        <pc:spChg chg="del mod">
          <ac:chgData name="Walid Ben Romdhane" userId="6fe82dfa42338168" providerId="LiveId" clId="{96932AD0-632F-4B43-ACF4-B29AD38300E6}" dt="2021-09-17T10:48:25.613" v="7152" actId="478"/>
          <ac:spMkLst>
            <pc:docMk/>
            <pc:sldMk cId="4148708065" sldId="625"/>
            <ac:spMk id="36" creationId="{181470ED-D8EB-4291-A942-CE51DE2C8467}"/>
          </ac:spMkLst>
        </pc:spChg>
        <pc:spChg chg="del">
          <ac:chgData name="Walid Ben Romdhane" userId="6fe82dfa42338168" providerId="LiveId" clId="{96932AD0-632F-4B43-ACF4-B29AD38300E6}" dt="2021-09-17T08:29:29.147" v="4576" actId="478"/>
          <ac:spMkLst>
            <pc:docMk/>
            <pc:sldMk cId="4148708065" sldId="625"/>
            <ac:spMk id="37" creationId="{344338D7-DC7B-4C9C-902F-1E7251B9A13C}"/>
          </ac:spMkLst>
        </pc:spChg>
        <pc:spChg chg="del">
          <ac:chgData name="Walid Ben Romdhane" userId="6fe82dfa42338168" providerId="LiveId" clId="{96932AD0-632F-4B43-ACF4-B29AD38300E6}" dt="2021-09-17T10:48:28.129" v="7153" actId="478"/>
          <ac:spMkLst>
            <pc:docMk/>
            <pc:sldMk cId="4148708065" sldId="625"/>
            <ac:spMk id="39" creationId="{DA39B7B0-F377-4811-8221-A8DD47E8EEAB}"/>
          </ac:spMkLst>
        </pc:spChg>
        <pc:spChg chg="del">
          <ac:chgData name="Walid Ben Romdhane" userId="6fe82dfa42338168" providerId="LiveId" clId="{96932AD0-632F-4B43-ACF4-B29AD38300E6}" dt="2021-09-17T08:28:57.405" v="4560" actId="478"/>
          <ac:spMkLst>
            <pc:docMk/>
            <pc:sldMk cId="4148708065" sldId="625"/>
            <ac:spMk id="40" creationId="{D2BA6F08-5AB8-49A9-B2D2-6F4B958596E3}"/>
          </ac:spMkLst>
        </pc:spChg>
        <pc:cxnChg chg="ord">
          <ac:chgData name="Walid Ben Romdhane" userId="6fe82dfa42338168" providerId="LiveId" clId="{96932AD0-632F-4B43-ACF4-B29AD38300E6}" dt="2021-09-17T08:26:27.159" v="4527" actId="167"/>
          <ac:cxnSpMkLst>
            <pc:docMk/>
            <pc:sldMk cId="4148708065" sldId="625"/>
            <ac:cxnSpMk id="19" creationId="{82EC43D4-398D-4273-B8FB-7196619AD100}"/>
          </ac:cxnSpMkLst>
        </pc:cxnChg>
        <pc:cxnChg chg="ord">
          <ac:chgData name="Walid Ben Romdhane" userId="6fe82dfa42338168" providerId="LiveId" clId="{96932AD0-632F-4B43-ACF4-B29AD38300E6}" dt="2021-09-17T10:51:27.673" v="7173" actId="167"/>
          <ac:cxnSpMkLst>
            <pc:docMk/>
            <pc:sldMk cId="4148708065" sldId="625"/>
            <ac:cxnSpMk id="22" creationId="{55CB9B3D-6178-49ED-94B1-E452600AD171}"/>
          </ac:cxnSpMkLst>
        </pc:cxnChg>
      </pc:sldChg>
      <pc:sldChg chg="delSp modSp add mod modTransition">
        <pc:chgData name="Walid Ben Romdhane" userId="6fe82dfa42338168" providerId="LiveId" clId="{96932AD0-632F-4B43-ACF4-B29AD38300E6}" dt="2021-09-17T10:50:22.869" v="7169" actId="14100"/>
        <pc:sldMkLst>
          <pc:docMk/>
          <pc:sldMk cId="1611292878" sldId="626"/>
        </pc:sldMkLst>
        <pc:spChg chg="mod">
          <ac:chgData name="Walid Ben Romdhane" userId="6fe82dfa42338168" providerId="LiveId" clId="{96932AD0-632F-4B43-ACF4-B29AD38300E6}" dt="2021-09-17T08:40:04.161" v="4767" actId="692"/>
          <ac:spMkLst>
            <pc:docMk/>
            <pc:sldMk cId="1611292878" sldId="626"/>
            <ac:spMk id="2" creationId="{50A7674D-2D0E-4665-AC30-0B1A0FE4BF3B}"/>
          </ac:spMkLst>
        </pc:spChg>
        <pc:spChg chg="mod">
          <ac:chgData name="Walid Ben Romdhane" userId="6fe82dfa42338168" providerId="LiveId" clId="{96932AD0-632F-4B43-ACF4-B29AD38300E6}" dt="2021-09-17T09:21:49.024" v="5343" actId="12788"/>
          <ac:spMkLst>
            <pc:docMk/>
            <pc:sldMk cId="1611292878" sldId="626"/>
            <ac:spMk id="12" creationId="{32E7B61B-245C-401C-A796-CC5953580D05}"/>
          </ac:spMkLst>
        </pc:spChg>
        <pc:spChg chg="mod">
          <ac:chgData name="Walid Ben Romdhane" userId="6fe82dfa42338168" providerId="LiveId" clId="{96932AD0-632F-4B43-ACF4-B29AD38300E6}" dt="2021-09-17T10:48:53.758" v="7157" actId="20577"/>
          <ac:spMkLst>
            <pc:docMk/>
            <pc:sldMk cId="1611292878" sldId="626"/>
            <ac:spMk id="23" creationId="{BFF720CF-8F1F-4070-9B4B-3629E62ECADF}"/>
          </ac:spMkLst>
        </pc:spChg>
        <pc:cxnChg chg="mod">
          <ac:chgData name="Walid Ben Romdhane" userId="6fe82dfa42338168" providerId="LiveId" clId="{96932AD0-632F-4B43-ACF4-B29AD38300E6}" dt="2021-09-17T10:50:22.869" v="7169" actId="14100"/>
          <ac:cxnSpMkLst>
            <pc:docMk/>
            <pc:sldMk cId="1611292878" sldId="626"/>
            <ac:cxnSpMk id="7" creationId="{D5BC127D-2B6B-4AFE-B733-5A013159E9BF}"/>
          </ac:cxnSpMkLst>
        </pc:cxnChg>
        <pc:cxnChg chg="del">
          <ac:chgData name="Walid Ben Romdhane" userId="6fe82dfa42338168" providerId="LiveId" clId="{96932AD0-632F-4B43-ACF4-B29AD38300E6}" dt="2021-09-17T08:38:58.077" v="4704" actId="478"/>
          <ac:cxnSpMkLst>
            <pc:docMk/>
            <pc:sldMk cId="1611292878" sldId="626"/>
            <ac:cxnSpMk id="28" creationId="{3F250388-52EF-4786-BB90-A740FBAB944C}"/>
          </ac:cxnSpMkLst>
        </pc:cxnChg>
      </pc:sldChg>
      <pc:sldChg chg="modSp add del mod">
        <pc:chgData name="Walid Ben Romdhane" userId="6fe82dfa42338168" providerId="LiveId" clId="{96932AD0-632F-4B43-ACF4-B29AD38300E6}" dt="2021-09-17T08:46:46.875" v="4793" actId="47"/>
        <pc:sldMkLst>
          <pc:docMk/>
          <pc:sldMk cId="4126963557" sldId="627"/>
        </pc:sldMkLst>
        <pc:spChg chg="mod">
          <ac:chgData name="Walid Ben Romdhane" userId="6fe82dfa42338168" providerId="LiveId" clId="{96932AD0-632F-4B43-ACF4-B29AD38300E6}" dt="2021-09-17T08:46:11.480" v="4790" actId="1038"/>
          <ac:spMkLst>
            <pc:docMk/>
            <pc:sldMk cId="4126963557" sldId="627"/>
            <ac:spMk id="23" creationId="{7ACFD783-72DC-423E-9F95-FBA824BB4403}"/>
          </ac:spMkLst>
        </pc:spChg>
      </pc:sldChg>
      <pc:sldChg chg="modSp add mod">
        <pc:chgData name="Walid Ben Romdhane" userId="6fe82dfa42338168" providerId="LiveId" clId="{96932AD0-632F-4B43-ACF4-B29AD38300E6}" dt="2021-09-17T10:51:00.847" v="7172" actId="1036"/>
        <pc:sldMkLst>
          <pc:docMk/>
          <pc:sldMk cId="1079314046" sldId="628"/>
        </pc:sldMkLst>
        <pc:spChg chg="mod">
          <ac:chgData name="Walid Ben Romdhane" userId="6fe82dfa42338168" providerId="LiveId" clId="{96932AD0-632F-4B43-ACF4-B29AD38300E6}" dt="2021-09-17T09:21:46.110" v="5341" actId="12788"/>
          <ac:spMkLst>
            <pc:docMk/>
            <pc:sldMk cId="1079314046" sldId="628"/>
            <ac:spMk id="12" creationId="{32E7B61B-245C-401C-A796-CC5953580D05}"/>
          </ac:spMkLst>
        </pc:spChg>
        <pc:spChg chg="mod">
          <ac:chgData name="Walid Ben Romdhane" userId="6fe82dfa42338168" providerId="LiveId" clId="{96932AD0-632F-4B43-ACF4-B29AD38300E6}" dt="2021-09-17T10:49:08.382" v="7161" actId="20577"/>
          <ac:spMkLst>
            <pc:docMk/>
            <pc:sldMk cId="1079314046" sldId="628"/>
            <ac:spMk id="16" creationId="{9ED76F90-E894-4791-B786-A1D399393369}"/>
          </ac:spMkLst>
        </pc:spChg>
        <pc:spChg chg="mod">
          <ac:chgData name="Walid Ben Romdhane" userId="6fe82dfa42338168" providerId="LiveId" clId="{96932AD0-632F-4B43-ACF4-B29AD38300E6}" dt="2021-09-17T10:51:00.847" v="7172" actId="1036"/>
          <ac:spMkLst>
            <pc:docMk/>
            <pc:sldMk cId="1079314046" sldId="628"/>
            <ac:spMk id="23" creationId="{7ACFD783-72DC-423E-9F95-FBA824BB4403}"/>
          </ac:spMkLst>
        </pc:spChg>
      </pc:sldChg>
      <pc:sldChg chg="addSp delSp modSp add mod modTransition modAnim">
        <pc:chgData name="Walid Ben Romdhane" userId="6fe82dfa42338168" providerId="LiveId" clId="{96932AD0-632F-4B43-ACF4-B29AD38300E6}" dt="2021-09-17T10:53:26.744" v="7184"/>
        <pc:sldMkLst>
          <pc:docMk/>
          <pc:sldMk cId="2703539121" sldId="629"/>
        </pc:sldMkLst>
        <pc:spChg chg="del">
          <ac:chgData name="Walid Ben Romdhane" userId="6fe82dfa42338168" providerId="LiveId" clId="{96932AD0-632F-4B43-ACF4-B29AD38300E6}" dt="2021-09-17T08:49:03.746" v="4807" actId="478"/>
          <ac:spMkLst>
            <pc:docMk/>
            <pc:sldMk cId="2703539121" sldId="629"/>
            <ac:spMk id="2" creationId="{50A7674D-2D0E-4665-AC30-0B1A0FE4BF3B}"/>
          </ac:spMkLst>
        </pc:spChg>
        <pc:spChg chg="mod">
          <ac:chgData name="Walid Ben Romdhane" userId="6fe82dfa42338168" providerId="LiveId" clId="{96932AD0-632F-4B43-ACF4-B29AD38300E6}" dt="2021-09-17T09:21:42.456" v="5339" actId="12788"/>
          <ac:spMkLst>
            <pc:docMk/>
            <pc:sldMk cId="2703539121" sldId="629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7T08:49:00.735" v="4806" actId="478"/>
          <ac:spMkLst>
            <pc:docMk/>
            <pc:sldMk cId="2703539121" sldId="629"/>
            <ac:spMk id="14" creationId="{CEE7048C-9A6D-4F75-9D1A-813660493794}"/>
          </ac:spMkLst>
        </pc:spChg>
        <pc:spChg chg="del">
          <ac:chgData name="Walid Ben Romdhane" userId="6fe82dfa42338168" providerId="LiveId" clId="{96932AD0-632F-4B43-ACF4-B29AD38300E6}" dt="2021-09-17T08:49:03.746" v="4807" actId="478"/>
          <ac:spMkLst>
            <pc:docMk/>
            <pc:sldMk cId="2703539121" sldId="629"/>
            <ac:spMk id="15" creationId="{873CFA06-18A5-4653-A203-8932B9937FA9}"/>
          </ac:spMkLst>
        </pc:spChg>
        <pc:spChg chg="add mod">
          <ac:chgData name="Walid Ben Romdhane" userId="6fe82dfa42338168" providerId="LiveId" clId="{96932AD0-632F-4B43-ACF4-B29AD38300E6}" dt="2021-09-17T08:51:11.970" v="4901" actId="1076"/>
          <ac:spMkLst>
            <pc:docMk/>
            <pc:sldMk cId="2703539121" sldId="629"/>
            <ac:spMk id="16" creationId="{24536D80-4DC7-4A19-8ABF-BC0BB2CD3DEA}"/>
          </ac:spMkLst>
        </pc:spChg>
        <pc:spChg chg="del">
          <ac:chgData name="Walid Ben Romdhane" userId="6fe82dfa42338168" providerId="LiveId" clId="{96932AD0-632F-4B43-ACF4-B29AD38300E6}" dt="2021-09-17T08:49:00.735" v="4806" actId="478"/>
          <ac:spMkLst>
            <pc:docMk/>
            <pc:sldMk cId="2703539121" sldId="629"/>
            <ac:spMk id="17" creationId="{D3593877-3D95-4FA5-B523-EC8A68CE0CDD}"/>
          </ac:spMkLst>
        </pc:spChg>
        <pc:spChg chg="add del mod">
          <ac:chgData name="Walid Ben Romdhane" userId="6fe82dfa42338168" providerId="LiveId" clId="{96932AD0-632F-4B43-ACF4-B29AD38300E6}" dt="2021-09-17T08:49:40.651" v="4815" actId="478"/>
          <ac:spMkLst>
            <pc:docMk/>
            <pc:sldMk cId="2703539121" sldId="629"/>
            <ac:spMk id="18" creationId="{7CFDE1AC-9464-4E2C-BA39-11F45DA4E11F}"/>
          </ac:spMkLst>
        </pc:spChg>
        <pc:spChg chg="del">
          <ac:chgData name="Walid Ben Romdhane" userId="6fe82dfa42338168" providerId="LiveId" clId="{96932AD0-632F-4B43-ACF4-B29AD38300E6}" dt="2021-09-17T08:49:03.746" v="4807" actId="478"/>
          <ac:spMkLst>
            <pc:docMk/>
            <pc:sldMk cId="2703539121" sldId="629"/>
            <ac:spMk id="20" creationId="{8A09DA5F-6004-4939-BC2F-8F4BA205CCDE}"/>
          </ac:spMkLst>
        </pc:spChg>
        <pc:spChg chg="del">
          <ac:chgData name="Walid Ben Romdhane" userId="6fe82dfa42338168" providerId="LiveId" clId="{96932AD0-632F-4B43-ACF4-B29AD38300E6}" dt="2021-09-17T08:49:03.746" v="4807" actId="478"/>
          <ac:spMkLst>
            <pc:docMk/>
            <pc:sldMk cId="2703539121" sldId="629"/>
            <ac:spMk id="21" creationId="{DCB465A5-734D-4146-BF48-E3ACD56CBCFF}"/>
          </ac:spMkLst>
        </pc:spChg>
        <pc:spChg chg="mod">
          <ac:chgData name="Walid Ben Romdhane" userId="6fe82dfa42338168" providerId="LiveId" clId="{96932AD0-632F-4B43-ACF4-B29AD38300E6}" dt="2021-09-17T08:51:08.871" v="4900" actId="1076"/>
          <ac:spMkLst>
            <pc:docMk/>
            <pc:sldMk cId="2703539121" sldId="629"/>
            <ac:spMk id="23" creationId="{CBA9452C-9881-4809-A1BF-5A217700BB59}"/>
          </ac:spMkLst>
        </pc:spChg>
        <pc:spChg chg="add mod">
          <ac:chgData name="Walid Ben Romdhane" userId="6fe82dfa42338168" providerId="LiveId" clId="{96932AD0-632F-4B43-ACF4-B29AD38300E6}" dt="2021-09-17T08:51:29.181" v="4903" actId="1037"/>
          <ac:spMkLst>
            <pc:docMk/>
            <pc:sldMk cId="2703539121" sldId="629"/>
            <ac:spMk id="24" creationId="{136DE377-BE93-4D2A-A266-67C4F3C1314C}"/>
          </ac:spMkLst>
        </pc:spChg>
        <pc:spChg chg="add mod">
          <ac:chgData name="Walid Ben Romdhane" userId="6fe82dfa42338168" providerId="LiveId" clId="{96932AD0-632F-4B43-ACF4-B29AD38300E6}" dt="2021-09-17T08:51:17.479" v="4902" actId="1076"/>
          <ac:spMkLst>
            <pc:docMk/>
            <pc:sldMk cId="2703539121" sldId="629"/>
            <ac:spMk id="25" creationId="{2300C7C0-D521-4DDE-88B5-52A73066FC6B}"/>
          </ac:spMkLst>
        </pc:spChg>
        <pc:spChg chg="del">
          <ac:chgData name="Walid Ben Romdhane" userId="6fe82dfa42338168" providerId="LiveId" clId="{96932AD0-632F-4B43-ACF4-B29AD38300E6}" dt="2021-09-17T08:49:03.746" v="4807" actId="478"/>
          <ac:spMkLst>
            <pc:docMk/>
            <pc:sldMk cId="2703539121" sldId="629"/>
            <ac:spMk id="36" creationId="{181470ED-D8EB-4291-A942-CE51DE2C8467}"/>
          </ac:spMkLst>
        </pc:spChg>
        <pc:spChg chg="del">
          <ac:chgData name="Walid Ben Romdhane" userId="6fe82dfa42338168" providerId="LiveId" clId="{96932AD0-632F-4B43-ACF4-B29AD38300E6}" dt="2021-09-17T08:49:03.746" v="4807" actId="478"/>
          <ac:spMkLst>
            <pc:docMk/>
            <pc:sldMk cId="2703539121" sldId="629"/>
            <ac:spMk id="39" creationId="{DA39B7B0-F377-4811-8221-A8DD47E8EEAB}"/>
          </ac:spMkLst>
        </pc:spChg>
        <pc:cxnChg chg="del">
          <ac:chgData name="Walid Ben Romdhane" userId="6fe82dfa42338168" providerId="LiveId" clId="{96932AD0-632F-4B43-ACF4-B29AD38300E6}" dt="2021-09-17T08:49:03.746" v="4807" actId="478"/>
          <ac:cxnSpMkLst>
            <pc:docMk/>
            <pc:sldMk cId="2703539121" sldId="629"/>
            <ac:cxnSpMk id="19" creationId="{82EC43D4-398D-4273-B8FB-7196619AD100}"/>
          </ac:cxnSpMkLst>
        </pc:cxnChg>
        <pc:cxnChg chg="del">
          <ac:chgData name="Walid Ben Romdhane" userId="6fe82dfa42338168" providerId="LiveId" clId="{96932AD0-632F-4B43-ACF4-B29AD38300E6}" dt="2021-09-17T08:49:03.746" v="4807" actId="478"/>
          <ac:cxnSpMkLst>
            <pc:docMk/>
            <pc:sldMk cId="2703539121" sldId="629"/>
            <ac:cxnSpMk id="22" creationId="{55CB9B3D-6178-49ED-94B1-E452600AD171}"/>
          </ac:cxnSpMkLst>
        </pc:cxnChg>
      </pc:sldChg>
      <pc:sldChg chg="add del">
        <pc:chgData name="Walid Ben Romdhane" userId="6fe82dfa42338168" providerId="LiveId" clId="{96932AD0-632F-4B43-ACF4-B29AD38300E6}" dt="2021-09-17T08:47:15.620" v="4797" actId="2890"/>
        <pc:sldMkLst>
          <pc:docMk/>
          <pc:sldMk cId="3622156372" sldId="629"/>
        </pc:sldMkLst>
      </pc:sldChg>
      <pc:sldChg chg="addSp delSp modSp add mod modAnim">
        <pc:chgData name="Walid Ben Romdhane" userId="6fe82dfa42338168" providerId="LiveId" clId="{96932AD0-632F-4B43-ACF4-B29AD38300E6}" dt="2021-09-17T11:08:11.974" v="7230" actId="478"/>
        <pc:sldMkLst>
          <pc:docMk/>
          <pc:sldMk cId="992769847" sldId="630"/>
        </pc:sldMkLst>
        <pc:spChg chg="mod">
          <ac:chgData name="Walid Ben Romdhane" userId="6fe82dfa42338168" providerId="LiveId" clId="{96932AD0-632F-4B43-ACF4-B29AD38300E6}" dt="2021-09-17T09:21:20.460" v="5333" actId="12788"/>
          <ac:spMkLst>
            <pc:docMk/>
            <pc:sldMk cId="992769847" sldId="630"/>
            <ac:spMk id="12" creationId="{32E7B61B-245C-401C-A796-CC5953580D05}"/>
          </ac:spMkLst>
        </pc:spChg>
        <pc:spChg chg="add mod">
          <ac:chgData name="Walid Ben Romdhane" userId="6fe82dfa42338168" providerId="LiveId" clId="{96932AD0-632F-4B43-ACF4-B29AD38300E6}" dt="2021-09-17T11:05:04.474" v="7209" actId="1076"/>
          <ac:spMkLst>
            <pc:docMk/>
            <pc:sldMk cId="992769847" sldId="630"/>
            <ac:spMk id="15" creationId="{A29FC87E-98CC-4E3D-A5D0-BF6D347A6FD6}"/>
          </ac:spMkLst>
        </pc:spChg>
        <pc:spChg chg="add mod">
          <ac:chgData name="Walid Ben Romdhane" userId="6fe82dfa42338168" providerId="LiveId" clId="{96932AD0-632F-4B43-ACF4-B29AD38300E6}" dt="2021-09-17T11:06:14.594" v="7220" actId="207"/>
          <ac:spMkLst>
            <pc:docMk/>
            <pc:sldMk cId="992769847" sldId="630"/>
            <ac:spMk id="16" creationId="{494855D3-142E-4613-B7BC-2C37374A4109}"/>
          </ac:spMkLst>
        </pc:spChg>
        <pc:spChg chg="mod">
          <ac:chgData name="Walid Ben Romdhane" userId="6fe82dfa42338168" providerId="LiveId" clId="{96932AD0-632F-4B43-ACF4-B29AD38300E6}" dt="2021-09-17T09:21:14.731" v="5331" actId="12788"/>
          <ac:spMkLst>
            <pc:docMk/>
            <pc:sldMk cId="992769847" sldId="630"/>
            <ac:spMk id="18" creationId="{A5FE8648-A258-4FA0-A343-156BB72B9010}"/>
          </ac:spMkLst>
        </pc:spChg>
        <pc:spChg chg="mod">
          <ac:chgData name="Walid Ben Romdhane" userId="6fe82dfa42338168" providerId="LiveId" clId="{96932AD0-632F-4B43-ACF4-B29AD38300E6}" dt="2021-09-17T09:21:26.055" v="5334" actId="12788"/>
          <ac:spMkLst>
            <pc:docMk/>
            <pc:sldMk cId="992769847" sldId="630"/>
            <ac:spMk id="19" creationId="{96284C62-1BB3-4766-A1A9-1CE702E6012B}"/>
          </ac:spMkLst>
        </pc:spChg>
        <pc:spChg chg="del mod">
          <ac:chgData name="Walid Ben Romdhane" userId="6fe82dfa42338168" providerId="LiveId" clId="{96932AD0-632F-4B43-ACF4-B29AD38300E6}" dt="2021-09-17T11:08:11.974" v="7230" actId="478"/>
          <ac:spMkLst>
            <pc:docMk/>
            <pc:sldMk cId="992769847" sldId="630"/>
            <ac:spMk id="20" creationId="{970B1F5D-C53C-4B89-AACA-DF161FD6DE93}"/>
          </ac:spMkLst>
        </pc:spChg>
        <pc:spChg chg="mod topLvl">
          <ac:chgData name="Walid Ben Romdhane" userId="6fe82dfa42338168" providerId="LiveId" clId="{96932AD0-632F-4B43-ACF4-B29AD38300E6}" dt="2021-09-17T11:05:00.530" v="7207" actId="165"/>
          <ac:spMkLst>
            <pc:docMk/>
            <pc:sldMk cId="992769847" sldId="630"/>
            <ac:spMk id="24" creationId="{EC2C9226-449E-42C7-B938-8F02D9D55050}"/>
          </ac:spMkLst>
        </pc:spChg>
        <pc:spChg chg="mod topLvl">
          <ac:chgData name="Walid Ben Romdhane" userId="6fe82dfa42338168" providerId="LiveId" clId="{96932AD0-632F-4B43-ACF4-B29AD38300E6}" dt="2021-09-17T11:05:00.530" v="7207" actId="165"/>
          <ac:spMkLst>
            <pc:docMk/>
            <pc:sldMk cId="992769847" sldId="630"/>
            <ac:spMk id="25" creationId="{96317A0E-B3F6-4A26-873F-77AADBDBEB52}"/>
          </ac:spMkLst>
        </pc:spChg>
        <pc:spChg chg="mod">
          <ac:chgData name="Walid Ben Romdhane" userId="6fe82dfa42338168" providerId="LiveId" clId="{96932AD0-632F-4B43-ACF4-B29AD38300E6}" dt="2021-09-17T09:21:18.275" v="5332" actId="12788"/>
          <ac:spMkLst>
            <pc:docMk/>
            <pc:sldMk cId="992769847" sldId="630"/>
            <ac:spMk id="39" creationId="{51A90235-EFB4-45DD-800C-76FE3D08D8EF}"/>
          </ac:spMkLst>
        </pc:spChg>
        <pc:grpChg chg="add del mod">
          <ac:chgData name="Walid Ben Romdhane" userId="6fe82dfa42338168" providerId="LiveId" clId="{96932AD0-632F-4B43-ACF4-B29AD38300E6}" dt="2021-09-17T11:05:00.530" v="7207" actId="165"/>
          <ac:grpSpMkLst>
            <pc:docMk/>
            <pc:sldMk cId="992769847" sldId="630"/>
            <ac:grpSpMk id="38" creationId="{1255DAAC-6A6B-47BF-99DE-912BB833001D}"/>
          </ac:grpSpMkLst>
        </pc:grpChg>
        <pc:cxnChg chg="mod topLvl">
          <ac:chgData name="Walid Ben Romdhane" userId="6fe82dfa42338168" providerId="LiveId" clId="{96932AD0-632F-4B43-ACF4-B29AD38300E6}" dt="2021-09-17T11:05:00.530" v="7207" actId="165"/>
          <ac:cxnSpMkLst>
            <pc:docMk/>
            <pc:sldMk cId="992769847" sldId="630"/>
            <ac:cxnSpMk id="31" creationId="{4E8D1E30-A7E6-48DF-843E-054E5EB88F2D}"/>
          </ac:cxnSpMkLst>
        </pc:cxnChg>
      </pc:sldChg>
      <pc:sldChg chg="addSp delSp modSp add del mod">
        <pc:chgData name="Walid Ben Romdhane" userId="6fe82dfa42338168" providerId="LiveId" clId="{96932AD0-632F-4B43-ACF4-B29AD38300E6}" dt="2021-09-17T09:46:49.664" v="6267" actId="47"/>
        <pc:sldMkLst>
          <pc:docMk/>
          <pc:sldMk cId="2925227830" sldId="631"/>
        </pc:sldMkLst>
        <pc:spChg chg="del">
          <ac:chgData name="Walid Ben Romdhane" userId="6fe82dfa42338168" providerId="LiveId" clId="{96932AD0-632F-4B43-ACF4-B29AD38300E6}" dt="2021-09-17T09:25:06.183" v="5363" actId="478"/>
          <ac:spMkLst>
            <pc:docMk/>
            <pc:sldMk cId="2925227830" sldId="631"/>
            <ac:spMk id="16" creationId="{DD4A0C77-2C76-407F-BAE8-3E25E14CA3FC}"/>
          </ac:spMkLst>
        </pc:spChg>
        <pc:spChg chg="del mod">
          <ac:chgData name="Walid Ben Romdhane" userId="6fe82dfa42338168" providerId="LiveId" clId="{96932AD0-632F-4B43-ACF4-B29AD38300E6}" dt="2021-09-17T09:25:07.160" v="5366"/>
          <ac:spMkLst>
            <pc:docMk/>
            <pc:sldMk cId="2925227830" sldId="631"/>
            <ac:spMk id="17" creationId="{2CCD5C4E-9973-4673-978A-084A5B6FDB38}"/>
          </ac:spMkLst>
        </pc:spChg>
        <pc:spChg chg="add mod">
          <ac:chgData name="Walid Ben Romdhane" userId="6fe82dfa42338168" providerId="LiveId" clId="{96932AD0-632F-4B43-ACF4-B29AD38300E6}" dt="2021-09-17T09:29:46.591" v="5497" actId="1036"/>
          <ac:spMkLst>
            <pc:docMk/>
            <pc:sldMk cId="2925227830" sldId="631"/>
            <ac:spMk id="20" creationId="{90B2569D-2851-4D7E-B090-93B77E66C835}"/>
          </ac:spMkLst>
        </pc:spChg>
        <pc:spChg chg="mod">
          <ac:chgData name="Walid Ben Romdhane" userId="6fe82dfa42338168" providerId="LiveId" clId="{96932AD0-632F-4B43-ACF4-B29AD38300E6}" dt="2021-09-17T09:26:45.291" v="5421" actId="1076"/>
          <ac:spMkLst>
            <pc:docMk/>
            <pc:sldMk cId="2925227830" sldId="631"/>
            <ac:spMk id="21" creationId="{33301987-54CF-4F69-AB49-57C9FEED8DB3}"/>
          </ac:spMkLst>
        </pc:spChg>
        <pc:spChg chg="del mod topLvl">
          <ac:chgData name="Walid Ben Romdhane" userId="6fe82dfa42338168" providerId="LiveId" clId="{96932AD0-632F-4B43-ACF4-B29AD38300E6}" dt="2021-09-17T09:27:15.854" v="5432" actId="478"/>
          <ac:spMkLst>
            <pc:docMk/>
            <pc:sldMk cId="2925227830" sldId="631"/>
            <ac:spMk id="24" creationId="{EC2C9226-449E-42C7-B938-8F02D9D55050}"/>
          </ac:spMkLst>
        </pc:spChg>
        <pc:spChg chg="del mod topLvl">
          <ac:chgData name="Walid Ben Romdhane" userId="6fe82dfa42338168" providerId="LiveId" clId="{96932AD0-632F-4B43-ACF4-B29AD38300E6}" dt="2021-09-17T09:27:16.548" v="5433" actId="478"/>
          <ac:spMkLst>
            <pc:docMk/>
            <pc:sldMk cId="2925227830" sldId="631"/>
            <ac:spMk id="25" creationId="{96317A0E-B3F6-4A26-873F-77AADBDBEB52}"/>
          </ac:spMkLst>
        </pc:spChg>
        <pc:spChg chg="add del mod">
          <ac:chgData name="Walid Ben Romdhane" userId="6fe82dfa42338168" providerId="LiveId" clId="{96932AD0-632F-4B43-ACF4-B29AD38300E6}" dt="2021-09-17T09:27:48.473" v="5438" actId="478"/>
          <ac:spMkLst>
            <pc:docMk/>
            <pc:sldMk cId="2925227830" sldId="631"/>
            <ac:spMk id="27" creationId="{F1A0A417-4E21-4C65-AB55-D20AD996509C}"/>
          </ac:spMkLst>
        </pc:spChg>
        <pc:spChg chg="add mod">
          <ac:chgData name="Walid Ben Romdhane" userId="6fe82dfa42338168" providerId="LiveId" clId="{96932AD0-632F-4B43-ACF4-B29AD38300E6}" dt="2021-09-17T09:27:57.237" v="5441" actId="20577"/>
          <ac:spMkLst>
            <pc:docMk/>
            <pc:sldMk cId="2925227830" sldId="631"/>
            <ac:spMk id="28" creationId="{D6617024-12C0-4A65-AEFE-A84521D92E71}"/>
          </ac:spMkLst>
        </pc:spChg>
        <pc:spChg chg="del mod">
          <ac:chgData name="Walid Ben Romdhane" userId="6fe82dfa42338168" providerId="LiveId" clId="{96932AD0-632F-4B43-ACF4-B29AD38300E6}" dt="2021-09-17T09:27:25.599" v="5435" actId="478"/>
          <ac:spMkLst>
            <pc:docMk/>
            <pc:sldMk cId="2925227830" sldId="631"/>
            <ac:spMk id="30" creationId="{451648B1-3BFE-4E9C-A266-D131FE52BAEF}"/>
          </ac:spMkLst>
        </pc:spChg>
        <pc:spChg chg="add mod">
          <ac:chgData name="Walid Ben Romdhane" userId="6fe82dfa42338168" providerId="LiveId" clId="{96932AD0-632F-4B43-ACF4-B29AD38300E6}" dt="2021-09-17T09:28:51.483" v="5463" actId="207"/>
          <ac:spMkLst>
            <pc:docMk/>
            <pc:sldMk cId="2925227830" sldId="631"/>
            <ac:spMk id="32" creationId="{3837BADE-4099-4F54-BB3D-E06D1E010CB2}"/>
          </ac:spMkLst>
        </pc:spChg>
        <pc:spChg chg="add mod">
          <ac:chgData name="Walid Ben Romdhane" userId="6fe82dfa42338168" providerId="LiveId" clId="{96932AD0-632F-4B43-ACF4-B29AD38300E6}" dt="2021-09-17T09:28:32.406" v="5461" actId="571"/>
          <ac:spMkLst>
            <pc:docMk/>
            <pc:sldMk cId="2925227830" sldId="631"/>
            <ac:spMk id="34" creationId="{E59FE98E-717C-43AE-B553-2BEF5F7C6F0E}"/>
          </ac:spMkLst>
        </pc:spChg>
        <pc:spChg chg="add del mod">
          <ac:chgData name="Walid Ben Romdhane" userId="6fe82dfa42338168" providerId="LiveId" clId="{96932AD0-632F-4B43-ACF4-B29AD38300E6}" dt="2021-09-17T09:30:13.277" v="5635" actId="478"/>
          <ac:spMkLst>
            <pc:docMk/>
            <pc:sldMk cId="2925227830" sldId="631"/>
            <ac:spMk id="35" creationId="{E46FED90-D9D0-4BA2-982B-8DC0E219F58F}"/>
          </ac:spMkLst>
        </pc:spChg>
        <pc:spChg chg="add mod">
          <ac:chgData name="Walid Ben Romdhane" userId="6fe82dfa42338168" providerId="LiveId" clId="{96932AD0-632F-4B43-ACF4-B29AD38300E6}" dt="2021-09-17T09:30:43.149" v="5745" actId="14100"/>
          <ac:spMkLst>
            <pc:docMk/>
            <pc:sldMk cId="2925227830" sldId="631"/>
            <ac:spMk id="36" creationId="{426CB703-B2C3-4CE9-B954-7B35257B1580}"/>
          </ac:spMkLst>
        </pc:spChg>
        <pc:spChg chg="add del mod">
          <ac:chgData name="Walid Ben Romdhane" userId="6fe82dfa42338168" providerId="LiveId" clId="{96932AD0-632F-4B43-ACF4-B29AD38300E6}" dt="2021-09-17T09:30:34.023" v="5733" actId="1038"/>
          <ac:spMkLst>
            <pc:docMk/>
            <pc:sldMk cId="2925227830" sldId="631"/>
            <ac:spMk id="37" creationId="{95AA381F-FE86-4149-A6C8-D23E2B37D548}"/>
          </ac:spMkLst>
        </pc:spChg>
        <pc:spChg chg="add mod">
          <ac:chgData name="Walid Ben Romdhane" userId="6fe82dfa42338168" providerId="LiveId" clId="{96932AD0-632F-4B43-ACF4-B29AD38300E6}" dt="2021-09-17T09:31:47.238" v="5763" actId="20577"/>
          <ac:spMkLst>
            <pc:docMk/>
            <pc:sldMk cId="2925227830" sldId="631"/>
            <ac:spMk id="38" creationId="{18A26B55-4F3D-4E29-BFD4-07514B4AE93E}"/>
          </ac:spMkLst>
        </pc:spChg>
        <pc:spChg chg="add del mod">
          <ac:chgData name="Walid Ben Romdhane" userId="6fe82dfa42338168" providerId="LiveId" clId="{96932AD0-632F-4B43-ACF4-B29AD38300E6}" dt="2021-09-17T09:31:46.816" v="5762"/>
          <ac:spMkLst>
            <pc:docMk/>
            <pc:sldMk cId="2925227830" sldId="631"/>
            <ac:spMk id="41" creationId="{5B80CB6F-BC53-4D1B-AC22-C39EF4CBE876}"/>
          </ac:spMkLst>
        </pc:spChg>
        <pc:spChg chg="add del mod">
          <ac:chgData name="Walid Ben Romdhane" userId="6fe82dfa42338168" providerId="LiveId" clId="{96932AD0-632F-4B43-ACF4-B29AD38300E6}" dt="2021-09-17T09:31:46.816" v="5762"/>
          <ac:spMkLst>
            <pc:docMk/>
            <pc:sldMk cId="2925227830" sldId="631"/>
            <ac:spMk id="43" creationId="{BCBBCD01-FDBD-4F80-9A67-8BACA8074436}"/>
          </ac:spMkLst>
        </pc:spChg>
        <pc:spChg chg="add del mod">
          <ac:chgData name="Walid Ben Romdhane" userId="6fe82dfa42338168" providerId="LiveId" clId="{96932AD0-632F-4B43-ACF4-B29AD38300E6}" dt="2021-09-17T09:31:46.816" v="5762"/>
          <ac:spMkLst>
            <pc:docMk/>
            <pc:sldMk cId="2925227830" sldId="631"/>
            <ac:spMk id="44" creationId="{B63D477F-D306-4316-B328-765AD86ED17C}"/>
          </ac:spMkLst>
        </pc:spChg>
        <pc:spChg chg="add del mod">
          <ac:chgData name="Walid Ben Romdhane" userId="6fe82dfa42338168" providerId="LiveId" clId="{96932AD0-632F-4B43-ACF4-B29AD38300E6}" dt="2021-09-17T09:31:46.816" v="5762"/>
          <ac:spMkLst>
            <pc:docMk/>
            <pc:sldMk cId="2925227830" sldId="631"/>
            <ac:spMk id="46" creationId="{79BAC265-A450-4727-BBEE-01E645C6D7A7}"/>
          </ac:spMkLst>
        </pc:spChg>
        <pc:spChg chg="add del mod">
          <ac:chgData name="Walid Ben Romdhane" userId="6fe82dfa42338168" providerId="LiveId" clId="{96932AD0-632F-4B43-ACF4-B29AD38300E6}" dt="2021-09-17T09:31:46.816" v="5762"/>
          <ac:spMkLst>
            <pc:docMk/>
            <pc:sldMk cId="2925227830" sldId="631"/>
            <ac:spMk id="47" creationId="{AFBBA920-63E0-47E4-8FC3-A50DCF37ADF2}"/>
          </ac:spMkLst>
        </pc:spChg>
        <pc:spChg chg="add del mod">
          <ac:chgData name="Walid Ben Romdhane" userId="6fe82dfa42338168" providerId="LiveId" clId="{96932AD0-632F-4B43-ACF4-B29AD38300E6}" dt="2021-09-17T09:31:46.816" v="5762"/>
          <ac:spMkLst>
            <pc:docMk/>
            <pc:sldMk cId="2925227830" sldId="631"/>
            <ac:spMk id="48" creationId="{E193ACB0-CC2A-421A-A6D2-E514E41626D3}"/>
          </ac:spMkLst>
        </pc:spChg>
        <pc:grpChg chg="del mod topLvl">
          <ac:chgData name="Walid Ben Romdhane" userId="6fe82dfa42338168" providerId="LiveId" clId="{96932AD0-632F-4B43-ACF4-B29AD38300E6}" dt="2021-09-17T09:27:14.125" v="5431" actId="165"/>
          <ac:grpSpMkLst>
            <pc:docMk/>
            <pc:sldMk cId="2925227830" sldId="631"/>
            <ac:grpSpMk id="3" creationId="{09FC758C-5A85-4E80-AAA6-83359ABC9742}"/>
          </ac:grpSpMkLst>
        </pc:grpChg>
        <pc:grpChg chg="add del mod">
          <ac:chgData name="Walid Ben Romdhane" userId="6fe82dfa42338168" providerId="LiveId" clId="{96932AD0-632F-4B43-ACF4-B29AD38300E6}" dt="2021-09-17T09:27:09.624" v="5430" actId="165"/>
          <ac:grpSpMkLst>
            <pc:docMk/>
            <pc:sldMk cId="2925227830" sldId="631"/>
            <ac:grpSpMk id="6" creationId="{DD1DEE13-0530-4764-A5D4-AD0E0038417A}"/>
          </ac:grpSpMkLst>
        </pc:grpChg>
        <pc:picChg chg="add mod">
          <ac:chgData name="Walid Ben Romdhane" userId="6fe82dfa42338168" providerId="LiveId" clId="{96932AD0-632F-4B43-ACF4-B29AD38300E6}" dt="2021-09-17T09:28:24.575" v="5457" actId="1037"/>
          <ac:picMkLst>
            <pc:docMk/>
            <pc:sldMk cId="2925227830" sldId="631"/>
            <ac:picMk id="26" creationId="{3076C630-DDF1-4B52-8982-98574A07C46B}"/>
          </ac:picMkLst>
        </pc:picChg>
        <pc:picChg chg="add mod">
          <ac:chgData name="Walid Ben Romdhane" userId="6fe82dfa42338168" providerId="LiveId" clId="{96932AD0-632F-4B43-ACF4-B29AD38300E6}" dt="2021-09-17T09:28:26.377" v="5460" actId="1038"/>
          <ac:picMkLst>
            <pc:docMk/>
            <pc:sldMk cId="2925227830" sldId="631"/>
            <ac:picMk id="33" creationId="{47D19476-AEF2-4E0C-80C2-3E2181EAF8FE}"/>
          </ac:picMkLst>
        </pc:picChg>
        <pc:picChg chg="add del mod">
          <ac:chgData name="Walid Ben Romdhane" userId="6fe82dfa42338168" providerId="LiveId" clId="{96932AD0-632F-4B43-ACF4-B29AD38300E6}" dt="2021-09-17T09:31:46.816" v="5762"/>
          <ac:picMkLst>
            <pc:docMk/>
            <pc:sldMk cId="2925227830" sldId="631"/>
            <ac:picMk id="42" creationId="{EF1B27B3-3FD6-4FD8-A838-9AB1FDABC7EF}"/>
          </ac:picMkLst>
        </pc:picChg>
        <pc:picChg chg="add del mod">
          <ac:chgData name="Walid Ben Romdhane" userId="6fe82dfa42338168" providerId="LiveId" clId="{96932AD0-632F-4B43-ACF4-B29AD38300E6}" dt="2021-09-17T09:31:46.816" v="5762"/>
          <ac:picMkLst>
            <pc:docMk/>
            <pc:sldMk cId="2925227830" sldId="631"/>
            <ac:picMk id="45" creationId="{91908C61-1A34-4425-97CD-6842C8BC3301}"/>
          </ac:picMkLst>
        </pc:picChg>
        <pc:cxnChg chg="del mod topLvl">
          <ac:chgData name="Walid Ben Romdhane" userId="6fe82dfa42338168" providerId="LiveId" clId="{96932AD0-632F-4B43-ACF4-B29AD38300E6}" dt="2021-09-17T09:28:13.926" v="5445" actId="478"/>
          <ac:cxnSpMkLst>
            <pc:docMk/>
            <pc:sldMk cId="2925227830" sldId="631"/>
            <ac:cxnSpMk id="14" creationId="{CF9D7107-05FA-4596-9B6F-5578279242E0}"/>
          </ac:cxnSpMkLst>
        </pc:cxnChg>
        <pc:cxnChg chg="mod topLvl">
          <ac:chgData name="Walid Ben Romdhane" userId="6fe82dfa42338168" providerId="LiveId" clId="{96932AD0-632F-4B43-ACF4-B29AD38300E6}" dt="2021-09-17T09:31:06.464" v="5748" actId="14100"/>
          <ac:cxnSpMkLst>
            <pc:docMk/>
            <pc:sldMk cId="2925227830" sldId="631"/>
            <ac:cxnSpMk id="22" creationId="{889E955F-9582-40D5-8D51-03ED610CA385}"/>
          </ac:cxnSpMkLst>
        </pc:cxnChg>
        <pc:cxnChg chg="mod topLvl">
          <ac:chgData name="Walid Ben Romdhane" userId="6fe82dfa42338168" providerId="LiveId" clId="{96932AD0-632F-4B43-ACF4-B29AD38300E6}" dt="2021-09-17T09:28:42.003" v="5462" actId="14100"/>
          <ac:cxnSpMkLst>
            <pc:docMk/>
            <pc:sldMk cId="2925227830" sldId="631"/>
            <ac:cxnSpMk id="29" creationId="{C3DB57E9-E592-4C93-9601-F497010BA1C5}"/>
          </ac:cxnSpMkLst>
        </pc:cxnChg>
        <pc:cxnChg chg="del mod topLvl">
          <ac:chgData name="Walid Ben Romdhane" userId="6fe82dfa42338168" providerId="LiveId" clId="{96932AD0-632F-4B43-ACF4-B29AD38300E6}" dt="2021-09-17T09:27:21.377" v="5434" actId="478"/>
          <ac:cxnSpMkLst>
            <pc:docMk/>
            <pc:sldMk cId="2925227830" sldId="631"/>
            <ac:cxnSpMk id="31" creationId="{4E8D1E30-A7E6-48DF-843E-054E5EB88F2D}"/>
          </ac:cxnSpMkLst>
        </pc:cxnChg>
        <pc:cxnChg chg="add del mod">
          <ac:chgData name="Walid Ben Romdhane" userId="6fe82dfa42338168" providerId="LiveId" clId="{96932AD0-632F-4B43-ACF4-B29AD38300E6}" dt="2021-09-17T09:31:46.816" v="5762"/>
          <ac:cxnSpMkLst>
            <pc:docMk/>
            <pc:sldMk cId="2925227830" sldId="631"/>
            <ac:cxnSpMk id="39" creationId="{47D29603-D1A4-4D50-A982-DF9AFEFD9F70}"/>
          </ac:cxnSpMkLst>
        </pc:cxnChg>
        <pc:cxnChg chg="add del mod">
          <ac:chgData name="Walid Ben Romdhane" userId="6fe82dfa42338168" providerId="LiveId" clId="{96932AD0-632F-4B43-ACF4-B29AD38300E6}" dt="2021-09-17T09:31:46.816" v="5762"/>
          <ac:cxnSpMkLst>
            <pc:docMk/>
            <pc:sldMk cId="2925227830" sldId="631"/>
            <ac:cxnSpMk id="40" creationId="{0011B4F2-3524-489A-985C-5DBE510AD443}"/>
          </ac:cxnSpMkLst>
        </pc:cxnChg>
      </pc:sldChg>
      <pc:sldChg chg="addSp delSp modSp add mod modTransition modAnim">
        <pc:chgData name="Walid Ben Romdhane" userId="6fe82dfa42338168" providerId="LiveId" clId="{96932AD0-632F-4B43-ACF4-B29AD38300E6}" dt="2021-09-17T11:11:31.655" v="7244"/>
        <pc:sldMkLst>
          <pc:docMk/>
          <pc:sldMk cId="3850653448" sldId="632"/>
        </pc:sldMkLst>
        <pc:spChg chg="mod ord">
          <ac:chgData name="Walid Ben Romdhane" userId="6fe82dfa42338168" providerId="LiveId" clId="{96932AD0-632F-4B43-ACF4-B29AD38300E6}" dt="2021-09-17T09:43:55.522" v="6071" actId="166"/>
          <ac:spMkLst>
            <pc:docMk/>
            <pc:sldMk cId="3850653448" sldId="632"/>
            <ac:spMk id="20" creationId="{90B2569D-2851-4D7E-B090-93B77E66C835}"/>
          </ac:spMkLst>
        </pc:spChg>
        <pc:spChg chg="mod">
          <ac:chgData name="Walid Ben Romdhane" userId="6fe82dfa42338168" providerId="LiveId" clId="{96932AD0-632F-4B43-ACF4-B29AD38300E6}" dt="2021-09-17T09:39:31.145" v="5837" actId="12788"/>
          <ac:spMkLst>
            <pc:docMk/>
            <pc:sldMk cId="3850653448" sldId="632"/>
            <ac:spMk id="21" creationId="{33301987-54CF-4F69-AB49-57C9FEED8DB3}"/>
          </ac:spMkLst>
        </pc:spChg>
        <pc:spChg chg="mod">
          <ac:chgData name="Walid Ben Romdhane" userId="6fe82dfa42338168" providerId="LiveId" clId="{96932AD0-632F-4B43-ACF4-B29AD38300E6}" dt="2021-09-17T09:32:41.820" v="5789" actId="1076"/>
          <ac:spMkLst>
            <pc:docMk/>
            <pc:sldMk cId="3850653448" sldId="632"/>
            <ac:spMk id="28" creationId="{D6617024-12C0-4A65-AEFE-A84521D92E71}"/>
          </ac:spMkLst>
        </pc:spChg>
        <pc:spChg chg="add mod">
          <ac:chgData name="Walid Ben Romdhane" userId="6fe82dfa42338168" providerId="LiveId" clId="{96932AD0-632F-4B43-ACF4-B29AD38300E6}" dt="2021-09-17T11:05:08.129" v="7211"/>
          <ac:spMkLst>
            <pc:docMk/>
            <pc:sldMk cId="3850653448" sldId="632"/>
            <ac:spMk id="30" creationId="{66D884EC-363D-48A0-A58C-F5F720961D05}"/>
          </ac:spMkLst>
        </pc:spChg>
        <pc:spChg chg="mod">
          <ac:chgData name="Walid Ben Romdhane" userId="6fe82dfa42338168" providerId="LiveId" clId="{96932AD0-632F-4B43-ACF4-B29AD38300E6}" dt="2021-09-17T09:32:09.816" v="5773" actId="1076"/>
          <ac:spMkLst>
            <pc:docMk/>
            <pc:sldMk cId="3850653448" sldId="632"/>
            <ac:spMk id="32" creationId="{3837BADE-4099-4F54-BB3D-E06D1E010CB2}"/>
          </ac:spMkLst>
        </pc:spChg>
        <pc:spChg chg="mod">
          <ac:chgData name="Walid Ben Romdhane" userId="6fe82dfa42338168" providerId="LiveId" clId="{96932AD0-632F-4B43-ACF4-B29AD38300E6}" dt="2021-09-17T09:32:44.603" v="5790" actId="1076"/>
          <ac:spMkLst>
            <pc:docMk/>
            <pc:sldMk cId="3850653448" sldId="632"/>
            <ac:spMk id="34" creationId="{E59FE98E-717C-43AE-B553-2BEF5F7C6F0E}"/>
          </ac:spMkLst>
        </pc:spChg>
        <pc:spChg chg="mod">
          <ac:chgData name="Walid Ben Romdhane" userId="6fe82dfa42338168" providerId="LiveId" clId="{96932AD0-632F-4B43-ACF4-B29AD38300E6}" dt="2021-09-17T09:32:53.808" v="5809" actId="1036"/>
          <ac:spMkLst>
            <pc:docMk/>
            <pc:sldMk cId="3850653448" sldId="632"/>
            <ac:spMk id="36" creationId="{426CB703-B2C3-4CE9-B954-7B35257B1580}"/>
          </ac:spMkLst>
        </pc:spChg>
        <pc:spChg chg="mod">
          <ac:chgData name="Walid Ben Romdhane" userId="6fe82dfa42338168" providerId="LiveId" clId="{96932AD0-632F-4B43-ACF4-B29AD38300E6}" dt="2021-09-17T09:32:58.343" v="5835" actId="1037"/>
          <ac:spMkLst>
            <pc:docMk/>
            <pc:sldMk cId="3850653448" sldId="632"/>
            <ac:spMk id="37" creationId="{95AA381F-FE86-4149-A6C8-D23E2B37D548}"/>
          </ac:spMkLst>
        </pc:spChg>
        <pc:spChg chg="del">
          <ac:chgData name="Walid Ben Romdhane" userId="6fe82dfa42338168" providerId="LiveId" clId="{96932AD0-632F-4B43-ACF4-B29AD38300E6}" dt="2021-09-17T09:31:59.716" v="5770" actId="478"/>
          <ac:spMkLst>
            <pc:docMk/>
            <pc:sldMk cId="3850653448" sldId="632"/>
            <ac:spMk id="38" creationId="{18A26B55-4F3D-4E29-BFD4-07514B4AE93E}"/>
          </ac:spMkLst>
        </pc:spChg>
        <pc:picChg chg="add mod">
          <ac:chgData name="Walid Ben Romdhane" userId="6fe82dfa42338168" providerId="LiveId" clId="{96932AD0-632F-4B43-ACF4-B29AD38300E6}" dt="2021-09-17T09:32:39.233" v="5788" actId="1036"/>
          <ac:picMkLst>
            <pc:docMk/>
            <pc:sldMk cId="3850653448" sldId="632"/>
            <ac:picMk id="18" creationId="{6249091F-433A-48B4-96DF-9361EE98FA36}"/>
          </ac:picMkLst>
        </pc:picChg>
        <pc:picChg chg="del mod">
          <ac:chgData name="Walid Ben Romdhane" userId="6fe82dfa42338168" providerId="LiveId" clId="{96932AD0-632F-4B43-ACF4-B29AD38300E6}" dt="2021-09-17T09:32:30.704" v="5780" actId="478"/>
          <ac:picMkLst>
            <pc:docMk/>
            <pc:sldMk cId="3850653448" sldId="632"/>
            <ac:picMk id="26" creationId="{3076C630-DDF1-4B52-8982-98574A07C46B}"/>
          </ac:picMkLst>
        </pc:picChg>
        <pc:picChg chg="mod">
          <ac:chgData name="Walid Ben Romdhane" userId="6fe82dfa42338168" providerId="LiveId" clId="{96932AD0-632F-4B43-ACF4-B29AD38300E6}" dt="2021-09-17T09:32:28.475" v="5779" actId="14100"/>
          <ac:picMkLst>
            <pc:docMk/>
            <pc:sldMk cId="3850653448" sldId="632"/>
            <ac:picMk id="33" creationId="{47D19476-AEF2-4E0C-80C2-3E2181EAF8FE}"/>
          </ac:picMkLst>
        </pc:picChg>
        <pc:cxnChg chg="del mod">
          <ac:chgData name="Walid Ben Romdhane" userId="6fe82dfa42338168" providerId="LiveId" clId="{96932AD0-632F-4B43-ACF4-B29AD38300E6}" dt="2021-09-17T09:40:54.251" v="5995" actId="478"/>
          <ac:cxnSpMkLst>
            <pc:docMk/>
            <pc:sldMk cId="3850653448" sldId="632"/>
            <ac:cxnSpMk id="22" creationId="{889E955F-9582-40D5-8D51-03ED610CA385}"/>
          </ac:cxnSpMkLst>
        </pc:cxnChg>
        <pc:cxnChg chg="add mod ord">
          <ac:chgData name="Walid Ben Romdhane" userId="6fe82dfa42338168" providerId="LiveId" clId="{96932AD0-632F-4B43-ACF4-B29AD38300E6}" dt="2021-09-17T09:40:56.402" v="5997" actId="167"/>
          <ac:cxnSpMkLst>
            <pc:docMk/>
            <pc:sldMk cId="3850653448" sldId="632"/>
            <ac:cxnSpMk id="24" creationId="{03A6305E-354E-415F-A106-85A3576D9DF3}"/>
          </ac:cxnSpMkLst>
        </pc:cxnChg>
        <pc:cxnChg chg="add mod">
          <ac:chgData name="Walid Ben Romdhane" userId="6fe82dfa42338168" providerId="LiveId" clId="{96932AD0-632F-4B43-ACF4-B29AD38300E6}" dt="2021-09-17T09:43:51.551" v="6070"/>
          <ac:cxnSpMkLst>
            <pc:docMk/>
            <pc:sldMk cId="3850653448" sldId="632"/>
            <ac:cxnSpMk id="25" creationId="{C89128AF-3D26-4BA1-84F7-BA4D29DF7C88}"/>
          </ac:cxnSpMkLst>
        </pc:cxnChg>
        <pc:cxnChg chg="add mod">
          <ac:chgData name="Walid Ben Romdhane" userId="6fe82dfa42338168" providerId="LiveId" clId="{96932AD0-632F-4B43-ACF4-B29AD38300E6}" dt="2021-09-17T09:46:11.685" v="6256" actId="14100"/>
          <ac:cxnSpMkLst>
            <pc:docMk/>
            <pc:sldMk cId="3850653448" sldId="632"/>
            <ac:cxnSpMk id="27" creationId="{A9B3528A-EA38-4FCB-8173-CF1D842146DD}"/>
          </ac:cxnSpMkLst>
        </pc:cxnChg>
        <pc:cxnChg chg="del mod">
          <ac:chgData name="Walid Ben Romdhane" userId="6fe82dfa42338168" providerId="LiveId" clId="{96932AD0-632F-4B43-ACF4-B29AD38300E6}" dt="2021-09-17T09:43:51.217" v="6069" actId="478"/>
          <ac:cxnSpMkLst>
            <pc:docMk/>
            <pc:sldMk cId="3850653448" sldId="632"/>
            <ac:cxnSpMk id="29" creationId="{C3DB57E9-E592-4C93-9601-F497010BA1C5}"/>
          </ac:cxnSpMkLst>
        </pc:cxnChg>
      </pc:sldChg>
      <pc:sldChg chg="addSp delSp modSp add mod">
        <pc:chgData name="Walid Ben Romdhane" userId="6fe82dfa42338168" providerId="LiveId" clId="{96932AD0-632F-4B43-ACF4-B29AD38300E6}" dt="2021-09-17T11:05:09.108" v="7212"/>
        <pc:sldMkLst>
          <pc:docMk/>
          <pc:sldMk cId="1940567281" sldId="633"/>
        </pc:sldMkLst>
        <pc:spChg chg="ord">
          <ac:chgData name="Walid Ben Romdhane" userId="6fe82dfa42338168" providerId="LiveId" clId="{96932AD0-632F-4B43-ACF4-B29AD38300E6}" dt="2021-09-17T09:43:46.516" v="6068" actId="166"/>
          <ac:spMkLst>
            <pc:docMk/>
            <pc:sldMk cId="1940567281" sldId="633"/>
            <ac:spMk id="20" creationId="{90B2569D-2851-4D7E-B090-93B77E66C835}"/>
          </ac:spMkLst>
        </pc:spChg>
        <pc:spChg chg="mod">
          <ac:chgData name="Walid Ben Romdhane" userId="6fe82dfa42338168" providerId="LiveId" clId="{96932AD0-632F-4B43-ACF4-B29AD38300E6}" dt="2021-09-17T09:40:26.724" v="5993" actId="20577"/>
          <ac:spMkLst>
            <pc:docMk/>
            <pc:sldMk cId="1940567281" sldId="633"/>
            <ac:spMk id="21" creationId="{33301987-54CF-4F69-AB49-57C9FEED8DB3}"/>
          </ac:spMkLst>
        </pc:spChg>
        <pc:spChg chg="add mod">
          <ac:chgData name="Walid Ben Romdhane" userId="6fe82dfa42338168" providerId="LiveId" clId="{96932AD0-632F-4B43-ACF4-B29AD38300E6}" dt="2021-09-17T11:05:09.108" v="7212"/>
          <ac:spMkLst>
            <pc:docMk/>
            <pc:sldMk cId="1940567281" sldId="633"/>
            <ac:spMk id="24" creationId="{E4E15ECC-414E-4920-9CA2-184CF9E1A85C}"/>
          </ac:spMkLst>
        </pc:spChg>
        <pc:spChg chg="mod">
          <ac:chgData name="Walid Ben Romdhane" userId="6fe82dfa42338168" providerId="LiveId" clId="{96932AD0-632F-4B43-ACF4-B29AD38300E6}" dt="2021-09-17T09:40:11.070" v="5981" actId="1037"/>
          <ac:spMkLst>
            <pc:docMk/>
            <pc:sldMk cId="1940567281" sldId="633"/>
            <ac:spMk id="36" creationId="{426CB703-B2C3-4CE9-B954-7B35257B1580}"/>
          </ac:spMkLst>
        </pc:spChg>
        <pc:spChg chg="mod">
          <ac:chgData name="Walid Ben Romdhane" userId="6fe82dfa42338168" providerId="LiveId" clId="{96932AD0-632F-4B43-ACF4-B29AD38300E6}" dt="2021-09-17T09:40:15.715" v="5992" actId="1038"/>
          <ac:spMkLst>
            <pc:docMk/>
            <pc:sldMk cId="1940567281" sldId="633"/>
            <ac:spMk id="37" creationId="{95AA381F-FE86-4149-A6C8-D23E2B37D548}"/>
          </ac:spMkLst>
        </pc:spChg>
        <pc:cxnChg chg="add mod">
          <ac:chgData name="Walid Ben Romdhane" userId="6fe82dfa42338168" providerId="LiveId" clId="{96932AD0-632F-4B43-ACF4-B29AD38300E6}" dt="2021-09-17T09:43:39.562" v="6067"/>
          <ac:cxnSpMkLst>
            <pc:docMk/>
            <pc:sldMk cId="1940567281" sldId="633"/>
            <ac:cxnSpMk id="16" creationId="{26AFB973-AE4C-452D-991D-4F3E247710ED}"/>
          </ac:cxnSpMkLst>
        </pc:cxnChg>
        <pc:cxnChg chg="add mod">
          <ac:chgData name="Walid Ben Romdhane" userId="6fe82dfa42338168" providerId="LiveId" clId="{96932AD0-632F-4B43-ACF4-B29AD38300E6}" dt="2021-09-17T09:44:36.797" v="6083" actId="14100"/>
          <ac:cxnSpMkLst>
            <pc:docMk/>
            <pc:sldMk cId="1940567281" sldId="633"/>
            <ac:cxnSpMk id="17" creationId="{0A0851B0-F5ED-450C-93AE-574EBD511177}"/>
          </ac:cxnSpMkLst>
        </pc:cxnChg>
        <pc:cxnChg chg="mod">
          <ac:chgData name="Walid Ben Romdhane" userId="6fe82dfa42338168" providerId="LiveId" clId="{96932AD0-632F-4B43-ACF4-B29AD38300E6}" dt="2021-09-17T09:40:50.886" v="5994" actId="14100"/>
          <ac:cxnSpMkLst>
            <pc:docMk/>
            <pc:sldMk cId="1940567281" sldId="633"/>
            <ac:cxnSpMk id="22" creationId="{889E955F-9582-40D5-8D51-03ED610CA385}"/>
          </ac:cxnSpMkLst>
        </pc:cxnChg>
        <pc:cxnChg chg="del">
          <ac:chgData name="Walid Ben Romdhane" userId="6fe82dfa42338168" providerId="LiveId" clId="{96932AD0-632F-4B43-ACF4-B29AD38300E6}" dt="2021-09-17T09:43:39.232" v="6066" actId="478"/>
          <ac:cxnSpMkLst>
            <pc:docMk/>
            <pc:sldMk cId="1940567281" sldId="633"/>
            <ac:cxnSpMk id="29" creationId="{C3DB57E9-E592-4C93-9601-F497010BA1C5}"/>
          </ac:cxnSpMkLst>
        </pc:cxnChg>
      </pc:sldChg>
      <pc:sldChg chg="addSp modSp add mod modAnim">
        <pc:chgData name="Walid Ben Romdhane" userId="6fe82dfa42338168" providerId="LiveId" clId="{96932AD0-632F-4B43-ACF4-B29AD38300E6}" dt="2021-09-17T11:13:34.290" v="7260" actId="1035"/>
        <pc:sldMkLst>
          <pc:docMk/>
          <pc:sldMk cId="666295649" sldId="634"/>
        </pc:sldMkLst>
        <pc:spChg chg="ord">
          <ac:chgData name="Walid Ben Romdhane" userId="6fe82dfa42338168" providerId="LiveId" clId="{96932AD0-632F-4B43-ACF4-B29AD38300E6}" dt="2021-09-17T09:43:27.924" v="6065" actId="166"/>
          <ac:spMkLst>
            <pc:docMk/>
            <pc:sldMk cId="666295649" sldId="634"/>
            <ac:spMk id="20" creationId="{90B2569D-2851-4D7E-B090-93B77E66C835}"/>
          </ac:spMkLst>
        </pc:spChg>
        <pc:spChg chg="mod">
          <ac:chgData name="Walid Ben Romdhane" userId="6fe82dfa42338168" providerId="LiveId" clId="{96932AD0-632F-4B43-ACF4-B29AD38300E6}" dt="2021-09-17T09:47:37.944" v="6276" actId="1076"/>
          <ac:spMkLst>
            <pc:docMk/>
            <pc:sldMk cId="666295649" sldId="634"/>
            <ac:spMk id="21" creationId="{33301987-54CF-4F69-AB49-57C9FEED8DB3}"/>
          </ac:spMkLst>
        </pc:spChg>
        <pc:spChg chg="add mod">
          <ac:chgData name="Walid Ben Romdhane" userId="6fe82dfa42338168" providerId="LiveId" clId="{96932AD0-632F-4B43-ACF4-B29AD38300E6}" dt="2021-09-17T11:05:10.012" v="7213"/>
          <ac:spMkLst>
            <pc:docMk/>
            <pc:sldMk cId="666295649" sldId="634"/>
            <ac:spMk id="24" creationId="{07403183-D663-4F33-8908-380E9CE63E5E}"/>
          </ac:spMkLst>
        </pc:spChg>
        <pc:spChg chg="add mod">
          <ac:chgData name="Walid Ben Romdhane" userId="6fe82dfa42338168" providerId="LiveId" clId="{96932AD0-632F-4B43-ACF4-B29AD38300E6}" dt="2021-09-17T11:13:34.290" v="7260" actId="1035"/>
          <ac:spMkLst>
            <pc:docMk/>
            <pc:sldMk cId="666295649" sldId="634"/>
            <ac:spMk id="25" creationId="{4D5CD36D-44F9-469B-B074-B28D5B68F31F}"/>
          </ac:spMkLst>
        </pc:spChg>
        <pc:cxnChg chg="add mod">
          <ac:chgData name="Walid Ben Romdhane" userId="6fe82dfa42338168" providerId="LiveId" clId="{96932AD0-632F-4B43-ACF4-B29AD38300E6}" dt="2021-09-17T09:44:56.795" v="6159" actId="14100"/>
          <ac:cxnSpMkLst>
            <pc:docMk/>
            <pc:sldMk cId="666295649" sldId="634"/>
            <ac:cxnSpMk id="15" creationId="{A52037D8-0FAF-4BB4-B7A2-22DBA3B83C87}"/>
          </ac:cxnSpMkLst>
        </pc:cxnChg>
        <pc:cxnChg chg="mod">
          <ac:chgData name="Walid Ben Romdhane" userId="6fe82dfa42338168" providerId="LiveId" clId="{96932AD0-632F-4B43-ACF4-B29AD38300E6}" dt="2021-09-17T09:45:09.375" v="6251" actId="14100"/>
          <ac:cxnSpMkLst>
            <pc:docMk/>
            <pc:sldMk cId="666295649" sldId="634"/>
            <ac:cxnSpMk id="29" creationId="{C3DB57E9-E592-4C93-9601-F497010BA1C5}"/>
          </ac:cxnSpMkLst>
        </pc:cxnChg>
      </pc:sldChg>
      <pc:sldChg chg="modSp add del">
        <pc:chgData name="Walid Ben Romdhane" userId="6fe82dfa42338168" providerId="LiveId" clId="{96932AD0-632F-4B43-ACF4-B29AD38300E6}" dt="2021-09-17T09:46:44.275" v="6266" actId="47"/>
        <pc:sldMkLst>
          <pc:docMk/>
          <pc:sldMk cId="3084360815" sldId="635"/>
        </pc:sldMkLst>
        <pc:spChg chg="mod">
          <ac:chgData name="Walid Ben Romdhane" userId="6fe82dfa42338168" providerId="LiveId" clId="{96932AD0-632F-4B43-ACF4-B29AD38300E6}" dt="2021-09-17T09:42:14.287" v="6047" actId="20577"/>
          <ac:spMkLst>
            <pc:docMk/>
            <pc:sldMk cId="3084360815" sldId="635"/>
            <ac:spMk id="21" creationId="{33301987-54CF-4F69-AB49-57C9FEED8DB3}"/>
          </ac:spMkLst>
        </pc:spChg>
      </pc:sldChg>
      <pc:sldChg chg="addSp delSp modSp add mod">
        <pc:chgData name="Walid Ben Romdhane" userId="6fe82dfa42338168" providerId="LiveId" clId="{96932AD0-632F-4B43-ACF4-B29AD38300E6}" dt="2021-09-17T11:14:55.973" v="7310" actId="20577"/>
        <pc:sldMkLst>
          <pc:docMk/>
          <pc:sldMk cId="208408534" sldId="636"/>
        </pc:sldMkLst>
        <pc:spChg chg="add del">
          <ac:chgData name="Walid Ben Romdhane" userId="6fe82dfa42338168" providerId="LiveId" clId="{96932AD0-632F-4B43-ACF4-B29AD38300E6}" dt="2021-09-17T09:45:21.391" v="6254" actId="22"/>
          <ac:spMkLst>
            <pc:docMk/>
            <pc:sldMk cId="208408534" sldId="636"/>
            <ac:spMk id="17" creationId="{F7B938F5-5307-47BF-BF2E-4CEA9FF70994}"/>
          </ac:spMkLst>
        </pc:spChg>
        <pc:spChg chg="add mod">
          <ac:chgData name="Walid Ben Romdhane" userId="6fe82dfa42338168" providerId="LiveId" clId="{96932AD0-632F-4B43-ACF4-B29AD38300E6}" dt="2021-09-17T09:46:29.794" v="6258"/>
          <ac:spMkLst>
            <pc:docMk/>
            <pc:sldMk cId="208408534" sldId="636"/>
            <ac:spMk id="19" creationId="{C9EB6B56-8516-4014-98C4-AF1A7F6D5BF4}"/>
          </ac:spMkLst>
        </pc:spChg>
        <pc:spChg chg="del mod">
          <ac:chgData name="Walid Ben Romdhane" userId="6fe82dfa42338168" providerId="LiveId" clId="{96932AD0-632F-4B43-ACF4-B29AD38300E6}" dt="2021-09-17T09:48:19.963" v="6285" actId="478"/>
          <ac:spMkLst>
            <pc:docMk/>
            <pc:sldMk cId="208408534" sldId="636"/>
            <ac:spMk id="21" creationId="{33301987-54CF-4F69-AB49-57C9FEED8DB3}"/>
          </ac:spMkLst>
        </pc:spChg>
        <pc:spChg chg="add mod">
          <ac:chgData name="Walid Ben Romdhane" userId="6fe82dfa42338168" providerId="LiveId" clId="{96932AD0-632F-4B43-ACF4-B29AD38300E6}" dt="2021-09-17T09:46:29.794" v="6258"/>
          <ac:spMkLst>
            <pc:docMk/>
            <pc:sldMk cId="208408534" sldId="636"/>
            <ac:spMk id="24" creationId="{86CBF4B7-7DDA-4682-80E7-A04D47E1976B}"/>
          </ac:spMkLst>
        </pc:spChg>
        <pc:spChg chg="add mod">
          <ac:chgData name="Walid Ben Romdhane" userId="6fe82dfa42338168" providerId="LiveId" clId="{96932AD0-632F-4B43-ACF4-B29AD38300E6}" dt="2021-09-17T09:48:12.113" v="6283" actId="20577"/>
          <ac:spMkLst>
            <pc:docMk/>
            <pc:sldMk cId="208408534" sldId="636"/>
            <ac:spMk id="25" creationId="{153BE723-AAD3-4BA2-B00B-E8852452FBA2}"/>
          </ac:spMkLst>
        </pc:spChg>
        <pc:spChg chg="add mod">
          <ac:chgData name="Walid Ben Romdhane" userId="6fe82dfa42338168" providerId="LiveId" clId="{96932AD0-632F-4B43-ACF4-B29AD38300E6}" dt="2021-09-17T11:05:10.845" v="7214"/>
          <ac:spMkLst>
            <pc:docMk/>
            <pc:sldMk cId="208408534" sldId="636"/>
            <ac:spMk id="26" creationId="{899BAFAB-BC25-4E69-A933-0257E198590C}"/>
          </ac:spMkLst>
        </pc:spChg>
        <pc:spChg chg="add mod">
          <ac:chgData name="Walid Ben Romdhane" userId="6fe82dfa42338168" providerId="LiveId" clId="{96932AD0-632F-4B43-ACF4-B29AD38300E6}" dt="2021-09-17T11:14:51.104" v="7307" actId="20577"/>
          <ac:spMkLst>
            <pc:docMk/>
            <pc:sldMk cId="208408534" sldId="636"/>
            <ac:spMk id="27" creationId="{BCA6BD3F-CD3B-4BBD-91BD-AA960B494EC9}"/>
          </ac:spMkLst>
        </pc:spChg>
        <pc:spChg chg="add mod">
          <ac:chgData name="Walid Ben Romdhane" userId="6fe82dfa42338168" providerId="LiveId" clId="{96932AD0-632F-4B43-ACF4-B29AD38300E6}" dt="2021-09-17T11:14:55.973" v="7310" actId="20577"/>
          <ac:spMkLst>
            <pc:docMk/>
            <pc:sldMk cId="208408534" sldId="636"/>
            <ac:spMk id="30" creationId="{C8032249-81E4-499E-B40C-43B0609D5DDD}"/>
          </ac:spMkLst>
        </pc:spChg>
        <pc:spChg chg="del">
          <ac:chgData name="Walid Ben Romdhane" userId="6fe82dfa42338168" providerId="LiveId" clId="{96932AD0-632F-4B43-ACF4-B29AD38300E6}" dt="2021-09-17T09:46:29.420" v="6257" actId="478"/>
          <ac:spMkLst>
            <pc:docMk/>
            <pc:sldMk cId="208408534" sldId="636"/>
            <ac:spMk id="36" creationId="{426CB703-B2C3-4CE9-B954-7B35257B1580}"/>
          </ac:spMkLst>
        </pc:spChg>
        <pc:spChg chg="del">
          <ac:chgData name="Walid Ben Romdhane" userId="6fe82dfa42338168" providerId="LiveId" clId="{96932AD0-632F-4B43-ACF4-B29AD38300E6}" dt="2021-09-17T09:46:29.420" v="6257" actId="478"/>
          <ac:spMkLst>
            <pc:docMk/>
            <pc:sldMk cId="208408534" sldId="636"/>
            <ac:spMk id="37" creationId="{95AA381F-FE86-4149-A6C8-D23E2B37D548}"/>
          </ac:spMkLst>
        </pc:spChg>
        <pc:cxnChg chg="mod">
          <ac:chgData name="Walid Ben Romdhane" userId="6fe82dfa42338168" providerId="LiveId" clId="{96932AD0-632F-4B43-ACF4-B29AD38300E6}" dt="2021-09-17T09:46:39.692" v="6265" actId="1038"/>
          <ac:cxnSpMkLst>
            <pc:docMk/>
            <pc:sldMk cId="208408534" sldId="636"/>
            <ac:cxnSpMk id="15" creationId="{A52037D8-0FAF-4BB4-B7A2-22DBA3B83C87}"/>
          </ac:cxnSpMkLst>
        </pc:cxnChg>
      </pc:sldChg>
      <pc:sldChg chg="modSp add modTransition modAnim">
        <pc:chgData name="Walid Ben Romdhane" userId="6fe82dfa42338168" providerId="LiveId" clId="{96932AD0-632F-4B43-ACF4-B29AD38300E6}" dt="2021-09-17T10:27:34.031" v="6942" actId="962"/>
        <pc:sldMkLst>
          <pc:docMk/>
          <pc:sldMk cId="2959727817" sldId="637"/>
        </pc:sldMkLst>
        <pc:spChg chg="mod">
          <ac:chgData name="Walid Ben Romdhane" userId="6fe82dfa42338168" providerId="LiveId" clId="{96932AD0-632F-4B43-ACF4-B29AD38300E6}" dt="2021-09-17T10:13:09.032" v="6649" actId="20577"/>
          <ac:spMkLst>
            <pc:docMk/>
            <pc:sldMk cId="2959727817" sldId="637"/>
            <ac:spMk id="2" creationId="{82FE0EF0-BA35-4E59-8DC4-34CC61BC066A}"/>
          </ac:spMkLst>
        </pc:spChg>
        <pc:spChg chg="mod">
          <ac:chgData name="Walid Ben Romdhane" userId="6fe82dfa42338168" providerId="LiveId" clId="{96932AD0-632F-4B43-ACF4-B29AD38300E6}" dt="2021-09-17T10:27:34.031" v="6942" actId="962"/>
          <ac:spMkLst>
            <pc:docMk/>
            <pc:sldMk cId="2959727817" sldId="637"/>
            <ac:spMk id="9" creationId="{B4A86F0F-830F-4A29-ADC6-1ACE9B6BF1FD}"/>
          </ac:spMkLst>
        </pc:spChg>
        <pc:spChg chg="mod">
          <ac:chgData name="Walid Ben Romdhane" userId="6fe82dfa42338168" providerId="LiveId" clId="{96932AD0-632F-4B43-ACF4-B29AD38300E6}" dt="2021-09-17T10:13:39.374" v="6657" actId="20577"/>
          <ac:spMkLst>
            <pc:docMk/>
            <pc:sldMk cId="2959727817" sldId="637"/>
            <ac:spMk id="19" creationId="{7537C695-B357-49D2-9A92-E666F60218DD}"/>
          </ac:spMkLst>
        </pc:spChg>
        <pc:spChg chg="mod">
          <ac:chgData name="Walid Ben Romdhane" userId="6fe82dfa42338168" providerId="LiveId" clId="{96932AD0-632F-4B43-ACF4-B29AD38300E6}" dt="2021-09-17T10:27:26.657" v="6941" actId="962"/>
          <ac:spMkLst>
            <pc:docMk/>
            <pc:sldMk cId="2959727817" sldId="637"/>
            <ac:spMk id="29" creationId="{487C429D-F37F-4C56-97B1-BEF64764477D}"/>
          </ac:spMkLst>
        </pc:spChg>
        <pc:spChg chg="mod">
          <ac:chgData name="Walid Ben Romdhane" userId="6fe82dfa42338168" providerId="LiveId" clId="{96932AD0-632F-4B43-ACF4-B29AD38300E6}" dt="2021-09-17T10:13:41.171" v="6658" actId="6549"/>
          <ac:spMkLst>
            <pc:docMk/>
            <pc:sldMk cId="2959727817" sldId="637"/>
            <ac:spMk id="30" creationId="{F17D3C05-645E-4E77-8A32-D0A35057756D}"/>
          </ac:spMkLst>
        </pc:spChg>
        <pc:spChg chg="mod">
          <ac:chgData name="Walid Ben Romdhane" userId="6fe82dfa42338168" providerId="LiveId" clId="{96932AD0-632F-4B43-ACF4-B29AD38300E6}" dt="2021-09-17T10:27:17.140" v="6940" actId="962"/>
          <ac:spMkLst>
            <pc:docMk/>
            <pc:sldMk cId="2959727817" sldId="637"/>
            <ac:spMk id="32" creationId="{28B9D1E3-D453-43AE-A15B-A318E4619D9B}"/>
          </ac:spMkLst>
        </pc:spChg>
        <pc:spChg chg="mod">
          <ac:chgData name="Walid Ben Romdhane" userId="6fe82dfa42338168" providerId="LiveId" clId="{96932AD0-632F-4B43-ACF4-B29AD38300E6}" dt="2021-09-17T10:13:41.959" v="6659" actId="6549"/>
          <ac:spMkLst>
            <pc:docMk/>
            <pc:sldMk cId="2959727817" sldId="637"/>
            <ac:spMk id="33" creationId="{A097B972-24A1-4592-938C-3EAAAE134D52}"/>
          </ac:spMkLst>
        </pc:spChg>
        <pc:spChg chg="mod">
          <ac:chgData name="Walid Ben Romdhane" userId="6fe82dfa42338168" providerId="LiveId" clId="{96932AD0-632F-4B43-ACF4-B29AD38300E6}" dt="2021-09-17T10:26:34.407" v="6937" actId="962"/>
          <ac:spMkLst>
            <pc:docMk/>
            <pc:sldMk cId="2959727817" sldId="637"/>
            <ac:spMk id="35" creationId="{81ABC422-8165-4752-A513-A3B504FD15AC}"/>
          </ac:spMkLst>
        </pc:spChg>
        <pc:spChg chg="mod">
          <ac:chgData name="Walid Ben Romdhane" userId="6fe82dfa42338168" providerId="LiveId" clId="{96932AD0-632F-4B43-ACF4-B29AD38300E6}" dt="2021-09-17T10:26:26.695" v="6936" actId="962"/>
          <ac:spMkLst>
            <pc:docMk/>
            <pc:sldMk cId="2959727817" sldId="637"/>
            <ac:spMk id="38" creationId="{717190BA-E76A-4B63-96FC-07BF68F1F663}"/>
          </ac:spMkLst>
        </pc:spChg>
        <pc:spChg chg="mod">
          <ac:chgData name="Walid Ben Romdhane" userId="6fe82dfa42338168" providerId="LiveId" clId="{96932AD0-632F-4B43-ACF4-B29AD38300E6}" dt="2021-09-17T10:13:43.171" v="6660" actId="6549"/>
          <ac:spMkLst>
            <pc:docMk/>
            <pc:sldMk cId="2959727817" sldId="637"/>
            <ac:spMk id="39" creationId="{F65952D4-98D4-42C4-BAEE-909513D03FAE}"/>
          </ac:spMkLst>
        </pc:spChg>
        <pc:spChg chg="mod">
          <ac:chgData name="Walid Ben Romdhane" userId="6fe82dfa42338168" providerId="LiveId" clId="{96932AD0-632F-4B43-ACF4-B29AD38300E6}" dt="2021-09-17T10:13:12.629" v="6650" actId="20577"/>
          <ac:spMkLst>
            <pc:docMk/>
            <pc:sldMk cId="2959727817" sldId="637"/>
            <ac:spMk id="45" creationId="{A57801DA-B642-4ACB-BFFC-17352AB0DBEA}"/>
          </ac:spMkLst>
        </pc:spChg>
        <pc:spChg chg="mod">
          <ac:chgData name="Walid Ben Romdhane" userId="6fe82dfa42338168" providerId="LiveId" clId="{96932AD0-632F-4B43-ACF4-B29AD38300E6}" dt="2021-09-17T10:13:23.864" v="6651" actId="20577"/>
          <ac:spMkLst>
            <pc:docMk/>
            <pc:sldMk cId="2959727817" sldId="637"/>
            <ac:spMk id="47" creationId="{677628E3-3248-4E64-B975-9525F974A73D}"/>
          </ac:spMkLst>
        </pc:spChg>
        <pc:spChg chg="mod">
          <ac:chgData name="Walid Ben Romdhane" userId="6fe82dfa42338168" providerId="LiveId" clId="{96932AD0-632F-4B43-ACF4-B29AD38300E6}" dt="2021-09-17T10:13:28.189" v="6653" actId="6549"/>
          <ac:spMkLst>
            <pc:docMk/>
            <pc:sldMk cId="2959727817" sldId="637"/>
            <ac:spMk id="48" creationId="{08E4D5FF-69B5-48A1-8A2D-4E19A20428A6}"/>
          </ac:spMkLst>
        </pc:spChg>
        <pc:spChg chg="mod">
          <ac:chgData name="Walid Ben Romdhane" userId="6fe82dfa42338168" providerId="LiveId" clId="{96932AD0-632F-4B43-ACF4-B29AD38300E6}" dt="2021-09-17T10:13:31.060" v="6654" actId="20577"/>
          <ac:spMkLst>
            <pc:docMk/>
            <pc:sldMk cId="2959727817" sldId="637"/>
            <ac:spMk id="49" creationId="{5B46C274-0B53-4E41-BA62-C816D28D09C5}"/>
          </ac:spMkLst>
        </pc:spChg>
        <pc:spChg chg="mod">
          <ac:chgData name="Walid Ben Romdhane" userId="6fe82dfa42338168" providerId="LiveId" clId="{96932AD0-632F-4B43-ACF4-B29AD38300E6}" dt="2021-09-17T10:13:33.091" v="6655" actId="20577"/>
          <ac:spMkLst>
            <pc:docMk/>
            <pc:sldMk cId="2959727817" sldId="637"/>
            <ac:spMk id="50" creationId="{5B834DAE-F82B-4FE4-8E33-604A177D4A51}"/>
          </ac:spMkLst>
        </pc:spChg>
        <pc:spChg chg="mod">
          <ac:chgData name="Walid Ben Romdhane" userId="6fe82dfa42338168" providerId="LiveId" clId="{96932AD0-632F-4B43-ACF4-B29AD38300E6}" dt="2021-09-17T10:13:35.458" v="6656" actId="20577"/>
          <ac:spMkLst>
            <pc:docMk/>
            <pc:sldMk cId="2959727817" sldId="637"/>
            <ac:spMk id="51" creationId="{7CD4B109-126E-4F6C-B7B1-20F7E82AF64C}"/>
          </ac:spMkLst>
        </pc:spChg>
      </pc:sldChg>
      <pc:sldChg chg="modSp add mod modAnim">
        <pc:chgData name="Walid Ben Romdhane" userId="6fe82dfa42338168" providerId="LiveId" clId="{96932AD0-632F-4B43-ACF4-B29AD38300E6}" dt="2021-09-17T10:52:45.117" v="7180" actId="1036"/>
        <pc:sldMkLst>
          <pc:docMk/>
          <pc:sldMk cId="951546537" sldId="638"/>
        </pc:sldMkLst>
        <pc:spChg chg="mod">
          <ac:chgData name="Walid Ben Romdhane" userId="6fe82dfa42338168" providerId="LiveId" clId="{96932AD0-632F-4B43-ACF4-B29AD38300E6}" dt="2021-09-17T10:49:34.342" v="7167"/>
          <ac:spMkLst>
            <pc:docMk/>
            <pc:sldMk cId="951546537" sldId="638"/>
            <ac:spMk id="20" creationId="{8A09DA5F-6004-4939-BC2F-8F4BA205CCDE}"/>
          </ac:spMkLst>
        </pc:spChg>
        <pc:spChg chg="mod">
          <ac:chgData name="Walid Ben Romdhane" userId="6fe82dfa42338168" providerId="LiveId" clId="{96932AD0-632F-4B43-ACF4-B29AD38300E6}" dt="2021-09-17T10:49:27.437" v="7164"/>
          <ac:spMkLst>
            <pc:docMk/>
            <pc:sldMk cId="951546537" sldId="638"/>
            <ac:spMk id="21" creationId="{DCB465A5-734D-4146-BF48-E3ACD56CBCFF}"/>
          </ac:spMkLst>
        </pc:spChg>
        <pc:spChg chg="mod">
          <ac:chgData name="Walid Ben Romdhane" userId="6fe82dfa42338168" providerId="LiveId" clId="{96932AD0-632F-4B43-ACF4-B29AD38300E6}" dt="2021-09-17T10:52:45.117" v="7180" actId="1036"/>
          <ac:spMkLst>
            <pc:docMk/>
            <pc:sldMk cId="951546537" sldId="638"/>
            <ac:spMk id="36" creationId="{181470ED-D8EB-4291-A942-CE51DE2C8467}"/>
          </ac:spMkLst>
        </pc:spChg>
      </pc:sldChg>
      <pc:sldChg chg="modSp add mod modTransition modAnim">
        <pc:chgData name="Walid Ben Romdhane" userId="6fe82dfa42338168" providerId="LiveId" clId="{96932AD0-632F-4B43-ACF4-B29AD38300E6}" dt="2021-09-17T17:13:20.398" v="7456" actId="20577"/>
        <pc:sldMkLst>
          <pc:docMk/>
          <pc:sldMk cId="35286113" sldId="639"/>
        </pc:sldMkLst>
        <pc:spChg chg="mod">
          <ac:chgData name="Walid Ben Romdhane" userId="6fe82dfa42338168" providerId="LiveId" clId="{96932AD0-632F-4B43-ACF4-B29AD38300E6}" dt="2021-09-17T17:13:20.398" v="7456" actId="20577"/>
          <ac:spMkLst>
            <pc:docMk/>
            <pc:sldMk cId="35286113" sldId="639"/>
            <ac:spMk id="21" creationId="{33301987-54CF-4F69-AB49-57C9FEED8DB3}"/>
          </ac:spMkLst>
        </pc:spChg>
      </pc:sldChg>
      <pc:sldChg chg="addSp modSp add mod modAnim">
        <pc:chgData name="Walid Ben Romdhane" userId="6fe82dfa42338168" providerId="LiveId" clId="{96932AD0-632F-4B43-ACF4-B29AD38300E6}" dt="2021-09-17T11:15:36.551" v="7311"/>
        <pc:sldMkLst>
          <pc:docMk/>
          <pc:sldMk cId="3538370274" sldId="640"/>
        </pc:sldMkLst>
        <pc:spChg chg="add mod">
          <ac:chgData name="Walid Ben Romdhane" userId="6fe82dfa42338168" providerId="LiveId" clId="{96932AD0-632F-4B43-ACF4-B29AD38300E6}" dt="2021-09-17T11:13:52.032" v="7266" actId="1076"/>
          <ac:spMkLst>
            <pc:docMk/>
            <pc:sldMk cId="3538370274" sldId="640"/>
            <ac:spMk id="17" creationId="{4EA9B696-F5F0-4D3C-8058-B3861F736723}"/>
          </ac:spMkLst>
        </pc:spChg>
        <pc:spChg chg="add mod">
          <ac:chgData name="Walid Ben Romdhane" userId="6fe82dfa42338168" providerId="LiveId" clId="{96932AD0-632F-4B43-ACF4-B29AD38300E6}" dt="2021-09-17T11:14:14.687" v="7298" actId="1037"/>
          <ac:spMkLst>
            <pc:docMk/>
            <pc:sldMk cId="3538370274" sldId="640"/>
            <ac:spMk id="19" creationId="{30DEABA1-01D8-429D-8316-C510F6EEB401}"/>
          </ac:spMkLst>
        </pc:spChg>
      </pc:sldChg>
      <pc:sldChg chg="modSp add mod modAnim">
        <pc:chgData name="Walid Ben Romdhane" userId="6fe82dfa42338168" providerId="LiveId" clId="{96932AD0-632F-4B43-ACF4-B29AD38300E6}" dt="2021-09-17T11:14:44.468" v="7305"/>
        <pc:sldMkLst>
          <pc:docMk/>
          <pc:sldMk cId="3225886545" sldId="641"/>
        </pc:sldMkLst>
        <pc:spChg chg="mod">
          <ac:chgData name="Walid Ben Romdhane" userId="6fe82dfa42338168" providerId="LiveId" clId="{96932AD0-632F-4B43-ACF4-B29AD38300E6}" dt="2021-09-17T11:14:36.043" v="7304" actId="1076"/>
          <ac:spMkLst>
            <pc:docMk/>
            <pc:sldMk cId="3225886545" sldId="641"/>
            <ac:spMk id="19" creationId="{30DEABA1-01D8-429D-8316-C510F6EEB401}"/>
          </ac:spMkLst>
        </pc:spChg>
      </pc:sldChg>
      <pc:sldChg chg="addSp delSp modSp add del mod delAnim">
        <pc:chgData name="Walid Ben Romdhane" userId="6fe82dfa42338168" providerId="LiveId" clId="{96932AD0-632F-4B43-ACF4-B29AD38300E6}" dt="2021-09-17T15:37:47.562" v="7362" actId="47"/>
        <pc:sldMkLst>
          <pc:docMk/>
          <pc:sldMk cId="3811393191" sldId="642"/>
        </pc:sldMkLst>
        <pc:spChg chg="del">
          <ac:chgData name="Walid Ben Romdhane" userId="6fe82dfa42338168" providerId="LiveId" clId="{96932AD0-632F-4B43-ACF4-B29AD38300E6}" dt="2021-09-17T15:12:11.703" v="7318" actId="478"/>
          <ac:spMkLst>
            <pc:docMk/>
            <pc:sldMk cId="3811393191" sldId="642"/>
            <ac:spMk id="13" creationId="{7920F389-ADC8-4968-B8F7-7985055FB489}"/>
          </ac:spMkLst>
        </pc:spChg>
        <pc:spChg chg="del mod">
          <ac:chgData name="Walid Ben Romdhane" userId="6fe82dfa42338168" providerId="LiveId" clId="{96932AD0-632F-4B43-ACF4-B29AD38300E6}" dt="2021-09-17T15:32:51.945" v="7338" actId="478"/>
          <ac:spMkLst>
            <pc:docMk/>
            <pc:sldMk cId="3811393191" sldId="642"/>
            <ac:spMk id="15" creationId="{4B6DD9F8-D0DD-478F-9720-D2F98B969C06}"/>
          </ac:spMkLst>
        </pc:spChg>
        <pc:spChg chg="del">
          <ac:chgData name="Walid Ben Romdhane" userId="6fe82dfa42338168" providerId="LiveId" clId="{96932AD0-632F-4B43-ACF4-B29AD38300E6}" dt="2021-09-17T15:12:11.703" v="7318" actId="478"/>
          <ac:spMkLst>
            <pc:docMk/>
            <pc:sldMk cId="3811393191" sldId="642"/>
            <ac:spMk id="16" creationId="{228AEA78-2461-4396-AC33-E31ACAC37877}"/>
          </ac:spMkLst>
        </pc:spChg>
        <pc:spChg chg="del mod">
          <ac:chgData name="Walid Ben Romdhane" userId="6fe82dfa42338168" providerId="LiveId" clId="{96932AD0-632F-4B43-ACF4-B29AD38300E6}" dt="2021-09-17T15:32:51.945" v="7338" actId="478"/>
          <ac:spMkLst>
            <pc:docMk/>
            <pc:sldMk cId="3811393191" sldId="642"/>
            <ac:spMk id="18" creationId="{DC435183-B784-456D-94A0-295035510386}"/>
          </ac:spMkLst>
        </pc:spChg>
        <pc:spChg chg="del mod">
          <ac:chgData name="Walid Ben Romdhane" userId="6fe82dfa42338168" providerId="LiveId" clId="{96932AD0-632F-4B43-ACF4-B29AD38300E6}" dt="2021-09-17T15:32:51.945" v="7338" actId="478"/>
          <ac:spMkLst>
            <pc:docMk/>
            <pc:sldMk cId="3811393191" sldId="642"/>
            <ac:spMk id="19" creationId="{19D0A4BD-D2E3-4797-BC71-C6D96E4C12EA}"/>
          </ac:spMkLst>
        </pc:spChg>
        <pc:spChg chg="del">
          <ac:chgData name="Walid Ben Romdhane" userId="6fe82dfa42338168" providerId="LiveId" clId="{96932AD0-632F-4B43-ACF4-B29AD38300E6}" dt="2021-09-17T15:12:11.703" v="7318" actId="478"/>
          <ac:spMkLst>
            <pc:docMk/>
            <pc:sldMk cId="3811393191" sldId="642"/>
            <ac:spMk id="20" creationId="{DC34F258-69F0-4C02-8BAF-E9D2C1D91F44}"/>
          </ac:spMkLst>
        </pc:spChg>
        <pc:spChg chg="del">
          <ac:chgData name="Walid Ben Romdhane" userId="6fe82dfa42338168" providerId="LiveId" clId="{96932AD0-632F-4B43-ACF4-B29AD38300E6}" dt="2021-09-17T15:12:07.565" v="7315" actId="478"/>
          <ac:spMkLst>
            <pc:docMk/>
            <pc:sldMk cId="3811393191" sldId="642"/>
            <ac:spMk id="22" creationId="{EAB1D403-649F-410A-979E-272F0905FEE7}"/>
          </ac:spMkLst>
        </pc:spChg>
        <pc:spChg chg="add mod">
          <ac:chgData name="Walid Ben Romdhane" userId="6fe82dfa42338168" providerId="LiveId" clId="{96932AD0-632F-4B43-ACF4-B29AD38300E6}" dt="2021-09-17T15:32:59.754" v="7341" actId="1076"/>
          <ac:spMkLst>
            <pc:docMk/>
            <pc:sldMk cId="3811393191" sldId="642"/>
            <ac:spMk id="23" creationId="{D6B12CAC-BC36-4261-847B-99D07C637E3A}"/>
          </ac:spMkLst>
        </pc:spChg>
        <pc:spChg chg="del">
          <ac:chgData name="Walid Ben Romdhane" userId="6fe82dfa42338168" providerId="LiveId" clId="{96932AD0-632F-4B43-ACF4-B29AD38300E6}" dt="2021-09-17T15:12:11.703" v="7318" actId="478"/>
          <ac:spMkLst>
            <pc:docMk/>
            <pc:sldMk cId="3811393191" sldId="642"/>
            <ac:spMk id="24" creationId="{9F07B4B5-A825-4DF4-8708-F64FD8894F60}"/>
          </ac:spMkLst>
        </pc:spChg>
        <pc:spChg chg="del">
          <ac:chgData name="Walid Ben Romdhane" userId="6fe82dfa42338168" providerId="LiveId" clId="{96932AD0-632F-4B43-ACF4-B29AD38300E6}" dt="2021-09-17T15:12:11.703" v="7318" actId="478"/>
          <ac:spMkLst>
            <pc:docMk/>
            <pc:sldMk cId="3811393191" sldId="642"/>
            <ac:spMk id="25" creationId="{515D2D84-A102-4A65-B49E-71D1E49981B3}"/>
          </ac:spMkLst>
        </pc:spChg>
        <pc:spChg chg="del">
          <ac:chgData name="Walid Ben Romdhane" userId="6fe82dfa42338168" providerId="LiveId" clId="{96932AD0-632F-4B43-ACF4-B29AD38300E6}" dt="2021-09-17T15:12:09.843" v="7317" actId="478"/>
          <ac:spMkLst>
            <pc:docMk/>
            <pc:sldMk cId="3811393191" sldId="642"/>
            <ac:spMk id="27" creationId="{3619973A-B436-468B-8AE9-F6173C694A58}"/>
          </ac:spMkLst>
        </pc:spChg>
        <pc:spChg chg="del">
          <ac:chgData name="Walid Ben Romdhane" userId="6fe82dfa42338168" providerId="LiveId" clId="{96932AD0-632F-4B43-ACF4-B29AD38300E6}" dt="2021-09-17T15:12:11.703" v="7318" actId="478"/>
          <ac:spMkLst>
            <pc:docMk/>
            <pc:sldMk cId="3811393191" sldId="642"/>
            <ac:spMk id="28" creationId="{906D6776-1B8A-46C3-9028-2F4BC7F97C18}"/>
          </ac:spMkLst>
        </pc:spChg>
        <pc:spChg chg="add del mod">
          <ac:chgData name="Walid Ben Romdhane" userId="6fe82dfa42338168" providerId="LiveId" clId="{96932AD0-632F-4B43-ACF4-B29AD38300E6}" dt="2021-09-17T15:13:04.609" v="7325" actId="478"/>
          <ac:spMkLst>
            <pc:docMk/>
            <pc:sldMk cId="3811393191" sldId="642"/>
            <ac:spMk id="29" creationId="{0450D062-8375-42EC-B4ED-EB0C813ED2F5}"/>
          </ac:spMkLst>
        </pc:spChg>
        <pc:spChg chg="add mod">
          <ac:chgData name="Walid Ben Romdhane" userId="6fe82dfa42338168" providerId="LiveId" clId="{96932AD0-632F-4B43-ACF4-B29AD38300E6}" dt="2021-09-17T15:32:59.754" v="7341" actId="1076"/>
          <ac:spMkLst>
            <pc:docMk/>
            <pc:sldMk cId="3811393191" sldId="642"/>
            <ac:spMk id="30" creationId="{5A053507-0D15-4870-BDA9-E776DD875D5D}"/>
          </ac:spMkLst>
        </pc:spChg>
        <pc:spChg chg="add mod">
          <ac:chgData name="Walid Ben Romdhane" userId="6fe82dfa42338168" providerId="LiveId" clId="{96932AD0-632F-4B43-ACF4-B29AD38300E6}" dt="2021-09-17T15:32:59.754" v="7341" actId="1076"/>
          <ac:spMkLst>
            <pc:docMk/>
            <pc:sldMk cId="3811393191" sldId="642"/>
            <ac:spMk id="31" creationId="{71E7921C-A78B-4EB7-BFE8-E02757ED9F2D}"/>
          </ac:spMkLst>
        </pc:spChg>
        <pc:spChg chg="add mod">
          <ac:chgData name="Walid Ben Romdhane" userId="6fe82dfa42338168" providerId="LiveId" clId="{96932AD0-632F-4B43-ACF4-B29AD38300E6}" dt="2021-09-17T15:34:36.074" v="7361" actId="1076"/>
          <ac:spMkLst>
            <pc:docMk/>
            <pc:sldMk cId="3811393191" sldId="642"/>
            <ac:spMk id="32" creationId="{CF6230EA-D17E-47EA-A6FA-7D4FF999D42B}"/>
          </ac:spMkLst>
        </pc:spChg>
        <pc:spChg chg="add mod">
          <ac:chgData name="Walid Ben Romdhane" userId="6fe82dfa42338168" providerId="LiveId" clId="{96932AD0-632F-4B43-ACF4-B29AD38300E6}" dt="2021-09-17T15:33:02.253" v="7343" actId="1076"/>
          <ac:spMkLst>
            <pc:docMk/>
            <pc:sldMk cId="3811393191" sldId="642"/>
            <ac:spMk id="33" creationId="{43A745AB-47F4-4051-96C4-4BB82F166AAB}"/>
          </ac:spMkLst>
        </pc:spChg>
        <pc:spChg chg="add mod">
          <ac:chgData name="Walid Ben Romdhane" userId="6fe82dfa42338168" providerId="LiveId" clId="{96932AD0-632F-4B43-ACF4-B29AD38300E6}" dt="2021-09-17T15:33:02.253" v="7343" actId="1076"/>
          <ac:spMkLst>
            <pc:docMk/>
            <pc:sldMk cId="3811393191" sldId="642"/>
            <ac:spMk id="34" creationId="{16C39868-FF50-4412-8F63-658518B37125}"/>
          </ac:spMkLst>
        </pc:spChg>
        <pc:spChg chg="add mod">
          <ac:chgData name="Walid Ben Romdhane" userId="6fe82dfa42338168" providerId="LiveId" clId="{96932AD0-632F-4B43-ACF4-B29AD38300E6}" dt="2021-09-17T15:33:02.253" v="7343" actId="1076"/>
          <ac:spMkLst>
            <pc:docMk/>
            <pc:sldMk cId="3811393191" sldId="642"/>
            <ac:spMk id="35" creationId="{1E085FBA-DACE-4DA3-8DBC-1B88EA13A935}"/>
          </ac:spMkLst>
        </pc:spChg>
        <pc:spChg chg="add mod">
          <ac:chgData name="Walid Ben Romdhane" userId="6fe82dfa42338168" providerId="LiveId" clId="{96932AD0-632F-4B43-ACF4-B29AD38300E6}" dt="2021-09-17T15:34:24.972" v="7360" actId="1076"/>
          <ac:spMkLst>
            <pc:docMk/>
            <pc:sldMk cId="3811393191" sldId="642"/>
            <ac:spMk id="36" creationId="{D91359D9-3CE7-4BD1-BEBC-C8423C8A5A76}"/>
          </ac:spMkLst>
        </pc:spChg>
        <pc:spChg chg="add mod">
          <ac:chgData name="Walid Ben Romdhane" userId="6fe82dfa42338168" providerId="LiveId" clId="{96932AD0-632F-4B43-ACF4-B29AD38300E6}" dt="2021-09-17T15:34:00.779" v="7357" actId="1076"/>
          <ac:spMkLst>
            <pc:docMk/>
            <pc:sldMk cId="3811393191" sldId="642"/>
            <ac:spMk id="37" creationId="{D17537F4-90DE-43C0-AEA9-7F6EDF2DCA76}"/>
          </ac:spMkLst>
        </pc:spChg>
        <pc:spChg chg="add mod">
          <ac:chgData name="Walid Ben Romdhane" userId="6fe82dfa42338168" providerId="LiveId" clId="{96932AD0-632F-4B43-ACF4-B29AD38300E6}" dt="2021-09-17T15:34:14.637" v="7359" actId="1076"/>
          <ac:spMkLst>
            <pc:docMk/>
            <pc:sldMk cId="3811393191" sldId="642"/>
            <ac:spMk id="38" creationId="{1ADFE217-A7A5-4346-8E6E-439CBE04C919}"/>
          </ac:spMkLst>
        </pc:spChg>
        <pc:picChg chg="del">
          <ac:chgData name="Walid Ben Romdhane" userId="6fe82dfa42338168" providerId="LiveId" clId="{96932AD0-632F-4B43-ACF4-B29AD38300E6}" dt="2021-09-17T15:12:08.709" v="7316" actId="478"/>
          <ac:picMkLst>
            <pc:docMk/>
            <pc:sldMk cId="3811393191" sldId="642"/>
            <ac:picMk id="21" creationId="{74FFA021-7745-4801-A1D0-5BDF2C93FB99}"/>
          </ac:picMkLst>
        </pc:picChg>
        <pc:picChg chg="del">
          <ac:chgData name="Walid Ben Romdhane" userId="6fe82dfa42338168" providerId="LiveId" clId="{96932AD0-632F-4B43-ACF4-B29AD38300E6}" dt="2021-09-17T15:12:09.843" v="7317" actId="478"/>
          <ac:picMkLst>
            <pc:docMk/>
            <pc:sldMk cId="3811393191" sldId="642"/>
            <ac:picMk id="26" creationId="{B2A0B043-C798-457C-9BE9-38D67F7C0ADF}"/>
          </ac:picMkLst>
        </pc:picChg>
      </pc:sldChg>
      <pc:sldChg chg="addSp delSp modSp add mod modTransition">
        <pc:chgData name="Walid Ben Romdhane" userId="6fe82dfa42338168" providerId="LiveId" clId="{96932AD0-632F-4B43-ACF4-B29AD38300E6}" dt="2021-09-17T16:46:35.739" v="7444"/>
        <pc:sldMkLst>
          <pc:docMk/>
          <pc:sldMk cId="4058909910" sldId="642"/>
        </pc:sldMkLst>
        <pc:spChg chg="add mod">
          <ac:chgData name="Walid Ben Romdhane" userId="6fe82dfa42338168" providerId="LiveId" clId="{96932AD0-632F-4B43-ACF4-B29AD38300E6}" dt="2021-09-17T16:46:23.869" v="7443" actId="1076"/>
          <ac:spMkLst>
            <pc:docMk/>
            <pc:sldMk cId="4058909910" sldId="642"/>
            <ac:spMk id="15" creationId="{3A18BC8C-FF33-43B3-80F9-152F889266AC}"/>
          </ac:spMkLst>
        </pc:spChg>
        <pc:spChg chg="add del mod">
          <ac:chgData name="Walid Ben Romdhane" userId="6fe82dfa42338168" providerId="LiveId" clId="{96932AD0-632F-4B43-ACF4-B29AD38300E6}" dt="2021-09-17T16:46:19.876" v="7442" actId="22"/>
          <ac:spMkLst>
            <pc:docMk/>
            <pc:sldMk cId="4058909910" sldId="642"/>
            <ac:spMk id="17" creationId="{C5AEC3DE-8100-4588-94D5-B361679CA0B6}"/>
          </ac:spMkLst>
        </pc:spChg>
        <pc:spChg chg="mod">
          <ac:chgData name="Walid Ben Romdhane" userId="6fe82dfa42338168" providerId="LiveId" clId="{96932AD0-632F-4B43-ACF4-B29AD38300E6}" dt="2021-09-17T16:44:45.447" v="7367" actId="20577"/>
          <ac:spMkLst>
            <pc:docMk/>
            <pc:sldMk cId="4058909910" sldId="642"/>
            <ac:spMk id="22" creationId="{02AE1E7A-BF70-4192-86A0-F35839337043}"/>
          </ac:spMkLst>
        </pc:spChg>
        <pc:spChg chg="mod">
          <ac:chgData name="Walid Ben Romdhane" userId="6fe82dfa42338168" providerId="LiveId" clId="{96932AD0-632F-4B43-ACF4-B29AD38300E6}" dt="2021-09-17T16:44:55.898" v="7392" actId="1038"/>
          <ac:spMkLst>
            <pc:docMk/>
            <pc:sldMk cId="4058909910" sldId="642"/>
            <ac:spMk id="35" creationId="{9D68D560-B09E-4FF7-87C7-91326AFAC516}"/>
          </ac:spMkLst>
        </pc:spChg>
        <pc:spChg chg="mod">
          <ac:chgData name="Walid Ben Romdhane" userId="6fe82dfa42338168" providerId="LiveId" clId="{96932AD0-632F-4B43-ACF4-B29AD38300E6}" dt="2021-09-17T16:45:05.921" v="7413" actId="1038"/>
          <ac:spMkLst>
            <pc:docMk/>
            <pc:sldMk cId="4058909910" sldId="642"/>
            <ac:spMk id="38" creationId="{8A9E9883-B962-4F6F-884B-CBDCB324CE4C}"/>
          </ac:spMkLst>
        </pc:spChg>
        <pc:spChg chg="mod">
          <ac:chgData name="Walid Ben Romdhane" userId="6fe82dfa42338168" providerId="LiveId" clId="{96932AD0-632F-4B43-ACF4-B29AD38300E6}" dt="2021-09-17T16:45:23.161" v="7417" actId="14100"/>
          <ac:spMkLst>
            <pc:docMk/>
            <pc:sldMk cId="4058909910" sldId="642"/>
            <ac:spMk id="40" creationId="{FAEEBCE6-268E-423A-900D-1467A986763B}"/>
          </ac:spMkLst>
        </pc:spChg>
        <pc:picChg chg="add mod">
          <ac:chgData name="Walid Ben Romdhane" userId="6fe82dfa42338168" providerId="LiveId" clId="{96932AD0-632F-4B43-ACF4-B29AD38300E6}" dt="2021-09-17T16:46:01.847" v="7427" actId="1076"/>
          <ac:picMkLst>
            <pc:docMk/>
            <pc:sldMk cId="4058909910" sldId="642"/>
            <ac:picMk id="14" creationId="{19239E31-4C27-499A-BD43-1908FE9D4F12}"/>
          </ac:picMkLst>
        </pc:picChg>
      </pc:sldChg>
      <pc:sldChg chg="add modTransition">
        <pc:chgData name="Walid Ben Romdhane" userId="6fe82dfa42338168" providerId="LiveId" clId="{96932AD0-632F-4B43-ACF4-B29AD38300E6}" dt="2021-09-17T16:46:41.539" v="7445"/>
        <pc:sldMkLst>
          <pc:docMk/>
          <pc:sldMk cId="762450537" sldId="643"/>
        </pc:sldMkLst>
      </pc:sldChg>
    </pc:docChg>
  </pc:docChgLst>
  <pc:docChgLst>
    <pc:chgData name="Walid Ben Romdhane" userId="24d68804-1cdd-4180-98e1-a83c40455eb3" providerId="ADAL" clId="{CF733CE7-CD8E-409E-BFB7-DCC323A9FE60}"/>
    <pc:docChg chg="undo redo custSel addSld delSld modSld">
      <pc:chgData name="Walid Ben Romdhane" userId="24d68804-1cdd-4180-98e1-a83c40455eb3" providerId="ADAL" clId="{CF733CE7-CD8E-409E-BFB7-DCC323A9FE60}" dt="2021-01-11T10:12:54.120" v="808" actId="20577"/>
      <pc:docMkLst>
        <pc:docMk/>
      </pc:docMkLst>
      <pc:sldChg chg="addSp modSp modNotesTx">
        <pc:chgData name="Walid Ben Romdhane" userId="24d68804-1cdd-4180-98e1-a83c40455eb3" providerId="ADAL" clId="{CF733CE7-CD8E-409E-BFB7-DCC323A9FE60}" dt="2021-01-11T09:19:53.758" v="271" actId="1076"/>
        <pc:sldMkLst>
          <pc:docMk/>
          <pc:sldMk cId="2084140519" sldId="515"/>
        </pc:sldMkLst>
        <pc:spChg chg="add mod">
          <ac:chgData name="Walid Ben Romdhane" userId="24d68804-1cdd-4180-98e1-a83c40455eb3" providerId="ADAL" clId="{CF733CE7-CD8E-409E-BFB7-DCC323A9FE60}" dt="2021-01-11T09:19:53.758" v="271" actId="1076"/>
          <ac:spMkLst>
            <pc:docMk/>
            <pc:sldMk cId="2084140519" sldId="515"/>
            <ac:spMk id="7" creationId="{4D7C6124-9510-4D7F-8317-E090ABE2776B}"/>
          </ac:spMkLst>
        </pc:spChg>
      </pc:sldChg>
      <pc:sldChg chg="addSp delSp modSp modAnim">
        <pc:chgData name="Walid Ben Romdhane" userId="24d68804-1cdd-4180-98e1-a83c40455eb3" providerId="ADAL" clId="{CF733CE7-CD8E-409E-BFB7-DCC323A9FE60}" dt="2021-01-11T09:31:38.136" v="635"/>
        <pc:sldMkLst>
          <pc:docMk/>
          <pc:sldMk cId="3068465195" sldId="518"/>
        </pc:sldMkLst>
        <pc:spChg chg="add mod">
          <ac:chgData name="Walid Ben Romdhane" userId="24d68804-1cdd-4180-98e1-a83c40455eb3" providerId="ADAL" clId="{CF733CE7-CD8E-409E-BFB7-DCC323A9FE60}" dt="2021-01-11T08:44:45.901" v="110" actId="1076"/>
          <ac:spMkLst>
            <pc:docMk/>
            <pc:sldMk cId="3068465195" sldId="518"/>
            <ac:spMk id="4" creationId="{C12A57A3-B191-47DB-91A5-9DCD769D4C5F}"/>
          </ac:spMkLst>
        </pc:spChg>
        <pc:spChg chg="add mod">
          <ac:chgData name="Walid Ben Romdhane" userId="24d68804-1cdd-4180-98e1-a83c40455eb3" providerId="ADAL" clId="{CF733CE7-CD8E-409E-BFB7-DCC323A9FE60}" dt="2021-01-11T08:45:31.677" v="116" actId="14100"/>
          <ac:spMkLst>
            <pc:docMk/>
            <pc:sldMk cId="3068465195" sldId="518"/>
            <ac:spMk id="5" creationId="{E07DEB00-E54B-4386-86EB-6A56CFBD8B02}"/>
          </ac:spMkLst>
        </pc:spChg>
        <pc:spChg chg="add mod">
          <ac:chgData name="Walid Ben Romdhane" userId="24d68804-1cdd-4180-98e1-a83c40455eb3" providerId="ADAL" clId="{CF733CE7-CD8E-409E-BFB7-DCC323A9FE60}" dt="2021-01-11T08:56:26.807" v="192" actId="14100"/>
          <ac:spMkLst>
            <pc:docMk/>
            <pc:sldMk cId="3068465195" sldId="518"/>
            <ac:spMk id="11" creationId="{164B4FF5-6798-4DA4-8129-AFCD8A580AF5}"/>
          </ac:spMkLst>
        </pc:spChg>
        <pc:spChg chg="add mod">
          <ac:chgData name="Walid Ben Romdhane" userId="24d68804-1cdd-4180-98e1-a83c40455eb3" providerId="ADAL" clId="{CF733CE7-CD8E-409E-BFB7-DCC323A9FE60}" dt="2021-01-11T08:56:22.997" v="191" actId="14100"/>
          <ac:spMkLst>
            <pc:docMk/>
            <pc:sldMk cId="3068465195" sldId="518"/>
            <ac:spMk id="18" creationId="{9405FCFA-FBC3-4111-81FB-BF8659AADDFA}"/>
          </ac:spMkLst>
        </pc:spChg>
        <pc:spChg chg="add del">
          <ac:chgData name="Walid Ben Romdhane" userId="24d68804-1cdd-4180-98e1-a83c40455eb3" providerId="ADAL" clId="{CF733CE7-CD8E-409E-BFB7-DCC323A9FE60}" dt="2021-01-11T08:47:11.556" v="134"/>
          <ac:spMkLst>
            <pc:docMk/>
            <pc:sldMk cId="3068465195" sldId="518"/>
            <ac:spMk id="19" creationId="{B00C92D2-79A0-4BE4-92F9-DD8F3E6A2827}"/>
          </ac:spMkLst>
        </pc:spChg>
        <pc:spChg chg="add mod">
          <ac:chgData name="Walid Ben Romdhane" userId="24d68804-1cdd-4180-98e1-a83c40455eb3" providerId="ADAL" clId="{CF733CE7-CD8E-409E-BFB7-DCC323A9FE60}" dt="2021-01-11T08:47:56.590" v="144" actId="14100"/>
          <ac:spMkLst>
            <pc:docMk/>
            <pc:sldMk cId="3068465195" sldId="518"/>
            <ac:spMk id="23" creationId="{E25B6A60-A949-455A-9F1D-932ACDD1BA09}"/>
          </ac:spMkLst>
        </pc:spChg>
        <pc:spChg chg="add mod">
          <ac:chgData name="Walid Ben Romdhane" userId="24d68804-1cdd-4180-98e1-a83c40455eb3" providerId="ADAL" clId="{CF733CE7-CD8E-409E-BFB7-DCC323A9FE60}" dt="2021-01-11T08:57:29.637" v="200" actId="14100"/>
          <ac:spMkLst>
            <pc:docMk/>
            <pc:sldMk cId="3068465195" sldId="518"/>
            <ac:spMk id="24" creationId="{0CB2A5B3-A363-4689-BD6C-C5B66A30ACBC}"/>
          </ac:spMkLst>
        </pc:spChg>
        <pc:spChg chg="add del mod">
          <ac:chgData name="Walid Ben Romdhane" userId="24d68804-1cdd-4180-98e1-a83c40455eb3" providerId="ADAL" clId="{CF733CE7-CD8E-409E-BFB7-DCC323A9FE60}" dt="2021-01-11T09:20:04.154" v="277"/>
          <ac:spMkLst>
            <pc:docMk/>
            <pc:sldMk cId="3068465195" sldId="518"/>
            <ac:spMk id="31" creationId="{9274A14B-D948-4D3E-912C-D908479B7C06}"/>
          </ac:spMkLst>
        </pc:spChg>
        <pc:spChg chg="add mod">
          <ac:chgData name="Walid Ben Romdhane" userId="24d68804-1cdd-4180-98e1-a83c40455eb3" providerId="ADAL" clId="{CF733CE7-CD8E-409E-BFB7-DCC323A9FE60}" dt="2021-01-11T09:31:36.645" v="634" actId="1076"/>
          <ac:spMkLst>
            <pc:docMk/>
            <pc:sldMk cId="3068465195" sldId="518"/>
            <ac:spMk id="32" creationId="{E93407D5-A8D8-4380-A43A-6481D0F9B34B}"/>
          </ac:spMkLst>
        </pc:spChg>
        <pc:picChg chg="add del mod ord">
          <ac:chgData name="Walid Ben Romdhane" userId="24d68804-1cdd-4180-98e1-a83c40455eb3" providerId="ADAL" clId="{CF733CE7-CD8E-409E-BFB7-DCC323A9FE60}" dt="2021-01-11T08:49:37.196" v="155" actId="478"/>
          <ac:picMkLst>
            <pc:docMk/>
            <pc:sldMk cId="3068465195" sldId="518"/>
            <ac:picMk id="25" creationId="{65CDA39D-1611-471A-8E2E-B3A9603EEBD1}"/>
          </ac:picMkLst>
        </pc:picChg>
        <pc:picChg chg="add del mod ord">
          <ac:chgData name="Walid Ben Romdhane" userId="24d68804-1cdd-4180-98e1-a83c40455eb3" providerId="ADAL" clId="{CF733CE7-CD8E-409E-BFB7-DCC323A9FE60}" dt="2021-01-11T08:57:45.218" v="204" actId="478"/>
          <ac:picMkLst>
            <pc:docMk/>
            <pc:sldMk cId="3068465195" sldId="518"/>
            <ac:picMk id="29" creationId="{E757E4C6-DB78-4401-9BFA-1B2317F3929E}"/>
          </ac:picMkLst>
        </pc:picChg>
        <pc:cxnChg chg="add mod">
          <ac:chgData name="Walid Ben Romdhane" userId="24d68804-1cdd-4180-98e1-a83c40455eb3" providerId="ADAL" clId="{CF733CE7-CD8E-409E-BFB7-DCC323A9FE60}" dt="2021-01-11T08:46:09.045" v="122" actId="14100"/>
          <ac:cxnSpMkLst>
            <pc:docMk/>
            <pc:sldMk cId="3068465195" sldId="518"/>
            <ac:cxnSpMk id="7" creationId="{BCE4FB3E-3247-49DF-89AD-5FF9FF074F14}"/>
          </ac:cxnSpMkLst>
        </pc:cxnChg>
        <pc:cxnChg chg="add mod">
          <ac:chgData name="Walid Ben Romdhane" userId="24d68804-1cdd-4180-98e1-a83c40455eb3" providerId="ADAL" clId="{CF733CE7-CD8E-409E-BFB7-DCC323A9FE60}" dt="2021-01-11T08:53:33.267" v="173"/>
          <ac:cxnSpMkLst>
            <pc:docMk/>
            <pc:sldMk cId="3068465195" sldId="518"/>
            <ac:cxnSpMk id="12" creationId="{EEE3F6FB-E432-4CDC-BAA9-83E92FBCA253}"/>
          </ac:cxnSpMkLst>
        </pc:cxnChg>
        <pc:cxnChg chg="add mod">
          <ac:chgData name="Walid Ben Romdhane" userId="24d68804-1cdd-4180-98e1-a83c40455eb3" providerId="ADAL" clId="{CF733CE7-CD8E-409E-BFB7-DCC323A9FE60}" dt="2021-01-11T08:57:41.718" v="203" actId="14100"/>
          <ac:cxnSpMkLst>
            <pc:docMk/>
            <pc:sldMk cId="3068465195" sldId="518"/>
            <ac:cxnSpMk id="20" creationId="{D964FD32-0B61-4B28-A226-E93EB0DD7C28}"/>
          </ac:cxnSpMkLst>
        </pc:cxnChg>
        <pc:cxnChg chg="add del">
          <ac:chgData name="Walid Ben Romdhane" userId="24d68804-1cdd-4180-98e1-a83c40455eb3" providerId="ADAL" clId="{CF733CE7-CD8E-409E-BFB7-DCC323A9FE60}" dt="2021-01-11T08:47:29.536" v="137"/>
          <ac:cxnSpMkLst>
            <pc:docMk/>
            <pc:sldMk cId="3068465195" sldId="518"/>
            <ac:cxnSpMk id="21" creationId="{98820C90-C7FC-4A1E-BDAC-CE0B0C8F49F9}"/>
          </ac:cxnSpMkLst>
        </pc:cxnChg>
      </pc:sldChg>
      <pc:sldChg chg="addSp delSp modSp modAnim">
        <pc:chgData name="Walid Ben Romdhane" userId="24d68804-1cdd-4180-98e1-a83c40455eb3" providerId="ADAL" clId="{CF733CE7-CD8E-409E-BFB7-DCC323A9FE60}" dt="2021-01-11T09:31:21.244" v="633" actId="478"/>
        <pc:sldMkLst>
          <pc:docMk/>
          <pc:sldMk cId="2585400712" sldId="519"/>
        </pc:sldMkLst>
        <pc:spChg chg="mod">
          <ac:chgData name="Walid Ben Romdhane" userId="24d68804-1cdd-4180-98e1-a83c40455eb3" providerId="ADAL" clId="{CF733CE7-CD8E-409E-BFB7-DCC323A9FE60}" dt="2021-01-11T09:28:39.834" v="615" actId="20577"/>
          <ac:spMkLst>
            <pc:docMk/>
            <pc:sldMk cId="2585400712" sldId="519"/>
            <ac:spMk id="2" creationId="{24448867-8795-4FF3-A40C-ECF217A8D541}"/>
          </ac:spMkLst>
        </pc:spChg>
        <pc:spChg chg="add del mod">
          <ac:chgData name="Walid Ben Romdhane" userId="24d68804-1cdd-4180-98e1-a83c40455eb3" providerId="ADAL" clId="{CF733CE7-CD8E-409E-BFB7-DCC323A9FE60}" dt="2021-01-11T09:21:40.076" v="282"/>
          <ac:spMkLst>
            <pc:docMk/>
            <pc:sldMk cId="2585400712" sldId="519"/>
            <ac:spMk id="3" creationId="{35482C99-9D07-4BC5-8836-6BA6B4DB281C}"/>
          </ac:spMkLst>
        </pc:spChg>
        <pc:spChg chg="add del mod">
          <ac:chgData name="Walid Ben Romdhane" userId="24d68804-1cdd-4180-98e1-a83c40455eb3" providerId="ADAL" clId="{CF733CE7-CD8E-409E-BFB7-DCC323A9FE60}" dt="2021-01-11T09:22:16.559" v="290"/>
          <ac:spMkLst>
            <pc:docMk/>
            <pc:sldMk cId="2585400712" sldId="519"/>
            <ac:spMk id="4" creationId="{F6159234-4B1A-4E60-8B88-449047DFB846}"/>
          </ac:spMkLst>
        </pc:spChg>
        <pc:spChg chg="add del mod">
          <ac:chgData name="Walid Ben Romdhane" userId="24d68804-1cdd-4180-98e1-a83c40455eb3" providerId="ADAL" clId="{CF733CE7-CD8E-409E-BFB7-DCC323A9FE60}" dt="2021-01-11T09:22:15.034" v="289"/>
          <ac:spMkLst>
            <pc:docMk/>
            <pc:sldMk cId="2585400712" sldId="519"/>
            <ac:spMk id="5" creationId="{4FB13680-3524-4DEC-8F3E-09EF7D2EB478}"/>
          </ac:spMkLst>
        </pc:spChg>
        <pc:spChg chg="add del mod">
          <ac:chgData name="Walid Ben Romdhane" userId="24d68804-1cdd-4180-98e1-a83c40455eb3" providerId="ADAL" clId="{CF733CE7-CD8E-409E-BFB7-DCC323A9FE60}" dt="2021-01-11T09:22:14.559" v="288"/>
          <ac:spMkLst>
            <pc:docMk/>
            <pc:sldMk cId="2585400712" sldId="519"/>
            <ac:spMk id="7" creationId="{8A4EDCCB-296F-4B61-B53C-A0A701D37311}"/>
          </ac:spMkLst>
        </pc:spChg>
        <pc:spChg chg="add del mod">
          <ac:chgData name="Walid Ben Romdhane" userId="24d68804-1cdd-4180-98e1-a83c40455eb3" providerId="ADAL" clId="{CF733CE7-CD8E-409E-BFB7-DCC323A9FE60}" dt="2021-01-11T09:25:09.571" v="510" actId="478"/>
          <ac:spMkLst>
            <pc:docMk/>
            <pc:sldMk cId="2585400712" sldId="519"/>
            <ac:spMk id="8" creationId="{CC47AC78-4818-4366-A1CC-323D911B3E41}"/>
          </ac:spMkLst>
        </pc:spChg>
        <pc:spChg chg="add del mod">
          <ac:chgData name="Walid Ben Romdhane" userId="24d68804-1cdd-4180-98e1-a83c40455eb3" providerId="ADAL" clId="{CF733CE7-CD8E-409E-BFB7-DCC323A9FE60}" dt="2021-01-11T09:25:49.817" v="524" actId="478"/>
          <ac:spMkLst>
            <pc:docMk/>
            <pc:sldMk cId="2585400712" sldId="519"/>
            <ac:spMk id="9" creationId="{12EFEC43-8C52-454B-BF63-1DAE217E1D85}"/>
          </ac:spMkLst>
        </pc:spChg>
        <pc:spChg chg="add mod">
          <ac:chgData name="Walid Ben Romdhane" userId="24d68804-1cdd-4180-98e1-a83c40455eb3" providerId="ADAL" clId="{CF733CE7-CD8E-409E-BFB7-DCC323A9FE60}" dt="2021-01-11T09:29:08.999" v="618" actId="12788"/>
          <ac:spMkLst>
            <pc:docMk/>
            <pc:sldMk cId="2585400712" sldId="519"/>
            <ac:spMk id="10" creationId="{466E16B9-F9C1-4EC7-B826-B595B3B5C596}"/>
          </ac:spMkLst>
        </pc:spChg>
        <pc:spChg chg="add mod">
          <ac:chgData name="Walid Ben Romdhane" userId="24d68804-1cdd-4180-98e1-a83c40455eb3" providerId="ADAL" clId="{CF733CE7-CD8E-409E-BFB7-DCC323A9FE60}" dt="2021-01-11T09:29:08.999" v="618" actId="12788"/>
          <ac:spMkLst>
            <pc:docMk/>
            <pc:sldMk cId="2585400712" sldId="519"/>
            <ac:spMk id="11" creationId="{12D7BFBD-3064-41E9-92F6-B2A0C72344D6}"/>
          </ac:spMkLst>
        </pc:spChg>
        <pc:spChg chg="add mod">
          <ac:chgData name="Walid Ben Romdhane" userId="24d68804-1cdd-4180-98e1-a83c40455eb3" providerId="ADAL" clId="{CF733CE7-CD8E-409E-BFB7-DCC323A9FE60}" dt="2021-01-11T09:29:08.999" v="618" actId="12788"/>
          <ac:spMkLst>
            <pc:docMk/>
            <pc:sldMk cId="2585400712" sldId="519"/>
            <ac:spMk id="12" creationId="{A0453B95-BBF1-4C64-84E9-E783C40A5C13}"/>
          </ac:spMkLst>
        </pc:spChg>
        <pc:spChg chg="add mod">
          <ac:chgData name="Walid Ben Romdhane" userId="24d68804-1cdd-4180-98e1-a83c40455eb3" providerId="ADAL" clId="{CF733CE7-CD8E-409E-BFB7-DCC323A9FE60}" dt="2021-01-11T09:29:08.999" v="618" actId="12788"/>
          <ac:spMkLst>
            <pc:docMk/>
            <pc:sldMk cId="2585400712" sldId="519"/>
            <ac:spMk id="13" creationId="{A579E64F-2E4C-47CF-878B-3B84DD71F479}"/>
          </ac:spMkLst>
        </pc:spChg>
        <pc:spChg chg="add mod">
          <ac:chgData name="Walid Ben Romdhane" userId="24d68804-1cdd-4180-98e1-a83c40455eb3" providerId="ADAL" clId="{CF733CE7-CD8E-409E-BFB7-DCC323A9FE60}" dt="2021-01-11T09:29:08.999" v="618" actId="12788"/>
          <ac:spMkLst>
            <pc:docMk/>
            <pc:sldMk cId="2585400712" sldId="519"/>
            <ac:spMk id="14" creationId="{17A0E1F9-7F1F-4DC0-810A-2E3EE6C4517D}"/>
          </ac:spMkLst>
        </pc:spChg>
        <pc:spChg chg="add del mod">
          <ac:chgData name="Walid Ben Romdhane" userId="24d68804-1cdd-4180-98e1-a83c40455eb3" providerId="ADAL" clId="{CF733CE7-CD8E-409E-BFB7-DCC323A9FE60}" dt="2021-01-11T09:31:21.244" v="633" actId="478"/>
          <ac:spMkLst>
            <pc:docMk/>
            <pc:sldMk cId="2585400712" sldId="519"/>
            <ac:spMk id="15" creationId="{FBACEAB3-7E94-46AD-AC99-F852BF3EB61D}"/>
          </ac:spMkLst>
        </pc:spChg>
      </pc:sldChg>
      <pc:sldChg chg="addSp delSp modSp">
        <pc:chgData name="Walid Ben Romdhane" userId="24d68804-1cdd-4180-98e1-a83c40455eb3" providerId="ADAL" clId="{CF733CE7-CD8E-409E-BFB7-DCC323A9FE60}" dt="2021-01-11T10:12:54.120" v="808" actId="20577"/>
        <pc:sldMkLst>
          <pc:docMk/>
          <pc:sldMk cId="2499786856" sldId="520"/>
        </pc:sldMkLst>
        <pc:spChg chg="mod">
          <ac:chgData name="Walid Ben Romdhane" userId="24d68804-1cdd-4180-98e1-a83c40455eb3" providerId="ADAL" clId="{CF733CE7-CD8E-409E-BFB7-DCC323A9FE60}" dt="2021-01-11T10:12:54.120" v="808" actId="20577"/>
          <ac:spMkLst>
            <pc:docMk/>
            <pc:sldMk cId="2499786856" sldId="520"/>
            <ac:spMk id="2" creationId="{24448867-8795-4FF3-A40C-ECF217A8D541}"/>
          </ac:spMkLst>
        </pc:spChg>
        <pc:spChg chg="add del">
          <ac:chgData name="Walid Ben Romdhane" userId="24d68804-1cdd-4180-98e1-a83c40455eb3" providerId="ADAL" clId="{CF733CE7-CD8E-409E-BFB7-DCC323A9FE60}" dt="2021-01-11T10:12:50.491" v="806"/>
          <ac:spMkLst>
            <pc:docMk/>
            <pc:sldMk cId="2499786856" sldId="520"/>
            <ac:spMk id="3" creationId="{0D68ED9A-93C7-48E8-B94B-C324DADC14FD}"/>
          </ac:spMkLst>
        </pc:spChg>
      </pc:sldChg>
      <pc:sldChg chg="add del">
        <pc:chgData name="Walid Ben Romdhane" userId="24d68804-1cdd-4180-98e1-a83c40455eb3" providerId="ADAL" clId="{CF733CE7-CD8E-409E-BFB7-DCC323A9FE60}" dt="2021-01-11T08:51:45.398" v="167"/>
        <pc:sldMkLst>
          <pc:docMk/>
          <pc:sldMk cId="541764733" sldId="522"/>
        </pc:sldMkLst>
      </pc:sldChg>
      <pc:sldChg chg="delSp modSp add delAnim">
        <pc:chgData name="Walid Ben Romdhane" userId="24d68804-1cdd-4180-98e1-a83c40455eb3" providerId="ADAL" clId="{CF733CE7-CD8E-409E-BFB7-DCC323A9FE60}" dt="2021-01-11T08:58:26.640" v="213" actId="478"/>
        <pc:sldMkLst>
          <pc:docMk/>
          <pc:sldMk cId="1358941661" sldId="522"/>
        </pc:sldMkLst>
        <pc:spChg chg="del">
          <ac:chgData name="Walid Ben Romdhane" userId="24d68804-1cdd-4180-98e1-a83c40455eb3" providerId="ADAL" clId="{CF733CE7-CD8E-409E-BFB7-DCC323A9FE60}" dt="2021-01-11T08:58:21.397" v="206" actId="478"/>
          <ac:spMkLst>
            <pc:docMk/>
            <pc:sldMk cId="1358941661" sldId="522"/>
            <ac:spMk id="5" creationId="{E07DEB00-E54B-4386-86EB-6A56CFBD8B02}"/>
          </ac:spMkLst>
        </pc:spChg>
        <pc:spChg chg="del">
          <ac:chgData name="Walid Ben Romdhane" userId="24d68804-1cdd-4180-98e1-a83c40455eb3" providerId="ADAL" clId="{CF733CE7-CD8E-409E-BFB7-DCC323A9FE60}" dt="2021-01-11T08:58:21.941" v="207" actId="478"/>
          <ac:spMkLst>
            <pc:docMk/>
            <pc:sldMk cId="1358941661" sldId="522"/>
            <ac:spMk id="11" creationId="{164B4FF5-6798-4DA4-8129-AFCD8A580AF5}"/>
          </ac:spMkLst>
        </pc:spChg>
        <pc:spChg chg="del">
          <ac:chgData name="Walid Ben Romdhane" userId="24d68804-1cdd-4180-98e1-a83c40455eb3" providerId="ADAL" clId="{CF733CE7-CD8E-409E-BFB7-DCC323A9FE60}" dt="2021-01-11T08:58:22.409" v="208" actId="478"/>
          <ac:spMkLst>
            <pc:docMk/>
            <pc:sldMk cId="1358941661" sldId="522"/>
            <ac:spMk id="18" creationId="{9405FCFA-FBC3-4111-81FB-BF8659AADDFA}"/>
          </ac:spMkLst>
        </pc:spChg>
        <pc:spChg chg="del">
          <ac:chgData name="Walid Ben Romdhane" userId="24d68804-1cdd-4180-98e1-a83c40455eb3" providerId="ADAL" clId="{CF733CE7-CD8E-409E-BFB7-DCC323A9FE60}" dt="2021-01-11T08:58:22.805" v="209" actId="478"/>
          <ac:spMkLst>
            <pc:docMk/>
            <pc:sldMk cId="1358941661" sldId="522"/>
            <ac:spMk id="23" creationId="{E25B6A60-A949-455A-9F1D-932ACDD1BA09}"/>
          </ac:spMkLst>
        </pc:spChg>
        <pc:spChg chg="del">
          <ac:chgData name="Walid Ben Romdhane" userId="24d68804-1cdd-4180-98e1-a83c40455eb3" providerId="ADAL" clId="{CF733CE7-CD8E-409E-BFB7-DCC323A9FE60}" dt="2021-01-11T08:58:25.896" v="212" actId="478"/>
          <ac:spMkLst>
            <pc:docMk/>
            <pc:sldMk cId="1358941661" sldId="522"/>
            <ac:spMk id="24" creationId="{0CB2A5B3-A363-4689-BD6C-C5B66A30ACBC}"/>
          </ac:spMkLst>
        </pc:spChg>
        <pc:cxnChg chg="del">
          <ac:chgData name="Walid Ben Romdhane" userId="24d68804-1cdd-4180-98e1-a83c40455eb3" providerId="ADAL" clId="{CF733CE7-CD8E-409E-BFB7-DCC323A9FE60}" dt="2021-01-11T08:58:23.826" v="210" actId="478"/>
          <ac:cxnSpMkLst>
            <pc:docMk/>
            <pc:sldMk cId="1358941661" sldId="522"/>
            <ac:cxnSpMk id="7" creationId="{BCE4FB3E-3247-49DF-89AD-5FF9FF074F14}"/>
          </ac:cxnSpMkLst>
        </pc:cxnChg>
        <pc:cxnChg chg="del">
          <ac:chgData name="Walid Ben Romdhane" userId="24d68804-1cdd-4180-98e1-a83c40455eb3" providerId="ADAL" clId="{CF733CE7-CD8E-409E-BFB7-DCC323A9FE60}" dt="2021-01-11T08:58:25.409" v="211" actId="478"/>
          <ac:cxnSpMkLst>
            <pc:docMk/>
            <pc:sldMk cId="1358941661" sldId="522"/>
            <ac:cxnSpMk id="12" creationId="{EEE3F6FB-E432-4CDC-BAA9-83E92FBCA253}"/>
          </ac:cxnSpMkLst>
        </pc:cxnChg>
        <pc:cxnChg chg="del mod">
          <ac:chgData name="Walid Ben Romdhane" userId="24d68804-1cdd-4180-98e1-a83c40455eb3" providerId="ADAL" clId="{CF733CE7-CD8E-409E-BFB7-DCC323A9FE60}" dt="2021-01-11T08:58:26.640" v="213" actId="478"/>
          <ac:cxnSpMkLst>
            <pc:docMk/>
            <pc:sldMk cId="1358941661" sldId="522"/>
            <ac:cxnSpMk id="20" creationId="{D964FD32-0B61-4B28-A226-E93EB0DD7C28}"/>
          </ac:cxnSpMkLst>
        </pc:cxnChg>
      </pc:sldChg>
      <pc:sldChg chg="addSp delSp modSp add delAnim modAnim">
        <pc:chgData name="Walid Ben Romdhane" userId="24d68804-1cdd-4180-98e1-a83c40455eb3" providerId="ADAL" clId="{CF733CE7-CD8E-409E-BFB7-DCC323A9FE60}" dt="2021-01-11T09:48:50.057" v="789"/>
        <pc:sldMkLst>
          <pc:docMk/>
          <pc:sldMk cId="3416401725" sldId="523"/>
        </pc:sldMkLst>
        <pc:spChg chg="add del mod">
          <ac:chgData name="Walid Ben Romdhane" userId="24d68804-1cdd-4180-98e1-a83c40455eb3" providerId="ADAL" clId="{CF733CE7-CD8E-409E-BFB7-DCC323A9FE60}" dt="2021-01-11T09:32:30.329" v="637"/>
          <ac:spMkLst>
            <pc:docMk/>
            <pc:sldMk cId="3416401725" sldId="523"/>
            <ac:spMk id="3" creationId="{F0F76712-5DA4-47C9-9E39-A535D565344E}"/>
          </ac:spMkLst>
        </pc:spChg>
        <pc:spChg chg="add del mod">
          <ac:chgData name="Walid Ben Romdhane" userId="24d68804-1cdd-4180-98e1-a83c40455eb3" providerId="ADAL" clId="{CF733CE7-CD8E-409E-BFB7-DCC323A9FE60}" dt="2021-01-11T09:32:30.329" v="637"/>
          <ac:spMkLst>
            <pc:docMk/>
            <pc:sldMk cId="3416401725" sldId="523"/>
            <ac:spMk id="4" creationId="{4F3899AF-B793-4D67-85C3-E38A78A0BA5A}"/>
          </ac:spMkLst>
        </pc:spChg>
        <pc:spChg chg="add mod">
          <ac:chgData name="Walid Ben Romdhane" userId="24d68804-1cdd-4180-98e1-a83c40455eb3" providerId="ADAL" clId="{CF733CE7-CD8E-409E-BFB7-DCC323A9FE60}" dt="2021-01-11T09:38:07.810" v="783" actId="465"/>
          <ac:spMkLst>
            <pc:docMk/>
            <pc:sldMk cId="3416401725" sldId="523"/>
            <ac:spMk id="5" creationId="{660CE416-4026-4E96-A28A-D912B33D802B}"/>
          </ac:spMkLst>
        </pc:spChg>
        <pc:spChg chg="add del mod">
          <ac:chgData name="Walid Ben Romdhane" userId="24d68804-1cdd-4180-98e1-a83c40455eb3" providerId="ADAL" clId="{CF733CE7-CD8E-409E-BFB7-DCC323A9FE60}" dt="2021-01-11T09:34:59.728" v="669" actId="478"/>
          <ac:spMkLst>
            <pc:docMk/>
            <pc:sldMk cId="3416401725" sldId="523"/>
            <ac:spMk id="7" creationId="{6DCFB94F-8A7B-42C3-873A-35AF5C2F57F8}"/>
          </ac:spMkLst>
        </pc:spChg>
        <pc:spChg chg="add del mod">
          <ac:chgData name="Walid Ben Romdhane" userId="24d68804-1cdd-4180-98e1-a83c40455eb3" providerId="ADAL" clId="{CF733CE7-CD8E-409E-BFB7-DCC323A9FE60}" dt="2021-01-11T09:35:00.789" v="670" actId="478"/>
          <ac:spMkLst>
            <pc:docMk/>
            <pc:sldMk cId="3416401725" sldId="523"/>
            <ac:spMk id="8" creationId="{3CAEE978-DE6D-4FAD-BF91-E39FFF8BB376}"/>
          </ac:spMkLst>
        </pc:spChg>
        <pc:spChg chg="add del mod">
          <ac:chgData name="Walid Ben Romdhane" userId="24d68804-1cdd-4180-98e1-a83c40455eb3" providerId="ADAL" clId="{CF733CE7-CD8E-409E-BFB7-DCC323A9FE60}" dt="2021-01-11T09:35:02.051" v="671" actId="478"/>
          <ac:spMkLst>
            <pc:docMk/>
            <pc:sldMk cId="3416401725" sldId="523"/>
            <ac:spMk id="9" creationId="{834735CC-7791-4F47-B843-DD9EE6ED8B0A}"/>
          </ac:spMkLst>
        </pc:spChg>
        <pc:spChg chg="add mod">
          <ac:chgData name="Walid Ben Romdhane" userId="24d68804-1cdd-4180-98e1-a83c40455eb3" providerId="ADAL" clId="{CF733CE7-CD8E-409E-BFB7-DCC323A9FE60}" dt="2021-01-11T09:38:07.810" v="783" actId="465"/>
          <ac:spMkLst>
            <pc:docMk/>
            <pc:sldMk cId="3416401725" sldId="523"/>
            <ac:spMk id="10" creationId="{A8327875-634A-45EA-8301-83A2B2CF704E}"/>
          </ac:spMkLst>
        </pc:spChg>
        <pc:spChg chg="add mod">
          <ac:chgData name="Walid Ben Romdhane" userId="24d68804-1cdd-4180-98e1-a83c40455eb3" providerId="ADAL" clId="{CF733CE7-CD8E-409E-BFB7-DCC323A9FE60}" dt="2021-01-11T09:38:07.810" v="783" actId="465"/>
          <ac:spMkLst>
            <pc:docMk/>
            <pc:sldMk cId="3416401725" sldId="523"/>
            <ac:spMk id="11" creationId="{4403B38B-40CF-4362-AFF0-7A7D0DE9237A}"/>
          </ac:spMkLst>
        </pc:spChg>
        <pc:picChg chg="add del mod modCrop">
          <ac:chgData name="Walid Ben Romdhane" userId="24d68804-1cdd-4180-98e1-a83c40455eb3" providerId="ADAL" clId="{CF733CE7-CD8E-409E-BFB7-DCC323A9FE60}" dt="2021-01-11T09:48:50.057" v="789"/>
          <ac:picMkLst>
            <pc:docMk/>
            <pc:sldMk cId="3416401725" sldId="523"/>
            <ac:picMk id="12" creationId="{84EA1157-21B8-4B8A-8B52-6A9DCC263BBB}"/>
          </ac:picMkLst>
        </pc:picChg>
      </pc:sldChg>
      <pc:sldChg chg="addSp delSp modSp add">
        <pc:chgData name="Walid Ben Romdhane" userId="24d68804-1cdd-4180-98e1-a83c40455eb3" providerId="ADAL" clId="{CF733CE7-CD8E-409E-BFB7-DCC323A9FE60}" dt="2021-01-11T09:49:11.604" v="795" actId="1076"/>
        <pc:sldMkLst>
          <pc:docMk/>
          <pc:sldMk cId="894697328" sldId="524"/>
        </pc:sldMkLst>
        <pc:spChg chg="del">
          <ac:chgData name="Walid Ben Romdhane" userId="24d68804-1cdd-4180-98e1-a83c40455eb3" providerId="ADAL" clId="{CF733CE7-CD8E-409E-BFB7-DCC323A9FE60}" dt="2021-01-11T09:48:58.337" v="791" actId="478"/>
          <ac:spMkLst>
            <pc:docMk/>
            <pc:sldMk cId="894697328" sldId="524"/>
            <ac:spMk id="5" creationId="{660CE416-4026-4E96-A28A-D912B33D802B}"/>
          </ac:spMkLst>
        </pc:spChg>
        <pc:spChg chg="del">
          <ac:chgData name="Walid Ben Romdhane" userId="24d68804-1cdd-4180-98e1-a83c40455eb3" providerId="ADAL" clId="{CF733CE7-CD8E-409E-BFB7-DCC323A9FE60}" dt="2021-01-11T09:48:58.337" v="791" actId="478"/>
          <ac:spMkLst>
            <pc:docMk/>
            <pc:sldMk cId="894697328" sldId="524"/>
            <ac:spMk id="10" creationId="{A8327875-634A-45EA-8301-83A2B2CF704E}"/>
          </ac:spMkLst>
        </pc:spChg>
        <pc:spChg chg="del">
          <ac:chgData name="Walid Ben Romdhane" userId="24d68804-1cdd-4180-98e1-a83c40455eb3" providerId="ADAL" clId="{CF733CE7-CD8E-409E-BFB7-DCC323A9FE60}" dt="2021-01-11T09:48:58.337" v="791" actId="478"/>
          <ac:spMkLst>
            <pc:docMk/>
            <pc:sldMk cId="894697328" sldId="524"/>
            <ac:spMk id="11" creationId="{4403B38B-40CF-4362-AFF0-7A7D0DE9237A}"/>
          </ac:spMkLst>
        </pc:spChg>
        <pc:picChg chg="add mod">
          <ac:chgData name="Walid Ben Romdhane" userId="24d68804-1cdd-4180-98e1-a83c40455eb3" providerId="ADAL" clId="{CF733CE7-CD8E-409E-BFB7-DCC323A9FE60}" dt="2021-01-11T09:49:11.604" v="795" actId="1076"/>
          <ac:picMkLst>
            <pc:docMk/>
            <pc:sldMk cId="894697328" sldId="524"/>
            <ac:picMk id="7" creationId="{0B52126C-C0F8-4BD1-AA8B-25460B228D3D}"/>
          </ac:picMkLst>
        </pc:picChg>
      </pc:sldChg>
    </pc:docChg>
  </pc:docChgLst>
  <pc:docChgLst>
    <pc:chgData name="Walid Ben Romdhane" userId="24d68804-1cdd-4180-98e1-a83c40455eb3" providerId="ADAL" clId="{580BC69C-7362-4B5C-8BF9-9C877121EB76}"/>
    <pc:docChg chg="undo redo custSel addSld delSld modSld sldOrd">
      <pc:chgData name="Walid Ben Romdhane" userId="24d68804-1cdd-4180-98e1-a83c40455eb3" providerId="ADAL" clId="{580BC69C-7362-4B5C-8BF9-9C877121EB76}" dt="2020-10-20T10:49:16.162" v="2056"/>
      <pc:docMkLst>
        <pc:docMk/>
      </pc:docMkLst>
      <pc:sldChg chg="del">
        <pc:chgData name="Walid Ben Romdhane" userId="24d68804-1cdd-4180-98e1-a83c40455eb3" providerId="ADAL" clId="{580BC69C-7362-4B5C-8BF9-9C877121EB76}" dt="2020-10-15T19:53:00.786" v="1825" actId="2696"/>
        <pc:sldMkLst>
          <pc:docMk/>
          <pc:sldMk cId="1442655482" sldId="301"/>
        </pc:sldMkLst>
      </pc:sldChg>
      <pc:sldChg chg="modSp">
        <pc:chgData name="Walid Ben Romdhane" userId="24d68804-1cdd-4180-98e1-a83c40455eb3" providerId="ADAL" clId="{580BC69C-7362-4B5C-8BF9-9C877121EB76}" dt="2020-10-13T10:33:01.710" v="22" actId="6549"/>
        <pc:sldMkLst>
          <pc:docMk/>
          <pc:sldMk cId="3404661462" sldId="304"/>
        </pc:sldMkLst>
        <pc:spChg chg="mod">
          <ac:chgData name="Walid Ben Romdhane" userId="24d68804-1cdd-4180-98e1-a83c40455eb3" providerId="ADAL" clId="{580BC69C-7362-4B5C-8BF9-9C877121EB76}" dt="2020-10-13T10:33:01.710" v="22" actId="6549"/>
          <ac:spMkLst>
            <pc:docMk/>
            <pc:sldMk cId="3404661462" sldId="304"/>
            <ac:spMk id="3" creationId="{5AB15AA7-61BB-4F39-B927-0CA3EE3FB23C}"/>
          </ac:spMkLst>
        </pc:spChg>
      </pc:sldChg>
      <pc:sldChg chg="modSp">
        <pc:chgData name="Walid Ben Romdhane" userId="24d68804-1cdd-4180-98e1-a83c40455eb3" providerId="ADAL" clId="{580BC69C-7362-4B5C-8BF9-9C877121EB76}" dt="2020-10-13T10:33:35.970" v="54"/>
        <pc:sldMkLst>
          <pc:docMk/>
          <pc:sldMk cId="744023626" sldId="318"/>
        </pc:sldMkLst>
        <pc:spChg chg="mod">
          <ac:chgData name="Walid Ben Romdhane" userId="24d68804-1cdd-4180-98e1-a83c40455eb3" providerId="ADAL" clId="{580BC69C-7362-4B5C-8BF9-9C877121EB76}" dt="2020-10-13T10:33:35.970" v="54"/>
          <ac:spMkLst>
            <pc:docMk/>
            <pc:sldMk cId="744023626" sldId="318"/>
            <ac:spMk id="3" creationId="{5AB15AA7-61BB-4F39-B927-0CA3EE3FB23C}"/>
          </ac:spMkLst>
        </pc:spChg>
      </pc:sldChg>
      <pc:sldChg chg="add del">
        <pc:chgData name="Walid Ben Romdhane" userId="24d68804-1cdd-4180-98e1-a83c40455eb3" providerId="ADAL" clId="{580BC69C-7362-4B5C-8BF9-9C877121EB76}" dt="2020-10-20T10:49:16.162" v="2056"/>
        <pc:sldMkLst>
          <pc:docMk/>
          <pc:sldMk cId="1776265863" sldId="423"/>
        </pc:sldMkLst>
      </pc:sldChg>
      <pc:sldChg chg="add del">
        <pc:chgData name="Walid Ben Romdhane" userId="24d68804-1cdd-4180-98e1-a83c40455eb3" providerId="ADAL" clId="{580BC69C-7362-4B5C-8BF9-9C877121EB76}" dt="2020-10-20T10:49:16.162" v="2056"/>
        <pc:sldMkLst>
          <pc:docMk/>
          <pc:sldMk cId="3549154019" sldId="459"/>
        </pc:sldMkLst>
      </pc:sldChg>
      <pc:sldChg chg="add del">
        <pc:chgData name="Walid Ben Romdhane" userId="24d68804-1cdd-4180-98e1-a83c40455eb3" providerId="ADAL" clId="{580BC69C-7362-4B5C-8BF9-9C877121EB76}" dt="2020-10-20T10:49:16.162" v="2056"/>
        <pc:sldMkLst>
          <pc:docMk/>
          <pc:sldMk cId="30426568" sldId="460"/>
        </pc:sldMkLst>
      </pc:sldChg>
      <pc:sldChg chg="add del">
        <pc:chgData name="Walid Ben Romdhane" userId="24d68804-1cdd-4180-98e1-a83c40455eb3" providerId="ADAL" clId="{580BC69C-7362-4B5C-8BF9-9C877121EB76}" dt="2020-10-20T10:49:16.162" v="2056"/>
        <pc:sldMkLst>
          <pc:docMk/>
          <pc:sldMk cId="2900224660" sldId="461"/>
        </pc:sldMkLst>
      </pc:sldChg>
      <pc:sldChg chg="add del">
        <pc:chgData name="Walid Ben Romdhane" userId="24d68804-1cdd-4180-98e1-a83c40455eb3" providerId="ADAL" clId="{580BC69C-7362-4B5C-8BF9-9C877121EB76}" dt="2020-10-20T10:49:16.162" v="2056"/>
        <pc:sldMkLst>
          <pc:docMk/>
          <pc:sldMk cId="599426738" sldId="462"/>
        </pc:sldMkLst>
      </pc:sldChg>
      <pc:sldChg chg="del">
        <pc:chgData name="Walid Ben Romdhane" userId="24d68804-1cdd-4180-98e1-a83c40455eb3" providerId="ADAL" clId="{580BC69C-7362-4B5C-8BF9-9C877121EB76}" dt="2020-10-15T19:52:41.676" v="1818" actId="2696"/>
        <pc:sldMkLst>
          <pc:docMk/>
          <pc:sldMk cId="1850850832" sldId="463"/>
        </pc:sldMkLst>
      </pc:sldChg>
      <pc:sldChg chg="addSp delSp modSp modTransition modAnim">
        <pc:chgData name="Walid Ben Romdhane" userId="24d68804-1cdd-4180-98e1-a83c40455eb3" providerId="ADAL" clId="{580BC69C-7362-4B5C-8BF9-9C877121EB76}" dt="2020-10-16T07:09:28.159" v="1850"/>
        <pc:sldMkLst>
          <pc:docMk/>
          <pc:sldMk cId="2424146257" sldId="464"/>
        </pc:sldMkLst>
        <pc:spChg chg="add mod">
          <ac:chgData name="Walid Ben Romdhane" userId="24d68804-1cdd-4180-98e1-a83c40455eb3" providerId="ADAL" clId="{580BC69C-7362-4B5C-8BF9-9C877121EB76}" dt="2020-10-13T10:34:25.878" v="74" actId="20577"/>
          <ac:spMkLst>
            <pc:docMk/>
            <pc:sldMk cId="2424146257" sldId="464"/>
            <ac:spMk id="2" creationId="{24448867-8795-4FF3-A40C-ECF217A8D541}"/>
          </ac:spMkLst>
        </pc:spChg>
        <pc:spChg chg="add del mod">
          <ac:chgData name="Walid Ben Romdhane" userId="24d68804-1cdd-4180-98e1-a83c40455eb3" providerId="ADAL" clId="{580BC69C-7362-4B5C-8BF9-9C877121EB76}" dt="2020-10-13T10:34:28.799" v="75" actId="478"/>
          <ac:spMkLst>
            <pc:docMk/>
            <pc:sldMk cId="2424146257" sldId="464"/>
            <ac:spMk id="3" creationId="{B966EB49-8477-413D-8976-A2215A37BEC0}"/>
          </ac:spMkLst>
        </pc:spChg>
        <pc:spChg chg="add mod">
          <ac:chgData name="Walid Ben Romdhane" userId="24d68804-1cdd-4180-98e1-a83c40455eb3" providerId="ADAL" clId="{580BC69C-7362-4B5C-8BF9-9C877121EB76}" dt="2020-10-13T10:41:09.426" v="143" actId="1076"/>
          <ac:spMkLst>
            <pc:docMk/>
            <pc:sldMk cId="2424146257" sldId="464"/>
            <ac:spMk id="4" creationId="{F3956F0E-7721-4ADC-82D0-2970AD587A6B}"/>
          </ac:spMkLst>
        </pc:spChg>
        <pc:spChg chg="add mod">
          <ac:chgData name="Walid Ben Romdhane" userId="24d68804-1cdd-4180-98e1-a83c40455eb3" providerId="ADAL" clId="{580BC69C-7362-4B5C-8BF9-9C877121EB76}" dt="2020-10-16T07:08:14.958" v="1845" actId="12"/>
          <ac:spMkLst>
            <pc:docMk/>
            <pc:sldMk cId="2424146257" sldId="464"/>
            <ac:spMk id="5" creationId="{03644905-0601-41ED-9310-6F08966F6FAA}"/>
          </ac:spMkLst>
        </pc:spChg>
        <pc:spChg chg="add del mod">
          <ac:chgData name="Walid Ben Romdhane" userId="24d68804-1cdd-4180-98e1-a83c40455eb3" providerId="ADAL" clId="{580BC69C-7362-4B5C-8BF9-9C877121EB76}" dt="2020-10-13T10:42:17.283" v="151" actId="478"/>
          <ac:spMkLst>
            <pc:docMk/>
            <pc:sldMk cId="2424146257" sldId="464"/>
            <ac:spMk id="6" creationId="{CFA3D132-4B83-4842-8CE5-38E9E509378A}"/>
          </ac:spMkLst>
        </pc:spChg>
        <pc:spChg chg="add mod">
          <ac:chgData name="Walid Ben Romdhane" userId="24d68804-1cdd-4180-98e1-a83c40455eb3" providerId="ADAL" clId="{580BC69C-7362-4B5C-8BF9-9C877121EB76}" dt="2020-10-16T07:08:16.821" v="1846" actId="12"/>
          <ac:spMkLst>
            <pc:docMk/>
            <pc:sldMk cId="2424146257" sldId="464"/>
            <ac:spMk id="7" creationId="{CA146C49-788D-4476-91D5-C61100350991}"/>
          </ac:spMkLst>
        </pc:spChg>
        <pc:spChg chg="add mod">
          <ac:chgData name="Walid Ben Romdhane" userId="24d68804-1cdd-4180-98e1-a83c40455eb3" providerId="ADAL" clId="{580BC69C-7362-4B5C-8BF9-9C877121EB76}" dt="2020-10-16T07:08:17.871" v="1847" actId="12"/>
          <ac:spMkLst>
            <pc:docMk/>
            <pc:sldMk cId="2424146257" sldId="464"/>
            <ac:spMk id="8" creationId="{BFD166C9-DA90-435E-AA45-3BBB0850FA08}"/>
          </ac:spMkLst>
        </pc:spChg>
      </pc:sldChg>
      <pc:sldChg chg="addSp delSp modSp add del modTransition delAnim modAnim">
        <pc:chgData name="Walid Ben Romdhane" userId="24d68804-1cdd-4180-98e1-a83c40455eb3" providerId="ADAL" clId="{580BC69C-7362-4B5C-8BF9-9C877121EB76}" dt="2020-10-20T10:49:15.642" v="2027" actId="2696"/>
        <pc:sldMkLst>
          <pc:docMk/>
          <pc:sldMk cId="1571655585" sldId="465"/>
        </pc:sldMkLst>
        <pc:spChg chg="mod">
          <ac:chgData name="Walid Ben Romdhane" userId="24d68804-1cdd-4180-98e1-a83c40455eb3" providerId="ADAL" clId="{580BC69C-7362-4B5C-8BF9-9C877121EB76}" dt="2020-10-13T10:43:29.800" v="253" actId="20577"/>
          <ac:spMkLst>
            <pc:docMk/>
            <pc:sldMk cId="1571655585" sldId="465"/>
            <ac:spMk id="2" creationId="{24448867-8795-4FF3-A40C-ECF217A8D541}"/>
          </ac:spMkLst>
        </pc:spChg>
        <pc:spChg chg="mod">
          <ac:chgData name="Walid Ben Romdhane" userId="24d68804-1cdd-4180-98e1-a83c40455eb3" providerId="ADAL" clId="{580BC69C-7362-4B5C-8BF9-9C877121EB76}" dt="2020-10-13T10:45:03.315" v="283" actId="1076"/>
          <ac:spMkLst>
            <pc:docMk/>
            <pc:sldMk cId="1571655585" sldId="465"/>
            <ac:spMk id="4" creationId="{F3956F0E-7721-4ADC-82D0-2970AD587A6B}"/>
          </ac:spMkLst>
        </pc:spChg>
        <pc:spChg chg="del">
          <ac:chgData name="Walid Ben Romdhane" userId="24d68804-1cdd-4180-98e1-a83c40455eb3" providerId="ADAL" clId="{580BC69C-7362-4B5C-8BF9-9C877121EB76}" dt="2020-10-13T10:43:23.309" v="239" actId="478"/>
          <ac:spMkLst>
            <pc:docMk/>
            <pc:sldMk cId="1571655585" sldId="465"/>
            <ac:spMk id="5" creationId="{03644905-0601-41ED-9310-6F08966F6FAA}"/>
          </ac:spMkLst>
        </pc:spChg>
        <pc:spChg chg="del">
          <ac:chgData name="Walid Ben Romdhane" userId="24d68804-1cdd-4180-98e1-a83c40455eb3" providerId="ADAL" clId="{580BC69C-7362-4B5C-8BF9-9C877121EB76}" dt="2020-10-13T10:43:23.309" v="239" actId="478"/>
          <ac:spMkLst>
            <pc:docMk/>
            <pc:sldMk cId="1571655585" sldId="465"/>
            <ac:spMk id="7" creationId="{CA146C49-788D-4476-91D5-C61100350991}"/>
          </ac:spMkLst>
        </pc:spChg>
        <pc:spChg chg="del">
          <ac:chgData name="Walid Ben Romdhane" userId="24d68804-1cdd-4180-98e1-a83c40455eb3" providerId="ADAL" clId="{580BC69C-7362-4B5C-8BF9-9C877121EB76}" dt="2020-10-13T10:43:23.309" v="239" actId="478"/>
          <ac:spMkLst>
            <pc:docMk/>
            <pc:sldMk cId="1571655585" sldId="465"/>
            <ac:spMk id="8" creationId="{BFD166C9-DA90-435E-AA45-3BBB0850FA08}"/>
          </ac:spMkLst>
        </pc:spChg>
        <pc:spChg chg="add del mod">
          <ac:chgData name="Walid Ben Romdhane" userId="24d68804-1cdd-4180-98e1-a83c40455eb3" providerId="ADAL" clId="{580BC69C-7362-4B5C-8BF9-9C877121EB76}" dt="2020-10-13T10:44:53.926" v="282" actId="478"/>
          <ac:spMkLst>
            <pc:docMk/>
            <pc:sldMk cId="1571655585" sldId="465"/>
            <ac:spMk id="9" creationId="{C63C2259-20B5-447F-83E9-166BC88A3057}"/>
          </ac:spMkLst>
        </pc:spChg>
        <pc:spChg chg="add del mod">
          <ac:chgData name="Walid Ben Romdhane" userId="24d68804-1cdd-4180-98e1-a83c40455eb3" providerId="ADAL" clId="{580BC69C-7362-4B5C-8BF9-9C877121EB76}" dt="2020-10-13T10:55:09.906" v="526" actId="478"/>
          <ac:spMkLst>
            <pc:docMk/>
            <pc:sldMk cId="1571655585" sldId="465"/>
            <ac:spMk id="10" creationId="{BDC5BE7C-0C4D-4759-B477-4620855662AB}"/>
          </ac:spMkLst>
        </pc:spChg>
        <pc:spChg chg="add del mod">
          <ac:chgData name="Walid Ben Romdhane" userId="24d68804-1cdd-4180-98e1-a83c40455eb3" providerId="ADAL" clId="{580BC69C-7362-4B5C-8BF9-9C877121EB76}" dt="2020-10-13T10:55:09.906" v="526" actId="478"/>
          <ac:spMkLst>
            <pc:docMk/>
            <pc:sldMk cId="1571655585" sldId="465"/>
            <ac:spMk id="11" creationId="{7693956F-4172-4308-A86B-AB575FC72898}"/>
          </ac:spMkLst>
        </pc:spChg>
        <pc:spChg chg="add">
          <ac:chgData name="Walid Ben Romdhane" userId="24d68804-1cdd-4180-98e1-a83c40455eb3" providerId="ADAL" clId="{580BC69C-7362-4B5C-8BF9-9C877121EB76}" dt="2020-10-13T10:55:10.562" v="527"/>
          <ac:spMkLst>
            <pc:docMk/>
            <pc:sldMk cId="1571655585" sldId="465"/>
            <ac:spMk id="12" creationId="{A0616D72-7CF4-4F5F-9607-9E90A104A7C2}"/>
          </ac:spMkLst>
        </pc:spChg>
        <pc:spChg chg="add del mod ord">
          <ac:chgData name="Walid Ben Romdhane" userId="24d68804-1cdd-4180-98e1-a83c40455eb3" providerId="ADAL" clId="{580BC69C-7362-4B5C-8BF9-9C877121EB76}" dt="2020-10-13T10:56:34.411" v="562" actId="478"/>
          <ac:spMkLst>
            <pc:docMk/>
            <pc:sldMk cId="1571655585" sldId="465"/>
            <ac:spMk id="13" creationId="{414A5DEA-2DB1-47FA-A3BE-BC65DF872C18}"/>
          </ac:spMkLst>
        </pc:spChg>
        <pc:spChg chg="add mod ord">
          <ac:chgData name="Walid Ben Romdhane" userId="24d68804-1cdd-4180-98e1-a83c40455eb3" providerId="ADAL" clId="{580BC69C-7362-4B5C-8BF9-9C877121EB76}" dt="2020-10-13T10:56:32.520" v="561" actId="167"/>
          <ac:spMkLst>
            <pc:docMk/>
            <pc:sldMk cId="1571655585" sldId="465"/>
            <ac:spMk id="14" creationId="{9BCA6DE2-9E89-49DE-A37F-7F38DAD8B531}"/>
          </ac:spMkLst>
        </pc:spChg>
      </pc:sldChg>
      <pc:sldChg chg="addSp delSp modSp add del modTransition delAnim modAnim">
        <pc:chgData name="Walid Ben Romdhane" userId="24d68804-1cdd-4180-98e1-a83c40455eb3" providerId="ADAL" clId="{580BC69C-7362-4B5C-8BF9-9C877121EB76}" dt="2020-10-20T10:49:15.658" v="2028" actId="2696"/>
        <pc:sldMkLst>
          <pc:docMk/>
          <pc:sldMk cId="2134624841" sldId="466"/>
        </pc:sldMkLst>
        <pc:spChg chg="add del mod ord">
          <ac:chgData name="Walid Ben Romdhane" userId="24d68804-1cdd-4180-98e1-a83c40455eb3" providerId="ADAL" clId="{580BC69C-7362-4B5C-8BF9-9C877121EB76}" dt="2020-10-13T10:49:01.043" v="344" actId="478"/>
          <ac:spMkLst>
            <pc:docMk/>
            <pc:sldMk cId="2134624841" sldId="466"/>
            <ac:spMk id="6" creationId="{C10DB263-52BC-45A5-ACCF-783FDDFBF0BB}"/>
          </ac:spMkLst>
        </pc:spChg>
        <pc:spChg chg="add">
          <ac:chgData name="Walid Ben Romdhane" userId="24d68804-1cdd-4180-98e1-a83c40455eb3" providerId="ADAL" clId="{580BC69C-7362-4B5C-8BF9-9C877121EB76}" dt="2020-10-13T10:54:06.857" v="520"/>
          <ac:spMkLst>
            <pc:docMk/>
            <pc:sldMk cId="2134624841" sldId="466"/>
            <ac:spMk id="7" creationId="{5DEB9D77-DAF7-4AE5-8418-C94432A01486}"/>
          </ac:spMkLst>
        </pc:spChg>
        <pc:spChg chg="add del">
          <ac:chgData name="Walid Ben Romdhane" userId="24d68804-1cdd-4180-98e1-a83c40455eb3" providerId="ADAL" clId="{580BC69C-7362-4B5C-8BF9-9C877121EB76}" dt="2020-10-13T10:54:40.689" v="523" actId="478"/>
          <ac:spMkLst>
            <pc:docMk/>
            <pc:sldMk cId="2134624841" sldId="466"/>
            <ac:spMk id="8" creationId="{65365807-37EA-416C-80E3-3651B827C0ED}"/>
          </ac:spMkLst>
        </pc:spChg>
        <pc:spChg chg="add del">
          <ac:chgData name="Walid Ben Romdhane" userId="24d68804-1cdd-4180-98e1-a83c40455eb3" providerId="ADAL" clId="{580BC69C-7362-4B5C-8BF9-9C877121EB76}" dt="2020-10-13T10:54:40.689" v="523" actId="478"/>
          <ac:spMkLst>
            <pc:docMk/>
            <pc:sldMk cId="2134624841" sldId="466"/>
            <ac:spMk id="9" creationId="{98D8F441-BA4E-4DD0-9931-B03E48155ADC}"/>
          </ac:spMkLst>
        </pc:spChg>
        <pc:spChg chg="del">
          <ac:chgData name="Walid Ben Romdhane" userId="24d68804-1cdd-4180-98e1-a83c40455eb3" providerId="ADAL" clId="{580BC69C-7362-4B5C-8BF9-9C877121EB76}" dt="2020-10-13T10:54:06.513" v="519" actId="478"/>
          <ac:spMkLst>
            <pc:docMk/>
            <pc:sldMk cId="2134624841" sldId="466"/>
            <ac:spMk id="10" creationId="{BDC5BE7C-0C4D-4759-B477-4620855662AB}"/>
          </ac:spMkLst>
        </pc:spChg>
        <pc:spChg chg="del mod">
          <ac:chgData name="Walid Ben Romdhane" userId="24d68804-1cdd-4180-98e1-a83c40455eb3" providerId="ADAL" clId="{580BC69C-7362-4B5C-8BF9-9C877121EB76}" dt="2020-10-13T10:54:06.513" v="519" actId="478"/>
          <ac:spMkLst>
            <pc:docMk/>
            <pc:sldMk cId="2134624841" sldId="466"/>
            <ac:spMk id="11" creationId="{7693956F-4172-4308-A86B-AB575FC72898}"/>
          </ac:spMkLst>
        </pc:spChg>
        <pc:spChg chg="add">
          <ac:chgData name="Walid Ben Romdhane" userId="24d68804-1cdd-4180-98e1-a83c40455eb3" providerId="ADAL" clId="{580BC69C-7362-4B5C-8BF9-9C877121EB76}" dt="2020-10-13T10:54:40.984" v="524"/>
          <ac:spMkLst>
            <pc:docMk/>
            <pc:sldMk cId="2134624841" sldId="466"/>
            <ac:spMk id="12" creationId="{660A56C1-9A47-480B-B38C-2BBE1CC38A1F}"/>
          </ac:spMkLst>
        </pc:spChg>
        <pc:spChg chg="add mod">
          <ac:chgData name="Walid Ben Romdhane" userId="24d68804-1cdd-4180-98e1-a83c40455eb3" providerId="ADAL" clId="{580BC69C-7362-4B5C-8BF9-9C877121EB76}" dt="2020-10-13T10:54:56.409" v="525" actId="20577"/>
          <ac:spMkLst>
            <pc:docMk/>
            <pc:sldMk cId="2134624841" sldId="466"/>
            <ac:spMk id="13" creationId="{6A6D80FC-CC64-4B97-A83B-B453EB96D0C9}"/>
          </ac:spMkLst>
        </pc:spChg>
      </pc:sldChg>
      <pc:sldChg chg="addSp delSp modSp add del modTransition delAnim modAnim">
        <pc:chgData name="Walid Ben Romdhane" userId="24d68804-1cdd-4180-98e1-a83c40455eb3" providerId="ADAL" clId="{580BC69C-7362-4B5C-8BF9-9C877121EB76}" dt="2020-10-20T10:49:15.661" v="2029" actId="2696"/>
        <pc:sldMkLst>
          <pc:docMk/>
          <pc:sldMk cId="2710745326" sldId="467"/>
        </pc:sldMkLst>
        <pc:spChg chg="add del mod ord">
          <ac:chgData name="Walid Ben Romdhane" userId="24d68804-1cdd-4180-98e1-a83c40455eb3" providerId="ADAL" clId="{580BC69C-7362-4B5C-8BF9-9C877121EB76}" dt="2020-10-13T10:53:49.609" v="515" actId="478"/>
          <ac:spMkLst>
            <pc:docMk/>
            <pc:sldMk cId="2710745326" sldId="467"/>
            <ac:spMk id="6" creationId="{ECA8E8DB-755E-42D1-953A-C8F2ED1C4A95}"/>
          </ac:spMkLst>
        </pc:spChg>
        <pc:spChg chg="add del mod">
          <ac:chgData name="Walid Ben Romdhane" userId="24d68804-1cdd-4180-98e1-a83c40455eb3" providerId="ADAL" clId="{580BC69C-7362-4B5C-8BF9-9C877121EB76}" dt="2020-10-13T10:54:29.342" v="521" actId="478"/>
          <ac:spMkLst>
            <pc:docMk/>
            <pc:sldMk cId="2710745326" sldId="467"/>
            <ac:spMk id="7" creationId="{2A3B1569-DA4C-4BC5-AD2E-F48A276482C5}"/>
          </ac:spMkLst>
        </pc:spChg>
        <pc:spChg chg="add">
          <ac:chgData name="Walid Ben Romdhane" userId="24d68804-1cdd-4180-98e1-a83c40455eb3" providerId="ADAL" clId="{580BC69C-7362-4B5C-8BF9-9C877121EB76}" dt="2020-10-13T10:53:49.909" v="516"/>
          <ac:spMkLst>
            <pc:docMk/>
            <pc:sldMk cId="2710745326" sldId="467"/>
            <ac:spMk id="8" creationId="{8F7CEBDC-2115-471C-8E45-525B4DD6C78B}"/>
          </ac:spMkLst>
        </pc:spChg>
        <pc:spChg chg="add del">
          <ac:chgData name="Walid Ben Romdhane" userId="24d68804-1cdd-4180-98e1-a83c40455eb3" providerId="ADAL" clId="{580BC69C-7362-4B5C-8BF9-9C877121EB76}" dt="2020-10-13T10:53:58.826" v="518" actId="478"/>
          <ac:spMkLst>
            <pc:docMk/>
            <pc:sldMk cId="2710745326" sldId="467"/>
            <ac:spMk id="9" creationId="{4330D7BD-9DDB-4EC9-BEB4-C39E392D2303}"/>
          </ac:spMkLst>
        </pc:spChg>
        <pc:spChg chg="del">
          <ac:chgData name="Walid Ben Romdhane" userId="24d68804-1cdd-4180-98e1-a83c40455eb3" providerId="ADAL" clId="{580BC69C-7362-4B5C-8BF9-9C877121EB76}" dt="2020-10-13T10:53:49.609" v="515" actId="478"/>
          <ac:spMkLst>
            <pc:docMk/>
            <pc:sldMk cId="2710745326" sldId="467"/>
            <ac:spMk id="10" creationId="{BDC5BE7C-0C4D-4759-B477-4620855662AB}"/>
          </ac:spMkLst>
        </pc:spChg>
        <pc:spChg chg="del mod">
          <ac:chgData name="Walid Ben Romdhane" userId="24d68804-1cdd-4180-98e1-a83c40455eb3" providerId="ADAL" clId="{580BC69C-7362-4B5C-8BF9-9C877121EB76}" dt="2020-10-13T10:50:04.461" v="362" actId="478"/>
          <ac:spMkLst>
            <pc:docMk/>
            <pc:sldMk cId="2710745326" sldId="467"/>
            <ac:spMk id="11" creationId="{7693956F-4172-4308-A86B-AB575FC72898}"/>
          </ac:spMkLst>
        </pc:spChg>
        <pc:spChg chg="add del">
          <ac:chgData name="Walid Ben Romdhane" userId="24d68804-1cdd-4180-98e1-a83c40455eb3" providerId="ADAL" clId="{580BC69C-7362-4B5C-8BF9-9C877121EB76}" dt="2020-10-13T10:53:58.826" v="518" actId="478"/>
          <ac:spMkLst>
            <pc:docMk/>
            <pc:sldMk cId="2710745326" sldId="467"/>
            <ac:spMk id="12" creationId="{6529FDE4-FBEA-493F-8032-057151122945}"/>
          </ac:spMkLst>
        </pc:spChg>
        <pc:spChg chg="add del">
          <ac:chgData name="Walid Ben Romdhane" userId="24d68804-1cdd-4180-98e1-a83c40455eb3" providerId="ADAL" clId="{580BC69C-7362-4B5C-8BF9-9C877121EB76}" dt="2020-10-13T10:53:58.826" v="518" actId="478"/>
          <ac:spMkLst>
            <pc:docMk/>
            <pc:sldMk cId="2710745326" sldId="467"/>
            <ac:spMk id="13" creationId="{6A832876-F2A0-4B9E-B946-BF8F68C02B9E}"/>
          </ac:spMkLst>
        </pc:spChg>
        <pc:spChg chg="add del">
          <ac:chgData name="Walid Ben Romdhane" userId="24d68804-1cdd-4180-98e1-a83c40455eb3" providerId="ADAL" clId="{580BC69C-7362-4B5C-8BF9-9C877121EB76}" dt="2020-10-13T10:53:58.826" v="518" actId="478"/>
          <ac:spMkLst>
            <pc:docMk/>
            <pc:sldMk cId="2710745326" sldId="467"/>
            <ac:spMk id="14" creationId="{54B1647D-2320-4655-B7BF-5C211F4CAC7F}"/>
          </ac:spMkLst>
        </pc:spChg>
        <pc:spChg chg="add">
          <ac:chgData name="Walid Ben Romdhane" userId="24d68804-1cdd-4180-98e1-a83c40455eb3" providerId="ADAL" clId="{580BC69C-7362-4B5C-8BF9-9C877121EB76}" dt="2020-10-13T10:54:29.689" v="522"/>
          <ac:spMkLst>
            <pc:docMk/>
            <pc:sldMk cId="2710745326" sldId="467"/>
            <ac:spMk id="15" creationId="{7E13450B-7080-486F-B744-A9BD7858F74C}"/>
          </ac:spMkLst>
        </pc:spChg>
      </pc:sldChg>
      <pc:sldChg chg="addSp modSp add del modAnim">
        <pc:chgData name="Walid Ben Romdhane" userId="24d68804-1cdd-4180-98e1-a83c40455eb3" providerId="ADAL" clId="{580BC69C-7362-4B5C-8BF9-9C877121EB76}" dt="2020-10-20T10:49:15.663" v="2030" actId="2696"/>
        <pc:sldMkLst>
          <pc:docMk/>
          <pc:sldMk cId="2782238420" sldId="468"/>
        </pc:sldMkLst>
        <pc:spChg chg="mod">
          <ac:chgData name="Walid Ben Romdhane" userId="24d68804-1cdd-4180-98e1-a83c40455eb3" providerId="ADAL" clId="{580BC69C-7362-4B5C-8BF9-9C877121EB76}" dt="2020-10-13T10:53:29.909" v="485" actId="1037"/>
          <ac:spMkLst>
            <pc:docMk/>
            <pc:sldMk cId="2782238420" sldId="468"/>
            <ac:spMk id="6" creationId="{ECA8E8DB-755E-42D1-953A-C8F2ED1C4A95}"/>
          </ac:spMkLst>
        </pc:spChg>
        <pc:spChg chg="add mod">
          <ac:chgData name="Walid Ben Romdhane" userId="24d68804-1cdd-4180-98e1-a83c40455eb3" providerId="ADAL" clId="{580BC69C-7362-4B5C-8BF9-9C877121EB76}" dt="2020-10-13T10:53:33.465" v="501" actId="1037"/>
          <ac:spMkLst>
            <pc:docMk/>
            <pc:sldMk cId="2782238420" sldId="468"/>
            <ac:spMk id="7" creationId="{4C757E6F-96D1-4B5E-959F-E3B3C4823C2C}"/>
          </ac:spMkLst>
        </pc:spChg>
        <pc:spChg chg="add mod">
          <ac:chgData name="Walid Ben Romdhane" userId="24d68804-1cdd-4180-98e1-a83c40455eb3" providerId="ADAL" clId="{580BC69C-7362-4B5C-8BF9-9C877121EB76}" dt="2020-10-13T10:53:36.133" v="514" actId="1037"/>
          <ac:spMkLst>
            <pc:docMk/>
            <pc:sldMk cId="2782238420" sldId="468"/>
            <ac:spMk id="8" creationId="{39FBF1C4-9EA5-49A9-B1A8-4DC702B907E7}"/>
          </ac:spMkLst>
        </pc:spChg>
        <pc:spChg chg="add mod">
          <ac:chgData name="Walid Ben Romdhane" userId="24d68804-1cdd-4180-98e1-a83c40455eb3" providerId="ADAL" clId="{580BC69C-7362-4B5C-8BF9-9C877121EB76}" dt="2020-10-13T10:58:00.661" v="580" actId="1037"/>
          <ac:spMkLst>
            <pc:docMk/>
            <pc:sldMk cId="2782238420" sldId="468"/>
            <ac:spMk id="9" creationId="{4275B2B5-F95C-4F72-B853-927EAB95BFD5}"/>
          </ac:spMkLst>
        </pc:spChg>
        <pc:spChg chg="mod">
          <ac:chgData name="Walid Ben Romdhane" userId="24d68804-1cdd-4180-98e1-a83c40455eb3" providerId="ADAL" clId="{580BC69C-7362-4B5C-8BF9-9C877121EB76}" dt="2020-10-13T10:53:26.151" v="464" actId="1037"/>
          <ac:spMkLst>
            <pc:docMk/>
            <pc:sldMk cId="2782238420" sldId="468"/>
            <ac:spMk id="10" creationId="{BDC5BE7C-0C4D-4759-B477-4620855662AB}"/>
          </ac:spMkLst>
        </pc:spChg>
        <pc:spChg chg="add mod">
          <ac:chgData name="Walid Ben Romdhane" userId="24d68804-1cdd-4180-98e1-a83c40455eb3" providerId="ADAL" clId="{580BC69C-7362-4B5C-8BF9-9C877121EB76}" dt="2020-10-13T10:57:58.312" v="576" actId="1037"/>
          <ac:spMkLst>
            <pc:docMk/>
            <pc:sldMk cId="2782238420" sldId="468"/>
            <ac:spMk id="11" creationId="{D1CB989F-AC31-4BAF-A0EF-BE10FD54D09B}"/>
          </ac:spMkLst>
        </pc:spChg>
      </pc:sldChg>
      <pc:sldChg chg="addSp delSp modSp add del modTransition delAnim modAnim">
        <pc:chgData name="Walid Ben Romdhane" userId="24d68804-1cdd-4180-98e1-a83c40455eb3" providerId="ADAL" clId="{580BC69C-7362-4B5C-8BF9-9C877121EB76}" dt="2020-10-20T10:49:15.675" v="2032" actId="2696"/>
        <pc:sldMkLst>
          <pc:docMk/>
          <pc:sldMk cId="3629099808" sldId="469"/>
        </pc:sldMkLst>
        <pc:spChg chg="mod">
          <ac:chgData name="Walid Ben Romdhane" userId="24d68804-1cdd-4180-98e1-a83c40455eb3" providerId="ADAL" clId="{580BC69C-7362-4B5C-8BF9-9C877121EB76}" dt="2020-10-13T10:58:12.847" v="586" actId="1036"/>
          <ac:spMkLst>
            <pc:docMk/>
            <pc:sldMk cId="3629099808" sldId="469"/>
            <ac:spMk id="9" creationId="{4275B2B5-F95C-4F72-B853-927EAB95BFD5}"/>
          </ac:spMkLst>
        </pc:spChg>
        <pc:spChg chg="del mod">
          <ac:chgData name="Walid Ben Romdhane" userId="24d68804-1cdd-4180-98e1-a83c40455eb3" providerId="ADAL" clId="{580BC69C-7362-4B5C-8BF9-9C877121EB76}" dt="2020-10-13T11:00:04.709" v="611" actId="478"/>
          <ac:spMkLst>
            <pc:docMk/>
            <pc:sldMk cId="3629099808" sldId="469"/>
            <ac:spMk id="11" creationId="{D1CB989F-AC31-4BAF-A0EF-BE10FD54D09B}"/>
          </ac:spMkLst>
        </pc:spChg>
        <pc:spChg chg="add mod ord">
          <ac:chgData name="Walid Ben Romdhane" userId="24d68804-1cdd-4180-98e1-a83c40455eb3" providerId="ADAL" clId="{580BC69C-7362-4B5C-8BF9-9C877121EB76}" dt="2020-10-13T11:01:41.488" v="677" actId="1037"/>
          <ac:spMkLst>
            <pc:docMk/>
            <pc:sldMk cId="3629099808" sldId="469"/>
            <ac:spMk id="12" creationId="{BDD399AD-0B2E-4710-8B32-CA3902A5FEB7}"/>
          </ac:spMkLst>
        </pc:spChg>
        <pc:spChg chg="add del mod">
          <ac:chgData name="Walid Ben Romdhane" userId="24d68804-1cdd-4180-98e1-a83c40455eb3" providerId="ADAL" clId="{580BC69C-7362-4B5C-8BF9-9C877121EB76}" dt="2020-10-13T11:00:40.063" v="654" actId="478"/>
          <ac:spMkLst>
            <pc:docMk/>
            <pc:sldMk cId="3629099808" sldId="469"/>
            <ac:spMk id="13" creationId="{B42DBAAC-D7E3-4B9E-BC00-BEAB30287464}"/>
          </ac:spMkLst>
        </pc:spChg>
      </pc:sldChg>
      <pc:sldChg chg="addSp delSp add del delAnim modAnim">
        <pc:chgData name="Walid Ben Romdhane" userId="24d68804-1cdd-4180-98e1-a83c40455eb3" providerId="ADAL" clId="{580BC69C-7362-4B5C-8BF9-9C877121EB76}" dt="2020-10-20T10:49:15.672" v="2031" actId="2696"/>
        <pc:sldMkLst>
          <pc:docMk/>
          <pc:sldMk cId="3847319778" sldId="470"/>
        </pc:sldMkLst>
        <pc:spChg chg="del">
          <ac:chgData name="Walid Ben Romdhane" userId="24d68804-1cdd-4180-98e1-a83c40455eb3" providerId="ADAL" clId="{580BC69C-7362-4B5C-8BF9-9C877121EB76}" dt="2020-10-13T11:00:57.992" v="656" actId="478"/>
          <ac:spMkLst>
            <pc:docMk/>
            <pc:sldMk cId="3847319778" sldId="470"/>
            <ac:spMk id="9" creationId="{4275B2B5-F95C-4F72-B853-927EAB95BFD5}"/>
          </ac:spMkLst>
        </pc:spChg>
        <pc:spChg chg="add">
          <ac:chgData name="Walid Ben Romdhane" userId="24d68804-1cdd-4180-98e1-a83c40455eb3" providerId="ADAL" clId="{580BC69C-7362-4B5C-8BF9-9C877121EB76}" dt="2020-10-13T11:00:58.303" v="657"/>
          <ac:spMkLst>
            <pc:docMk/>
            <pc:sldMk cId="3847319778" sldId="470"/>
            <ac:spMk id="12" creationId="{37300075-8B62-4A49-966B-02C4074AFE36}"/>
          </ac:spMkLst>
        </pc:spChg>
      </pc:sldChg>
      <pc:sldChg chg="addSp modSp add del">
        <pc:chgData name="Walid Ben Romdhane" userId="24d68804-1cdd-4180-98e1-a83c40455eb3" providerId="ADAL" clId="{580BC69C-7362-4B5C-8BF9-9C877121EB76}" dt="2020-10-20T10:49:15.677" v="2033" actId="2696"/>
        <pc:sldMkLst>
          <pc:docMk/>
          <pc:sldMk cId="2246070528" sldId="471"/>
        </pc:sldMkLst>
        <pc:spChg chg="add mod">
          <ac:chgData name="Walid Ben Romdhane" userId="24d68804-1cdd-4180-98e1-a83c40455eb3" providerId="ADAL" clId="{580BC69C-7362-4B5C-8BF9-9C877121EB76}" dt="2020-10-13T11:07:29.773" v="756" actId="207"/>
          <ac:spMkLst>
            <pc:docMk/>
            <pc:sldMk cId="2246070528" sldId="471"/>
            <ac:spMk id="11" creationId="{970A89EB-9520-4B4F-8BC9-274F4011F074}"/>
          </ac:spMkLst>
        </pc:spChg>
      </pc:sldChg>
      <pc:sldChg chg="modSp add del modTransition">
        <pc:chgData name="Walid Ben Romdhane" userId="24d68804-1cdd-4180-98e1-a83c40455eb3" providerId="ADAL" clId="{580BC69C-7362-4B5C-8BF9-9C877121EB76}" dt="2020-10-13T11:11:44.314" v="809" actId="2696"/>
        <pc:sldMkLst>
          <pc:docMk/>
          <pc:sldMk cId="1520969671" sldId="472"/>
        </pc:sldMkLst>
        <pc:spChg chg="mod">
          <ac:chgData name="Walid Ben Romdhane" userId="24d68804-1cdd-4180-98e1-a83c40455eb3" providerId="ADAL" clId="{580BC69C-7362-4B5C-8BF9-9C877121EB76}" dt="2020-10-13T11:07:00.290" v="754" actId="20577"/>
          <ac:spMkLst>
            <pc:docMk/>
            <pc:sldMk cId="1520969671" sldId="472"/>
            <ac:spMk id="11" creationId="{970A89EB-9520-4B4F-8BC9-274F4011F074}"/>
          </ac:spMkLst>
        </pc:spChg>
      </pc:sldChg>
      <pc:sldChg chg="addSp delSp modSp add del">
        <pc:chgData name="Walid Ben Romdhane" userId="24d68804-1cdd-4180-98e1-a83c40455eb3" providerId="ADAL" clId="{580BC69C-7362-4B5C-8BF9-9C877121EB76}" dt="2020-10-20T10:49:15.689" v="2034" actId="2696"/>
        <pc:sldMkLst>
          <pc:docMk/>
          <pc:sldMk cId="898683437" sldId="473"/>
        </pc:sldMkLst>
        <pc:spChg chg="mod">
          <ac:chgData name="Walid Ben Romdhane" userId="24d68804-1cdd-4180-98e1-a83c40455eb3" providerId="ADAL" clId="{580BC69C-7362-4B5C-8BF9-9C877121EB76}" dt="2020-10-13T11:09:16.535" v="783" actId="207"/>
          <ac:spMkLst>
            <pc:docMk/>
            <pc:sldMk cId="898683437" sldId="473"/>
            <ac:spMk id="11" creationId="{970A89EB-9520-4B4F-8BC9-274F4011F074}"/>
          </ac:spMkLst>
        </pc:spChg>
        <pc:spChg chg="add del mod">
          <ac:chgData name="Walid Ben Romdhane" userId="24d68804-1cdd-4180-98e1-a83c40455eb3" providerId="ADAL" clId="{580BC69C-7362-4B5C-8BF9-9C877121EB76}" dt="2020-10-13T11:08:49.667" v="780" actId="478"/>
          <ac:spMkLst>
            <pc:docMk/>
            <pc:sldMk cId="898683437" sldId="473"/>
            <ac:spMk id="13" creationId="{3CEC721A-F21E-45C4-9B00-08D4C622F1E3}"/>
          </ac:spMkLst>
        </pc:spChg>
        <pc:spChg chg="add mod">
          <ac:chgData name="Walid Ben Romdhane" userId="24d68804-1cdd-4180-98e1-a83c40455eb3" providerId="ADAL" clId="{580BC69C-7362-4B5C-8BF9-9C877121EB76}" dt="2020-10-13T11:10:06.388" v="790" actId="1076"/>
          <ac:spMkLst>
            <pc:docMk/>
            <pc:sldMk cId="898683437" sldId="473"/>
            <ac:spMk id="14" creationId="{11C39AF3-BA75-47EC-9357-40D7FDB6955D}"/>
          </ac:spMkLst>
        </pc:spChg>
      </pc:sldChg>
      <pc:sldChg chg="addSp delSp modSp add del">
        <pc:chgData name="Walid Ben Romdhane" userId="24d68804-1cdd-4180-98e1-a83c40455eb3" providerId="ADAL" clId="{580BC69C-7362-4B5C-8BF9-9C877121EB76}" dt="2020-10-20T10:49:15.693" v="2035" actId="2696"/>
        <pc:sldMkLst>
          <pc:docMk/>
          <pc:sldMk cId="623860304" sldId="474"/>
        </pc:sldMkLst>
        <pc:spChg chg="del">
          <ac:chgData name="Walid Ben Romdhane" userId="24d68804-1cdd-4180-98e1-a83c40455eb3" providerId="ADAL" clId="{580BC69C-7362-4B5C-8BF9-9C877121EB76}" dt="2020-10-13T11:10:59.506" v="806" actId="478"/>
          <ac:spMkLst>
            <pc:docMk/>
            <pc:sldMk cId="623860304" sldId="474"/>
            <ac:spMk id="11" creationId="{970A89EB-9520-4B4F-8BC9-274F4011F074}"/>
          </ac:spMkLst>
        </pc:spChg>
        <pc:spChg chg="add del mod ord">
          <ac:chgData name="Walid Ben Romdhane" userId="24d68804-1cdd-4180-98e1-a83c40455eb3" providerId="ADAL" clId="{580BC69C-7362-4B5C-8BF9-9C877121EB76}" dt="2020-10-13T11:38:54.675" v="1090" actId="478"/>
          <ac:spMkLst>
            <pc:docMk/>
            <pc:sldMk cId="623860304" sldId="474"/>
            <ac:spMk id="13" creationId="{85E7D25C-290D-420C-B8A2-4D14DF9F1AEE}"/>
          </ac:spMkLst>
        </pc:spChg>
        <pc:spChg chg="del">
          <ac:chgData name="Walid Ben Romdhane" userId="24d68804-1cdd-4180-98e1-a83c40455eb3" providerId="ADAL" clId="{580BC69C-7362-4B5C-8BF9-9C877121EB76}" dt="2020-10-13T11:38:54.675" v="1090" actId="478"/>
          <ac:spMkLst>
            <pc:docMk/>
            <pc:sldMk cId="623860304" sldId="474"/>
            <ac:spMk id="14" creationId="{11C39AF3-BA75-47EC-9357-40D7FDB6955D}"/>
          </ac:spMkLst>
        </pc:spChg>
        <pc:spChg chg="add del mod">
          <ac:chgData name="Walid Ben Romdhane" userId="24d68804-1cdd-4180-98e1-a83c40455eb3" providerId="ADAL" clId="{580BC69C-7362-4B5C-8BF9-9C877121EB76}" dt="2020-10-13T11:11:40.164" v="808"/>
          <ac:spMkLst>
            <pc:docMk/>
            <pc:sldMk cId="623860304" sldId="474"/>
            <ac:spMk id="15" creationId="{3AA9BAFA-E159-400C-9364-A0225AA24B82}"/>
          </ac:spMkLst>
        </pc:spChg>
        <pc:spChg chg="add del mod">
          <ac:chgData name="Walid Ben Romdhane" userId="24d68804-1cdd-4180-98e1-a83c40455eb3" providerId="ADAL" clId="{580BC69C-7362-4B5C-8BF9-9C877121EB76}" dt="2020-10-13T11:38:19.908" v="1085" actId="478"/>
          <ac:spMkLst>
            <pc:docMk/>
            <pc:sldMk cId="623860304" sldId="474"/>
            <ac:spMk id="16" creationId="{61A6C5A0-39AB-4D5F-BCAE-CB8086AB3D17}"/>
          </ac:spMkLst>
        </pc:spChg>
        <pc:spChg chg="add del mod">
          <ac:chgData name="Walid Ben Romdhane" userId="24d68804-1cdd-4180-98e1-a83c40455eb3" providerId="ADAL" clId="{580BC69C-7362-4B5C-8BF9-9C877121EB76}" dt="2020-10-13T11:38:19.908" v="1085" actId="478"/>
          <ac:spMkLst>
            <pc:docMk/>
            <pc:sldMk cId="623860304" sldId="474"/>
            <ac:spMk id="17" creationId="{768FAA39-C8D6-455B-B7FA-E40B488768EA}"/>
          </ac:spMkLst>
        </pc:spChg>
        <pc:spChg chg="add del mod">
          <ac:chgData name="Walid Ben Romdhane" userId="24d68804-1cdd-4180-98e1-a83c40455eb3" providerId="ADAL" clId="{580BC69C-7362-4B5C-8BF9-9C877121EB76}" dt="2020-10-13T11:19:41.707" v="947" actId="478"/>
          <ac:spMkLst>
            <pc:docMk/>
            <pc:sldMk cId="623860304" sldId="474"/>
            <ac:spMk id="18" creationId="{E3997A66-1247-4EC0-B721-9896A08075D7}"/>
          </ac:spMkLst>
        </pc:spChg>
        <pc:spChg chg="add del mod">
          <ac:chgData name="Walid Ben Romdhane" userId="24d68804-1cdd-4180-98e1-a83c40455eb3" providerId="ADAL" clId="{580BC69C-7362-4B5C-8BF9-9C877121EB76}" dt="2020-10-13T11:19:41.707" v="947" actId="478"/>
          <ac:spMkLst>
            <pc:docMk/>
            <pc:sldMk cId="623860304" sldId="474"/>
            <ac:spMk id="19" creationId="{F5D9C023-C219-48D7-A0A2-3A88B969A6C2}"/>
          </ac:spMkLst>
        </pc:spChg>
        <pc:spChg chg="add del mod">
          <ac:chgData name="Walid Ben Romdhane" userId="24d68804-1cdd-4180-98e1-a83c40455eb3" providerId="ADAL" clId="{580BC69C-7362-4B5C-8BF9-9C877121EB76}" dt="2020-10-13T11:19:41.707" v="947" actId="478"/>
          <ac:spMkLst>
            <pc:docMk/>
            <pc:sldMk cId="623860304" sldId="474"/>
            <ac:spMk id="20" creationId="{FE7D598C-D949-46C5-AFB6-5331DA50697A}"/>
          </ac:spMkLst>
        </pc:spChg>
        <pc:spChg chg="add del mod">
          <ac:chgData name="Walid Ben Romdhane" userId="24d68804-1cdd-4180-98e1-a83c40455eb3" providerId="ADAL" clId="{580BC69C-7362-4B5C-8BF9-9C877121EB76}" dt="2020-10-13T11:38:19.908" v="1085" actId="478"/>
          <ac:spMkLst>
            <pc:docMk/>
            <pc:sldMk cId="623860304" sldId="474"/>
            <ac:spMk id="21" creationId="{3BE15C99-0D38-4187-9F5C-388F58F108F0}"/>
          </ac:spMkLst>
        </pc:spChg>
        <pc:spChg chg="add del mod">
          <ac:chgData name="Walid Ben Romdhane" userId="24d68804-1cdd-4180-98e1-a83c40455eb3" providerId="ADAL" clId="{580BC69C-7362-4B5C-8BF9-9C877121EB76}" dt="2020-10-13T11:38:19.908" v="1085" actId="478"/>
          <ac:spMkLst>
            <pc:docMk/>
            <pc:sldMk cId="623860304" sldId="474"/>
            <ac:spMk id="22" creationId="{67DDC574-C8C6-42E1-B677-DAB3B96C019C}"/>
          </ac:spMkLst>
        </pc:spChg>
        <pc:spChg chg="add mod">
          <ac:chgData name="Walid Ben Romdhane" userId="24d68804-1cdd-4180-98e1-a83c40455eb3" providerId="ADAL" clId="{580BC69C-7362-4B5C-8BF9-9C877121EB76}" dt="2020-10-13T11:39:26.226" v="1095" actId="207"/>
          <ac:spMkLst>
            <pc:docMk/>
            <pc:sldMk cId="623860304" sldId="474"/>
            <ac:spMk id="23" creationId="{8E75558E-E168-4BF9-A326-AD62F53EB40A}"/>
          </ac:spMkLst>
        </pc:spChg>
        <pc:spChg chg="add mod">
          <ac:chgData name="Walid Ben Romdhane" userId="24d68804-1cdd-4180-98e1-a83c40455eb3" providerId="ADAL" clId="{580BC69C-7362-4B5C-8BF9-9C877121EB76}" dt="2020-10-13T11:39:26.226" v="1095" actId="207"/>
          <ac:spMkLst>
            <pc:docMk/>
            <pc:sldMk cId="623860304" sldId="474"/>
            <ac:spMk id="24" creationId="{1D8D4061-2617-4E6F-B825-3CB2FE53B707}"/>
          </ac:spMkLst>
        </pc:spChg>
        <pc:spChg chg="add del">
          <ac:chgData name="Walid Ben Romdhane" userId="24d68804-1cdd-4180-98e1-a83c40455eb3" providerId="ADAL" clId="{580BC69C-7362-4B5C-8BF9-9C877121EB76}" dt="2020-10-13T11:39:18.904" v="1094" actId="478"/>
          <ac:spMkLst>
            <pc:docMk/>
            <pc:sldMk cId="623860304" sldId="474"/>
            <ac:spMk id="25" creationId="{EE01033E-A0B2-49C9-872D-9E19AB0591F2}"/>
          </ac:spMkLst>
        </pc:spChg>
        <pc:graphicFrameChg chg="add del mod ord modGraphic">
          <ac:chgData name="Walid Ben Romdhane" userId="24d68804-1cdd-4180-98e1-a83c40455eb3" providerId="ADAL" clId="{580BC69C-7362-4B5C-8BF9-9C877121EB76}" dt="2020-10-13T11:15:19.467" v="892" actId="478"/>
          <ac:graphicFrameMkLst>
            <pc:docMk/>
            <pc:sldMk cId="623860304" sldId="474"/>
            <ac:graphicFrameMk id="5" creationId="{0478A9E2-E6C1-4EB8-BF7A-86923B2528E9}"/>
          </ac:graphicFrameMkLst>
        </pc:graphicFrameChg>
      </pc:sldChg>
      <pc:sldChg chg="addSp delSp modSp add del">
        <pc:chgData name="Walid Ben Romdhane" userId="24d68804-1cdd-4180-98e1-a83c40455eb3" providerId="ADAL" clId="{580BC69C-7362-4B5C-8BF9-9C877121EB76}" dt="2020-10-13T11:23:53.190" v="1034" actId="2696"/>
        <pc:sldMkLst>
          <pc:docMk/>
          <pc:sldMk cId="1891900464" sldId="475"/>
        </pc:sldMkLst>
        <pc:spChg chg="del">
          <ac:chgData name="Walid Ben Romdhane" userId="24d68804-1cdd-4180-98e1-a83c40455eb3" providerId="ADAL" clId="{580BC69C-7362-4B5C-8BF9-9C877121EB76}" dt="2020-10-13T11:12:38.864" v="826" actId="478"/>
          <ac:spMkLst>
            <pc:docMk/>
            <pc:sldMk cId="1891900464" sldId="475"/>
            <ac:spMk id="2" creationId="{24448867-8795-4FF3-A40C-ECF217A8D541}"/>
          </ac:spMkLst>
        </pc:spChg>
        <pc:spChg chg="del">
          <ac:chgData name="Walid Ben Romdhane" userId="24d68804-1cdd-4180-98e1-a83c40455eb3" providerId="ADAL" clId="{580BC69C-7362-4B5C-8BF9-9C877121EB76}" dt="2020-10-13T11:12:23.252" v="813" actId="478"/>
          <ac:spMkLst>
            <pc:docMk/>
            <pc:sldMk cId="1891900464" sldId="475"/>
            <ac:spMk id="4" creationId="{F3956F0E-7721-4ADC-82D0-2970AD587A6B}"/>
          </ac:spMkLst>
        </pc:spChg>
        <pc:spChg chg="add del mod">
          <ac:chgData name="Walid Ben Romdhane" userId="24d68804-1cdd-4180-98e1-a83c40455eb3" providerId="ADAL" clId="{580BC69C-7362-4B5C-8BF9-9C877121EB76}" dt="2020-10-13T11:12:40.783" v="827" actId="478"/>
          <ac:spMkLst>
            <pc:docMk/>
            <pc:sldMk cId="1891900464" sldId="475"/>
            <ac:spMk id="5" creationId="{2D00B84A-A6BC-4F20-8D96-3B1923F78E26}"/>
          </ac:spMkLst>
        </pc:spChg>
        <pc:spChg chg="del">
          <ac:chgData name="Walid Ben Romdhane" userId="24d68804-1cdd-4180-98e1-a83c40455eb3" providerId="ADAL" clId="{580BC69C-7362-4B5C-8BF9-9C877121EB76}" dt="2020-10-13T11:12:23.252" v="813" actId="478"/>
          <ac:spMkLst>
            <pc:docMk/>
            <pc:sldMk cId="1891900464" sldId="475"/>
            <ac:spMk id="6" creationId="{ECA8E8DB-755E-42D1-953A-C8F2ED1C4A95}"/>
          </ac:spMkLst>
        </pc:spChg>
        <pc:spChg chg="del">
          <ac:chgData name="Walid Ben Romdhane" userId="24d68804-1cdd-4180-98e1-a83c40455eb3" providerId="ADAL" clId="{580BC69C-7362-4B5C-8BF9-9C877121EB76}" dt="2020-10-13T11:12:23.252" v="813" actId="478"/>
          <ac:spMkLst>
            <pc:docMk/>
            <pc:sldMk cId="1891900464" sldId="475"/>
            <ac:spMk id="7" creationId="{4C757E6F-96D1-4B5E-959F-E3B3C4823C2C}"/>
          </ac:spMkLst>
        </pc:spChg>
        <pc:spChg chg="del">
          <ac:chgData name="Walid Ben Romdhane" userId="24d68804-1cdd-4180-98e1-a83c40455eb3" providerId="ADAL" clId="{580BC69C-7362-4B5C-8BF9-9C877121EB76}" dt="2020-10-13T11:12:23.252" v="813" actId="478"/>
          <ac:spMkLst>
            <pc:docMk/>
            <pc:sldMk cId="1891900464" sldId="475"/>
            <ac:spMk id="8" creationId="{39FBF1C4-9EA5-49A9-B1A8-4DC702B907E7}"/>
          </ac:spMkLst>
        </pc:spChg>
        <pc:spChg chg="del">
          <ac:chgData name="Walid Ben Romdhane" userId="24d68804-1cdd-4180-98e1-a83c40455eb3" providerId="ADAL" clId="{580BC69C-7362-4B5C-8BF9-9C877121EB76}" dt="2020-10-13T11:12:23.252" v="813" actId="478"/>
          <ac:spMkLst>
            <pc:docMk/>
            <pc:sldMk cId="1891900464" sldId="475"/>
            <ac:spMk id="9" creationId="{4275B2B5-F95C-4F72-B853-927EAB95BFD5}"/>
          </ac:spMkLst>
        </pc:spChg>
        <pc:spChg chg="del">
          <ac:chgData name="Walid Ben Romdhane" userId="24d68804-1cdd-4180-98e1-a83c40455eb3" providerId="ADAL" clId="{580BC69C-7362-4B5C-8BF9-9C877121EB76}" dt="2020-10-13T11:12:23.252" v="813" actId="478"/>
          <ac:spMkLst>
            <pc:docMk/>
            <pc:sldMk cId="1891900464" sldId="475"/>
            <ac:spMk id="10" creationId="{BDC5BE7C-0C4D-4759-B477-4620855662AB}"/>
          </ac:spMkLst>
        </pc:spChg>
        <pc:spChg chg="del">
          <ac:chgData name="Walid Ben Romdhane" userId="24d68804-1cdd-4180-98e1-a83c40455eb3" providerId="ADAL" clId="{580BC69C-7362-4B5C-8BF9-9C877121EB76}" dt="2020-10-13T11:12:23.252" v="813" actId="478"/>
          <ac:spMkLst>
            <pc:docMk/>
            <pc:sldMk cId="1891900464" sldId="475"/>
            <ac:spMk id="12" creationId="{BDD399AD-0B2E-4710-8B32-CA3902A5FEB7}"/>
          </ac:spMkLst>
        </pc:spChg>
        <pc:spChg chg="del">
          <ac:chgData name="Walid Ben Romdhane" userId="24d68804-1cdd-4180-98e1-a83c40455eb3" providerId="ADAL" clId="{580BC69C-7362-4B5C-8BF9-9C877121EB76}" dt="2020-10-13T11:12:23.252" v="813" actId="478"/>
          <ac:spMkLst>
            <pc:docMk/>
            <pc:sldMk cId="1891900464" sldId="475"/>
            <ac:spMk id="13" creationId="{85E7D25C-290D-420C-B8A2-4D14DF9F1AEE}"/>
          </ac:spMkLst>
        </pc:spChg>
        <pc:spChg chg="del">
          <ac:chgData name="Walid Ben Romdhane" userId="24d68804-1cdd-4180-98e1-a83c40455eb3" providerId="ADAL" clId="{580BC69C-7362-4B5C-8BF9-9C877121EB76}" dt="2020-10-13T11:12:23.252" v="813" actId="478"/>
          <ac:spMkLst>
            <pc:docMk/>
            <pc:sldMk cId="1891900464" sldId="475"/>
            <ac:spMk id="14" creationId="{11C39AF3-BA75-47EC-9357-40D7FDB6955D}"/>
          </ac:spMkLst>
        </pc:spChg>
        <pc:spChg chg="add mod">
          <ac:chgData name="Walid Ben Romdhane" userId="24d68804-1cdd-4180-98e1-a83c40455eb3" providerId="ADAL" clId="{580BC69C-7362-4B5C-8BF9-9C877121EB76}" dt="2020-10-13T11:15:36.900" v="893" actId="1076"/>
          <ac:spMkLst>
            <pc:docMk/>
            <pc:sldMk cId="1891900464" sldId="475"/>
            <ac:spMk id="15" creationId="{61549B37-DF81-483F-8941-F4F199483F5D}"/>
          </ac:spMkLst>
        </pc:spChg>
      </pc:sldChg>
      <pc:sldChg chg="add del">
        <pc:chgData name="Walid Ben Romdhane" userId="24d68804-1cdd-4180-98e1-a83c40455eb3" providerId="ADAL" clId="{580BC69C-7362-4B5C-8BF9-9C877121EB76}" dt="2020-10-13T11:12:18.601" v="811"/>
        <pc:sldMkLst>
          <pc:docMk/>
          <pc:sldMk cId="3120432015" sldId="475"/>
        </pc:sldMkLst>
      </pc:sldChg>
      <pc:sldChg chg="addSp delSp modSp add del">
        <pc:chgData name="Walid Ben Romdhane" userId="24d68804-1cdd-4180-98e1-a83c40455eb3" providerId="ADAL" clId="{580BC69C-7362-4B5C-8BF9-9C877121EB76}" dt="2020-10-13T11:23:54.450" v="1035" actId="2696"/>
        <pc:sldMkLst>
          <pc:docMk/>
          <pc:sldMk cId="571076771" sldId="476"/>
        </pc:sldMkLst>
        <pc:spChg chg="add del mod ord">
          <ac:chgData name="Walid Ben Romdhane" userId="24d68804-1cdd-4180-98e1-a83c40455eb3" providerId="ADAL" clId="{580BC69C-7362-4B5C-8BF9-9C877121EB76}" dt="2020-10-13T11:16:47.143" v="912" actId="478"/>
          <ac:spMkLst>
            <pc:docMk/>
            <pc:sldMk cId="571076771" sldId="476"/>
            <ac:spMk id="3" creationId="{E544F2E2-7DA4-4FD1-91E8-344CD805EBB4}"/>
          </ac:spMkLst>
        </pc:spChg>
        <pc:spChg chg="mod">
          <ac:chgData name="Walid Ben Romdhane" userId="24d68804-1cdd-4180-98e1-a83c40455eb3" providerId="ADAL" clId="{580BC69C-7362-4B5C-8BF9-9C877121EB76}" dt="2020-10-13T11:16:34.526" v="911" actId="1036"/>
          <ac:spMkLst>
            <pc:docMk/>
            <pc:sldMk cId="571076771" sldId="476"/>
            <ac:spMk id="15" creationId="{61549B37-DF81-483F-8941-F4F199483F5D}"/>
          </ac:spMkLst>
        </pc:spChg>
      </pc:sldChg>
      <pc:sldChg chg="addSp delSp modSp add del modTransition modAnim">
        <pc:chgData name="Walid Ben Romdhane" userId="24d68804-1cdd-4180-98e1-a83c40455eb3" providerId="ADAL" clId="{580BC69C-7362-4B5C-8BF9-9C877121EB76}" dt="2020-10-20T10:49:15.695" v="2036" actId="2696"/>
        <pc:sldMkLst>
          <pc:docMk/>
          <pc:sldMk cId="4490806" sldId="477"/>
        </pc:sldMkLst>
        <pc:spChg chg="del">
          <ac:chgData name="Walid Ben Romdhane" userId="24d68804-1cdd-4180-98e1-a83c40455eb3" providerId="ADAL" clId="{580BC69C-7362-4B5C-8BF9-9C877121EB76}" dt="2020-10-13T11:21:54.440" v="992" actId="478"/>
          <ac:spMkLst>
            <pc:docMk/>
            <pc:sldMk cId="4490806" sldId="477"/>
            <ac:spMk id="4" creationId="{F3956F0E-7721-4ADC-82D0-2970AD587A6B}"/>
          </ac:spMkLst>
        </pc:spChg>
        <pc:spChg chg="del">
          <ac:chgData name="Walid Ben Romdhane" userId="24d68804-1cdd-4180-98e1-a83c40455eb3" providerId="ADAL" clId="{580BC69C-7362-4B5C-8BF9-9C877121EB76}" dt="2020-10-13T11:21:54.440" v="992" actId="478"/>
          <ac:spMkLst>
            <pc:docMk/>
            <pc:sldMk cId="4490806" sldId="477"/>
            <ac:spMk id="6" creationId="{ECA8E8DB-755E-42D1-953A-C8F2ED1C4A95}"/>
          </ac:spMkLst>
        </pc:spChg>
        <pc:spChg chg="del">
          <ac:chgData name="Walid Ben Romdhane" userId="24d68804-1cdd-4180-98e1-a83c40455eb3" providerId="ADAL" clId="{580BC69C-7362-4B5C-8BF9-9C877121EB76}" dt="2020-10-13T11:21:54.440" v="992" actId="478"/>
          <ac:spMkLst>
            <pc:docMk/>
            <pc:sldMk cId="4490806" sldId="477"/>
            <ac:spMk id="7" creationId="{4C757E6F-96D1-4B5E-959F-E3B3C4823C2C}"/>
          </ac:spMkLst>
        </pc:spChg>
        <pc:spChg chg="del">
          <ac:chgData name="Walid Ben Romdhane" userId="24d68804-1cdd-4180-98e1-a83c40455eb3" providerId="ADAL" clId="{580BC69C-7362-4B5C-8BF9-9C877121EB76}" dt="2020-10-13T11:21:54.440" v="992" actId="478"/>
          <ac:spMkLst>
            <pc:docMk/>
            <pc:sldMk cId="4490806" sldId="477"/>
            <ac:spMk id="8" creationId="{39FBF1C4-9EA5-49A9-B1A8-4DC702B907E7}"/>
          </ac:spMkLst>
        </pc:spChg>
        <pc:spChg chg="del">
          <ac:chgData name="Walid Ben Romdhane" userId="24d68804-1cdd-4180-98e1-a83c40455eb3" providerId="ADAL" clId="{580BC69C-7362-4B5C-8BF9-9C877121EB76}" dt="2020-10-13T11:21:54.440" v="992" actId="478"/>
          <ac:spMkLst>
            <pc:docMk/>
            <pc:sldMk cId="4490806" sldId="477"/>
            <ac:spMk id="9" creationId="{4275B2B5-F95C-4F72-B853-927EAB95BFD5}"/>
          </ac:spMkLst>
        </pc:spChg>
        <pc:spChg chg="del">
          <ac:chgData name="Walid Ben Romdhane" userId="24d68804-1cdd-4180-98e1-a83c40455eb3" providerId="ADAL" clId="{580BC69C-7362-4B5C-8BF9-9C877121EB76}" dt="2020-10-13T11:21:54.440" v="992" actId="478"/>
          <ac:spMkLst>
            <pc:docMk/>
            <pc:sldMk cId="4490806" sldId="477"/>
            <ac:spMk id="10" creationId="{BDC5BE7C-0C4D-4759-B477-4620855662AB}"/>
          </ac:spMkLst>
        </pc:spChg>
        <pc:spChg chg="del">
          <ac:chgData name="Walid Ben Romdhane" userId="24d68804-1cdd-4180-98e1-a83c40455eb3" providerId="ADAL" clId="{580BC69C-7362-4B5C-8BF9-9C877121EB76}" dt="2020-10-13T11:21:54.440" v="992" actId="478"/>
          <ac:spMkLst>
            <pc:docMk/>
            <pc:sldMk cId="4490806" sldId="477"/>
            <ac:spMk id="12" creationId="{BDD399AD-0B2E-4710-8B32-CA3902A5FEB7}"/>
          </ac:spMkLst>
        </pc:spChg>
        <pc:spChg chg="mod">
          <ac:chgData name="Walid Ben Romdhane" userId="24d68804-1cdd-4180-98e1-a83c40455eb3" providerId="ADAL" clId="{580BC69C-7362-4B5C-8BF9-9C877121EB76}" dt="2020-10-13T11:36:58.961" v="1072" actId="6549"/>
          <ac:spMkLst>
            <pc:docMk/>
            <pc:sldMk cId="4490806" sldId="477"/>
            <ac:spMk id="13" creationId="{85E7D25C-290D-420C-B8A2-4D14DF9F1AEE}"/>
          </ac:spMkLst>
        </pc:spChg>
        <pc:spChg chg="mod">
          <ac:chgData name="Walid Ben Romdhane" userId="24d68804-1cdd-4180-98e1-a83c40455eb3" providerId="ADAL" clId="{580BC69C-7362-4B5C-8BF9-9C877121EB76}" dt="2020-10-13T11:36:52.155" v="1071" actId="207"/>
          <ac:spMkLst>
            <pc:docMk/>
            <pc:sldMk cId="4490806" sldId="477"/>
            <ac:spMk id="14" creationId="{11C39AF3-BA75-47EC-9357-40D7FDB6955D}"/>
          </ac:spMkLst>
        </pc:spChg>
        <pc:spChg chg="mod">
          <ac:chgData name="Walid Ben Romdhane" userId="24d68804-1cdd-4180-98e1-a83c40455eb3" providerId="ADAL" clId="{580BC69C-7362-4B5C-8BF9-9C877121EB76}" dt="2020-10-13T11:34:50.533" v="1037" actId="1076"/>
          <ac:spMkLst>
            <pc:docMk/>
            <pc:sldMk cId="4490806" sldId="477"/>
            <ac:spMk id="16" creationId="{61A6C5A0-39AB-4D5F-BCAE-CB8086AB3D17}"/>
          </ac:spMkLst>
        </pc:spChg>
        <pc:spChg chg="mod">
          <ac:chgData name="Walid Ben Romdhane" userId="24d68804-1cdd-4180-98e1-a83c40455eb3" providerId="ADAL" clId="{580BC69C-7362-4B5C-8BF9-9C877121EB76}" dt="2020-10-13T11:36:22.061" v="1063" actId="1076"/>
          <ac:spMkLst>
            <pc:docMk/>
            <pc:sldMk cId="4490806" sldId="477"/>
            <ac:spMk id="17" creationId="{768FAA39-C8D6-455B-B7FA-E40B488768EA}"/>
          </ac:spMkLst>
        </pc:spChg>
        <pc:spChg chg="add del mod">
          <ac:chgData name="Walid Ben Romdhane" userId="24d68804-1cdd-4180-98e1-a83c40455eb3" providerId="ADAL" clId="{580BC69C-7362-4B5C-8BF9-9C877121EB76}" dt="2020-10-13T11:35:52.401" v="1060" actId="478"/>
          <ac:spMkLst>
            <pc:docMk/>
            <pc:sldMk cId="4490806" sldId="477"/>
            <ac:spMk id="18" creationId="{5465130D-2E5E-4292-B93E-BA83379A1B05}"/>
          </ac:spMkLst>
        </pc:spChg>
        <pc:spChg chg="add mod">
          <ac:chgData name="Walid Ben Romdhane" userId="24d68804-1cdd-4180-98e1-a83c40455eb3" providerId="ADAL" clId="{580BC69C-7362-4B5C-8BF9-9C877121EB76}" dt="2020-10-13T11:36:07.557" v="1061" actId="1076"/>
          <ac:spMkLst>
            <pc:docMk/>
            <pc:sldMk cId="4490806" sldId="477"/>
            <ac:spMk id="19" creationId="{5F1FABAA-AAB4-4DF7-81AE-4F64A20AFBE0}"/>
          </ac:spMkLst>
        </pc:spChg>
        <pc:spChg chg="add mod">
          <ac:chgData name="Walid Ben Romdhane" userId="24d68804-1cdd-4180-98e1-a83c40455eb3" providerId="ADAL" clId="{580BC69C-7362-4B5C-8BF9-9C877121EB76}" dt="2020-10-13T11:35:49.509" v="1059" actId="1076"/>
          <ac:spMkLst>
            <pc:docMk/>
            <pc:sldMk cId="4490806" sldId="477"/>
            <ac:spMk id="20" creationId="{03AA8D43-AAB0-4ABC-BFED-06E631ED775F}"/>
          </ac:spMkLst>
        </pc:spChg>
        <pc:spChg chg="mod">
          <ac:chgData name="Walid Ben Romdhane" userId="24d68804-1cdd-4180-98e1-a83c40455eb3" providerId="ADAL" clId="{580BC69C-7362-4B5C-8BF9-9C877121EB76}" dt="2020-10-13T11:34:55.461" v="1039" actId="1076"/>
          <ac:spMkLst>
            <pc:docMk/>
            <pc:sldMk cId="4490806" sldId="477"/>
            <ac:spMk id="21" creationId="{3BE15C99-0D38-4187-9F5C-388F58F108F0}"/>
          </ac:spMkLst>
        </pc:spChg>
        <pc:spChg chg="mod">
          <ac:chgData name="Walid Ben Romdhane" userId="24d68804-1cdd-4180-98e1-a83c40455eb3" providerId="ADAL" clId="{580BC69C-7362-4B5C-8BF9-9C877121EB76}" dt="2020-10-13T11:35:28.374" v="1054" actId="1076"/>
          <ac:spMkLst>
            <pc:docMk/>
            <pc:sldMk cId="4490806" sldId="477"/>
            <ac:spMk id="22" creationId="{67DDC574-C8C6-42E1-B677-DAB3B96C019C}"/>
          </ac:spMkLst>
        </pc:spChg>
        <pc:spChg chg="add mod">
          <ac:chgData name="Walid Ben Romdhane" userId="24d68804-1cdd-4180-98e1-a83c40455eb3" providerId="ADAL" clId="{580BC69C-7362-4B5C-8BF9-9C877121EB76}" dt="2020-10-13T11:36:28.854" v="1067" actId="20577"/>
          <ac:spMkLst>
            <pc:docMk/>
            <pc:sldMk cId="4490806" sldId="477"/>
            <ac:spMk id="23" creationId="{4994D90C-FDDD-4920-BFA3-62B401C9C2EE}"/>
          </ac:spMkLst>
        </pc:spChg>
      </pc:sldChg>
      <pc:sldChg chg="addSp delSp modSp add del">
        <pc:chgData name="Walid Ben Romdhane" userId="24d68804-1cdd-4180-98e1-a83c40455eb3" providerId="ADAL" clId="{580BC69C-7362-4B5C-8BF9-9C877121EB76}" dt="2020-10-20T10:49:15.715" v="2037" actId="2696"/>
        <pc:sldMkLst>
          <pc:docMk/>
          <pc:sldMk cId="1138287941" sldId="478"/>
        </pc:sldMkLst>
        <pc:spChg chg="add del">
          <ac:chgData name="Walid Ben Romdhane" userId="24d68804-1cdd-4180-98e1-a83c40455eb3" providerId="ADAL" clId="{580BC69C-7362-4B5C-8BF9-9C877121EB76}" dt="2020-10-13T11:37:52.936" v="1081"/>
          <ac:spMkLst>
            <pc:docMk/>
            <pc:sldMk cId="1138287941" sldId="478"/>
            <ac:spMk id="12" creationId="{2F55E4F4-FF3E-49DA-B122-766405C4E9E6}"/>
          </ac:spMkLst>
        </pc:spChg>
        <pc:spChg chg="del">
          <ac:chgData name="Walid Ben Romdhane" userId="24d68804-1cdd-4180-98e1-a83c40455eb3" providerId="ADAL" clId="{580BC69C-7362-4B5C-8BF9-9C877121EB76}" dt="2020-10-13T11:37:50.859" v="1079" actId="478"/>
          <ac:spMkLst>
            <pc:docMk/>
            <pc:sldMk cId="1138287941" sldId="478"/>
            <ac:spMk id="13" creationId="{85E7D25C-290D-420C-B8A2-4D14DF9F1AEE}"/>
          </ac:spMkLst>
        </pc:spChg>
        <pc:spChg chg="del">
          <ac:chgData name="Walid Ben Romdhane" userId="24d68804-1cdd-4180-98e1-a83c40455eb3" providerId="ADAL" clId="{580BC69C-7362-4B5C-8BF9-9C877121EB76}" dt="2020-10-13T11:37:50.859" v="1079" actId="478"/>
          <ac:spMkLst>
            <pc:docMk/>
            <pc:sldMk cId="1138287941" sldId="478"/>
            <ac:spMk id="14" creationId="{11C39AF3-BA75-47EC-9357-40D7FDB6955D}"/>
          </ac:spMkLst>
        </pc:spChg>
        <pc:spChg chg="add">
          <ac:chgData name="Walid Ben Romdhane" userId="24d68804-1cdd-4180-98e1-a83c40455eb3" providerId="ADAL" clId="{580BC69C-7362-4B5C-8BF9-9C877121EB76}" dt="2020-10-13T11:37:58.406" v="1082"/>
          <ac:spMkLst>
            <pc:docMk/>
            <pc:sldMk cId="1138287941" sldId="478"/>
            <ac:spMk id="15" creationId="{7B4DEABF-440B-47F8-8F1E-BCDD886A66D5}"/>
          </ac:spMkLst>
        </pc:spChg>
        <pc:spChg chg="add">
          <ac:chgData name="Walid Ben Romdhane" userId="24d68804-1cdd-4180-98e1-a83c40455eb3" providerId="ADAL" clId="{580BC69C-7362-4B5C-8BF9-9C877121EB76}" dt="2020-10-13T11:37:58.406" v="1082"/>
          <ac:spMkLst>
            <pc:docMk/>
            <pc:sldMk cId="1138287941" sldId="478"/>
            <ac:spMk id="18" creationId="{B76DCBC8-4AF7-44A2-97BD-24762DC71093}"/>
          </ac:spMkLst>
        </pc:spChg>
        <pc:spChg chg="mod">
          <ac:chgData name="Walid Ben Romdhane" userId="24d68804-1cdd-4180-98e1-a83c40455eb3" providerId="ADAL" clId="{580BC69C-7362-4B5C-8BF9-9C877121EB76}" dt="2020-10-13T11:36:36.501" v="1070" actId="20577"/>
          <ac:spMkLst>
            <pc:docMk/>
            <pc:sldMk cId="1138287941" sldId="478"/>
            <ac:spMk id="23" creationId="{4994D90C-FDDD-4920-BFA3-62B401C9C2EE}"/>
          </ac:spMkLst>
        </pc:spChg>
      </pc:sldChg>
      <pc:sldChg chg="addSp delSp modSp add del">
        <pc:chgData name="Walid Ben Romdhane" userId="24d68804-1cdd-4180-98e1-a83c40455eb3" providerId="ADAL" clId="{580BC69C-7362-4B5C-8BF9-9C877121EB76}" dt="2020-10-20T10:49:15.717" v="2038" actId="2696"/>
        <pc:sldMkLst>
          <pc:docMk/>
          <pc:sldMk cId="1129787745" sldId="479"/>
        </pc:sldMkLst>
        <pc:spChg chg="add">
          <ac:chgData name="Walid Ben Romdhane" userId="24d68804-1cdd-4180-98e1-a83c40455eb3" providerId="ADAL" clId="{580BC69C-7362-4B5C-8BF9-9C877121EB76}" dt="2020-10-13T11:38:03.416" v="1084"/>
          <ac:spMkLst>
            <pc:docMk/>
            <pc:sldMk cId="1129787745" sldId="479"/>
            <ac:spMk id="12" creationId="{007EB66D-2B0F-4685-ACB3-FDD6B89595CD}"/>
          </ac:spMkLst>
        </pc:spChg>
        <pc:spChg chg="del">
          <ac:chgData name="Walid Ben Romdhane" userId="24d68804-1cdd-4180-98e1-a83c40455eb3" providerId="ADAL" clId="{580BC69C-7362-4B5C-8BF9-9C877121EB76}" dt="2020-10-13T11:38:02.728" v="1083" actId="478"/>
          <ac:spMkLst>
            <pc:docMk/>
            <pc:sldMk cId="1129787745" sldId="479"/>
            <ac:spMk id="13" creationId="{85E7D25C-290D-420C-B8A2-4D14DF9F1AEE}"/>
          </ac:spMkLst>
        </pc:spChg>
        <pc:spChg chg="del">
          <ac:chgData name="Walid Ben Romdhane" userId="24d68804-1cdd-4180-98e1-a83c40455eb3" providerId="ADAL" clId="{580BC69C-7362-4B5C-8BF9-9C877121EB76}" dt="2020-10-13T11:38:02.728" v="1083" actId="478"/>
          <ac:spMkLst>
            <pc:docMk/>
            <pc:sldMk cId="1129787745" sldId="479"/>
            <ac:spMk id="14" creationId="{11C39AF3-BA75-47EC-9357-40D7FDB6955D}"/>
          </ac:spMkLst>
        </pc:spChg>
        <pc:spChg chg="add">
          <ac:chgData name="Walid Ben Romdhane" userId="24d68804-1cdd-4180-98e1-a83c40455eb3" providerId="ADAL" clId="{580BC69C-7362-4B5C-8BF9-9C877121EB76}" dt="2020-10-13T11:38:03.416" v="1084"/>
          <ac:spMkLst>
            <pc:docMk/>
            <pc:sldMk cId="1129787745" sldId="479"/>
            <ac:spMk id="15" creationId="{692117A6-7280-4EB6-BC72-2A1F5D3250A4}"/>
          </ac:spMkLst>
        </pc:spChg>
        <pc:spChg chg="mod">
          <ac:chgData name="Walid Ben Romdhane" userId="24d68804-1cdd-4180-98e1-a83c40455eb3" providerId="ADAL" clId="{580BC69C-7362-4B5C-8BF9-9C877121EB76}" dt="2020-10-13T11:37:39.734" v="1078" actId="20577"/>
          <ac:spMkLst>
            <pc:docMk/>
            <pc:sldMk cId="1129787745" sldId="479"/>
            <ac:spMk id="23" creationId="{4994D90C-FDDD-4920-BFA3-62B401C9C2EE}"/>
          </ac:spMkLst>
        </pc:spChg>
      </pc:sldChg>
      <pc:sldChg chg="addSp delSp modSp add del modTransition">
        <pc:chgData name="Walid Ben Romdhane" userId="24d68804-1cdd-4180-98e1-a83c40455eb3" providerId="ADAL" clId="{580BC69C-7362-4B5C-8BF9-9C877121EB76}" dt="2020-10-20T10:49:15.719" v="2039" actId="2696"/>
        <pc:sldMkLst>
          <pc:docMk/>
          <pc:sldMk cId="490629790" sldId="480"/>
        </pc:sldMkLst>
        <pc:spChg chg="add mod">
          <ac:chgData name="Walid Ben Romdhane" userId="24d68804-1cdd-4180-98e1-a83c40455eb3" providerId="ADAL" clId="{580BC69C-7362-4B5C-8BF9-9C877121EB76}" dt="2020-10-13T11:41:41.558" v="1151" actId="1076"/>
          <ac:spMkLst>
            <pc:docMk/>
            <pc:sldMk cId="490629790" sldId="480"/>
            <ac:spMk id="13" creationId="{8BA55267-3AE5-4A4D-B246-EF56FF6D99E0}"/>
          </ac:spMkLst>
        </pc:spChg>
        <pc:spChg chg="add mod">
          <ac:chgData name="Walid Ben Romdhane" userId="24d68804-1cdd-4180-98e1-a83c40455eb3" providerId="ADAL" clId="{580BC69C-7362-4B5C-8BF9-9C877121EB76}" dt="2020-10-13T11:42:46.989" v="1164" actId="1076"/>
          <ac:spMkLst>
            <pc:docMk/>
            <pc:sldMk cId="490629790" sldId="480"/>
            <ac:spMk id="14" creationId="{55FCA8AB-73A5-4831-B5BF-1C9C5458CBC0}"/>
          </ac:spMkLst>
        </pc:spChg>
        <pc:spChg chg="del">
          <ac:chgData name="Walid Ben Romdhane" userId="24d68804-1cdd-4180-98e1-a83c40455eb3" providerId="ADAL" clId="{580BC69C-7362-4B5C-8BF9-9C877121EB76}" dt="2020-10-13T11:40:30.076" v="1097" actId="478"/>
          <ac:spMkLst>
            <pc:docMk/>
            <pc:sldMk cId="490629790" sldId="480"/>
            <ac:spMk id="16" creationId="{61A6C5A0-39AB-4D5F-BCAE-CB8086AB3D17}"/>
          </ac:spMkLst>
        </pc:spChg>
        <pc:spChg chg="del">
          <ac:chgData name="Walid Ben Romdhane" userId="24d68804-1cdd-4180-98e1-a83c40455eb3" providerId="ADAL" clId="{580BC69C-7362-4B5C-8BF9-9C877121EB76}" dt="2020-10-13T11:40:30.076" v="1097" actId="478"/>
          <ac:spMkLst>
            <pc:docMk/>
            <pc:sldMk cId="490629790" sldId="480"/>
            <ac:spMk id="17" creationId="{768FAA39-C8D6-455B-B7FA-E40B488768EA}"/>
          </ac:spMkLst>
        </pc:spChg>
        <pc:spChg chg="del">
          <ac:chgData name="Walid Ben Romdhane" userId="24d68804-1cdd-4180-98e1-a83c40455eb3" providerId="ADAL" clId="{580BC69C-7362-4B5C-8BF9-9C877121EB76}" dt="2020-10-13T11:40:30.076" v="1097" actId="478"/>
          <ac:spMkLst>
            <pc:docMk/>
            <pc:sldMk cId="490629790" sldId="480"/>
            <ac:spMk id="19" creationId="{5F1FABAA-AAB4-4DF7-81AE-4F64A20AFBE0}"/>
          </ac:spMkLst>
        </pc:spChg>
        <pc:spChg chg="del">
          <ac:chgData name="Walid Ben Romdhane" userId="24d68804-1cdd-4180-98e1-a83c40455eb3" providerId="ADAL" clId="{580BC69C-7362-4B5C-8BF9-9C877121EB76}" dt="2020-10-13T11:40:30.076" v="1097" actId="478"/>
          <ac:spMkLst>
            <pc:docMk/>
            <pc:sldMk cId="490629790" sldId="480"/>
            <ac:spMk id="20" creationId="{03AA8D43-AAB0-4ABC-BFED-06E631ED775F}"/>
          </ac:spMkLst>
        </pc:spChg>
        <pc:spChg chg="del">
          <ac:chgData name="Walid Ben Romdhane" userId="24d68804-1cdd-4180-98e1-a83c40455eb3" providerId="ADAL" clId="{580BC69C-7362-4B5C-8BF9-9C877121EB76}" dt="2020-10-13T11:40:30.076" v="1097" actId="478"/>
          <ac:spMkLst>
            <pc:docMk/>
            <pc:sldMk cId="490629790" sldId="480"/>
            <ac:spMk id="21" creationId="{3BE15C99-0D38-4187-9F5C-388F58F108F0}"/>
          </ac:spMkLst>
        </pc:spChg>
        <pc:spChg chg="del">
          <ac:chgData name="Walid Ben Romdhane" userId="24d68804-1cdd-4180-98e1-a83c40455eb3" providerId="ADAL" clId="{580BC69C-7362-4B5C-8BF9-9C877121EB76}" dt="2020-10-13T11:40:30.076" v="1097" actId="478"/>
          <ac:spMkLst>
            <pc:docMk/>
            <pc:sldMk cId="490629790" sldId="480"/>
            <ac:spMk id="22" creationId="{67DDC574-C8C6-42E1-B677-DAB3B96C019C}"/>
          </ac:spMkLst>
        </pc:spChg>
        <pc:spChg chg="del">
          <ac:chgData name="Walid Ben Romdhane" userId="24d68804-1cdd-4180-98e1-a83c40455eb3" providerId="ADAL" clId="{580BC69C-7362-4B5C-8BF9-9C877121EB76}" dt="2020-10-13T11:40:30.076" v="1097" actId="478"/>
          <ac:spMkLst>
            <pc:docMk/>
            <pc:sldMk cId="490629790" sldId="480"/>
            <ac:spMk id="23" creationId="{4994D90C-FDDD-4920-BFA3-62B401C9C2EE}"/>
          </ac:spMkLst>
        </pc:spChg>
      </pc:sldChg>
      <pc:sldChg chg="addSp delSp modSp add del">
        <pc:chgData name="Walid Ben Romdhane" userId="24d68804-1cdd-4180-98e1-a83c40455eb3" providerId="ADAL" clId="{580BC69C-7362-4B5C-8BF9-9C877121EB76}" dt="2020-10-20T10:49:15.725" v="2040" actId="2696"/>
        <pc:sldMkLst>
          <pc:docMk/>
          <pc:sldMk cId="1072657151" sldId="481"/>
        </pc:sldMkLst>
        <pc:spChg chg="add mod ord">
          <ac:chgData name="Walid Ben Romdhane" userId="24d68804-1cdd-4180-98e1-a83c40455eb3" providerId="ADAL" clId="{580BC69C-7362-4B5C-8BF9-9C877121EB76}" dt="2020-10-13T11:44:12.217" v="1179" actId="167"/>
          <ac:spMkLst>
            <pc:docMk/>
            <pc:sldMk cId="1072657151" sldId="481"/>
            <ac:spMk id="7" creationId="{9DEA70DF-EFB5-4ACE-80AC-CE44D8E6C55C}"/>
          </ac:spMkLst>
        </pc:spChg>
        <pc:spChg chg="del mod">
          <ac:chgData name="Walid Ben Romdhane" userId="24d68804-1cdd-4180-98e1-a83c40455eb3" providerId="ADAL" clId="{580BC69C-7362-4B5C-8BF9-9C877121EB76}" dt="2020-10-13T11:44:14.407" v="1180" actId="478"/>
          <ac:spMkLst>
            <pc:docMk/>
            <pc:sldMk cId="1072657151" sldId="481"/>
            <ac:spMk id="14" creationId="{55FCA8AB-73A5-4831-B5BF-1C9C5458CBC0}"/>
          </ac:spMkLst>
        </pc:spChg>
      </pc:sldChg>
      <pc:sldChg chg="addSp delSp modSp add del">
        <pc:chgData name="Walid Ben Romdhane" userId="24d68804-1cdd-4180-98e1-a83c40455eb3" providerId="ADAL" clId="{580BC69C-7362-4B5C-8BF9-9C877121EB76}" dt="2020-10-20T10:49:15.739" v="2041" actId="2696"/>
        <pc:sldMkLst>
          <pc:docMk/>
          <pc:sldMk cId="442483371" sldId="482"/>
        </pc:sldMkLst>
        <pc:spChg chg="del mod">
          <ac:chgData name="Walid Ben Romdhane" userId="24d68804-1cdd-4180-98e1-a83c40455eb3" providerId="ADAL" clId="{580BC69C-7362-4B5C-8BF9-9C877121EB76}" dt="2020-10-13T11:45:02.746" v="1205" actId="478"/>
          <ac:spMkLst>
            <pc:docMk/>
            <pc:sldMk cId="442483371" sldId="482"/>
            <ac:spMk id="7" creationId="{9DEA70DF-EFB5-4ACE-80AC-CE44D8E6C55C}"/>
          </ac:spMkLst>
        </pc:spChg>
        <pc:spChg chg="add mod">
          <ac:chgData name="Walid Ben Romdhane" userId="24d68804-1cdd-4180-98e1-a83c40455eb3" providerId="ADAL" clId="{580BC69C-7362-4B5C-8BF9-9C877121EB76}" dt="2020-10-13T11:44:59.099" v="1204" actId="1036"/>
          <ac:spMkLst>
            <pc:docMk/>
            <pc:sldMk cId="442483371" sldId="482"/>
            <ac:spMk id="8" creationId="{D9F2A493-F01D-4F85-814B-6D52D792A414}"/>
          </ac:spMkLst>
        </pc:spChg>
      </pc:sldChg>
      <pc:sldChg chg="addSp delSp modSp add del modTransition">
        <pc:chgData name="Walid Ben Romdhane" userId="24d68804-1cdd-4180-98e1-a83c40455eb3" providerId="ADAL" clId="{580BC69C-7362-4B5C-8BF9-9C877121EB76}" dt="2020-10-20T10:49:15.742" v="2042" actId="2696"/>
        <pc:sldMkLst>
          <pc:docMk/>
          <pc:sldMk cId="2373823498" sldId="483"/>
        </pc:sldMkLst>
        <pc:spChg chg="mod">
          <ac:chgData name="Walid Ben Romdhane" userId="24d68804-1cdd-4180-98e1-a83c40455eb3" providerId="ADAL" clId="{580BC69C-7362-4B5C-8BF9-9C877121EB76}" dt="2020-10-15T09:24:53.088" v="1765" actId="20577"/>
          <ac:spMkLst>
            <pc:docMk/>
            <pc:sldMk cId="2373823498" sldId="483"/>
            <ac:spMk id="2" creationId="{24448867-8795-4FF3-A40C-ECF217A8D541}"/>
          </ac:spMkLst>
        </pc:spChg>
        <pc:spChg chg="add del">
          <ac:chgData name="Walid Ben Romdhane" userId="24d68804-1cdd-4180-98e1-a83c40455eb3" providerId="ADAL" clId="{580BC69C-7362-4B5C-8BF9-9C877121EB76}" dt="2020-10-13T11:48:49.955" v="1235"/>
          <ac:spMkLst>
            <pc:docMk/>
            <pc:sldMk cId="2373823498" sldId="483"/>
            <ac:spMk id="7" creationId="{9853911D-B1FA-4257-8392-F673EA095DA3}"/>
          </ac:spMkLst>
        </pc:spChg>
        <pc:spChg chg="del">
          <ac:chgData name="Walid Ben Romdhane" userId="24d68804-1cdd-4180-98e1-a83c40455eb3" providerId="ADAL" clId="{580BC69C-7362-4B5C-8BF9-9C877121EB76}" dt="2020-10-13T11:46:36.953" v="1230" actId="478"/>
          <ac:spMkLst>
            <pc:docMk/>
            <pc:sldMk cId="2373823498" sldId="483"/>
            <ac:spMk id="8" creationId="{D9F2A493-F01D-4F85-814B-6D52D792A414}"/>
          </ac:spMkLst>
        </pc:spChg>
        <pc:spChg chg="del">
          <ac:chgData name="Walid Ben Romdhane" userId="24d68804-1cdd-4180-98e1-a83c40455eb3" providerId="ADAL" clId="{580BC69C-7362-4B5C-8BF9-9C877121EB76}" dt="2020-10-13T11:46:36.953" v="1230" actId="478"/>
          <ac:spMkLst>
            <pc:docMk/>
            <pc:sldMk cId="2373823498" sldId="483"/>
            <ac:spMk id="12" creationId="{007EB66D-2B0F-4685-ACB3-FDD6B89595CD}"/>
          </ac:spMkLst>
        </pc:spChg>
        <pc:spChg chg="del">
          <ac:chgData name="Walid Ben Romdhane" userId="24d68804-1cdd-4180-98e1-a83c40455eb3" providerId="ADAL" clId="{580BC69C-7362-4B5C-8BF9-9C877121EB76}" dt="2020-10-13T11:46:36.953" v="1230" actId="478"/>
          <ac:spMkLst>
            <pc:docMk/>
            <pc:sldMk cId="2373823498" sldId="483"/>
            <ac:spMk id="13" creationId="{8BA55267-3AE5-4A4D-B246-EF56FF6D99E0}"/>
          </ac:spMkLst>
        </pc:spChg>
        <pc:spChg chg="del">
          <ac:chgData name="Walid Ben Romdhane" userId="24d68804-1cdd-4180-98e1-a83c40455eb3" providerId="ADAL" clId="{580BC69C-7362-4B5C-8BF9-9C877121EB76}" dt="2020-10-13T11:46:36.953" v="1230" actId="478"/>
          <ac:spMkLst>
            <pc:docMk/>
            <pc:sldMk cId="2373823498" sldId="483"/>
            <ac:spMk id="15" creationId="{692117A6-7280-4EB6-BC72-2A1F5D3250A4}"/>
          </ac:spMkLst>
        </pc:spChg>
      </pc:sldChg>
      <pc:sldChg chg="addSp delSp modSp add del delAnim modAnim">
        <pc:chgData name="Walid Ben Romdhane" userId="24d68804-1cdd-4180-98e1-a83c40455eb3" providerId="ADAL" clId="{580BC69C-7362-4B5C-8BF9-9C877121EB76}" dt="2020-10-14T08:43:01.897" v="1520" actId="2696"/>
        <pc:sldMkLst>
          <pc:docMk/>
          <pc:sldMk cId="3380438266" sldId="484"/>
        </pc:sldMkLst>
        <pc:spChg chg="add mod">
          <ac:chgData name="Walid Ben Romdhane" userId="24d68804-1cdd-4180-98e1-a83c40455eb3" providerId="ADAL" clId="{580BC69C-7362-4B5C-8BF9-9C877121EB76}" dt="2020-10-13T11:49:32.552" v="1274"/>
          <ac:spMkLst>
            <pc:docMk/>
            <pc:sldMk cId="3380438266" sldId="484"/>
            <ac:spMk id="3" creationId="{2C016AAB-5AE7-4596-BC40-19E3DF3B4EF9}"/>
          </ac:spMkLst>
        </pc:spChg>
        <pc:spChg chg="add mod">
          <ac:chgData name="Walid Ben Romdhane" userId="24d68804-1cdd-4180-98e1-a83c40455eb3" providerId="ADAL" clId="{580BC69C-7362-4B5C-8BF9-9C877121EB76}" dt="2020-10-13T11:50:14.749" v="1292" actId="1076"/>
          <ac:spMkLst>
            <pc:docMk/>
            <pc:sldMk cId="3380438266" sldId="484"/>
            <ac:spMk id="4" creationId="{CD04DFE3-B00E-4041-815B-C20551D698F9}"/>
          </ac:spMkLst>
        </pc:spChg>
        <pc:spChg chg="mod">
          <ac:chgData name="Walid Ben Romdhane" userId="24d68804-1cdd-4180-98e1-a83c40455eb3" providerId="ADAL" clId="{580BC69C-7362-4B5C-8BF9-9C877121EB76}" dt="2020-10-13T11:50:11.053" v="1291" actId="208"/>
          <ac:spMkLst>
            <pc:docMk/>
            <pc:sldMk cId="3380438266" sldId="484"/>
            <ac:spMk id="6" creationId="{D64D0F7E-F23B-46A4-8958-65528528509A}"/>
          </ac:spMkLst>
        </pc:spChg>
        <pc:spChg chg="mod">
          <ac:chgData name="Walid Ben Romdhane" userId="24d68804-1cdd-4180-98e1-a83c40455eb3" providerId="ADAL" clId="{580BC69C-7362-4B5C-8BF9-9C877121EB76}" dt="2020-10-13T11:50:11.053" v="1291" actId="208"/>
          <ac:spMkLst>
            <pc:docMk/>
            <pc:sldMk cId="3380438266" sldId="484"/>
            <ac:spMk id="7" creationId="{AD9B7885-87E2-4C4E-B990-35820E7D6146}"/>
          </ac:spMkLst>
        </pc:spChg>
        <pc:spChg chg="add del mod">
          <ac:chgData name="Walid Ben Romdhane" userId="24d68804-1cdd-4180-98e1-a83c40455eb3" providerId="ADAL" clId="{580BC69C-7362-4B5C-8BF9-9C877121EB76}" dt="2020-10-14T08:41:23.129" v="1505" actId="478"/>
          <ac:spMkLst>
            <pc:docMk/>
            <pc:sldMk cId="3380438266" sldId="484"/>
            <ac:spMk id="8" creationId="{393FF259-80C9-4403-BD85-AB94F1D3E2B9}"/>
          </ac:spMkLst>
        </pc:spChg>
        <pc:spChg chg="add del mod">
          <ac:chgData name="Walid Ben Romdhane" userId="24d68804-1cdd-4180-98e1-a83c40455eb3" providerId="ADAL" clId="{580BC69C-7362-4B5C-8BF9-9C877121EB76}" dt="2020-10-14T08:41:23.129" v="1505" actId="478"/>
          <ac:spMkLst>
            <pc:docMk/>
            <pc:sldMk cId="3380438266" sldId="484"/>
            <ac:spMk id="9" creationId="{99496A03-8E1E-49EB-9975-5FABEECE297D}"/>
          </ac:spMkLst>
        </pc:spChg>
        <pc:spChg chg="add del mod">
          <ac:chgData name="Walid Ben Romdhane" userId="24d68804-1cdd-4180-98e1-a83c40455eb3" providerId="ADAL" clId="{580BC69C-7362-4B5C-8BF9-9C877121EB76}" dt="2020-10-14T08:41:23.129" v="1505" actId="478"/>
          <ac:spMkLst>
            <pc:docMk/>
            <pc:sldMk cId="3380438266" sldId="484"/>
            <ac:spMk id="10" creationId="{E08B93C0-A1E4-4CAE-91A0-EFFD5850FE04}"/>
          </ac:spMkLst>
        </pc:spChg>
        <pc:spChg chg="add del mod">
          <ac:chgData name="Walid Ben Romdhane" userId="24d68804-1cdd-4180-98e1-a83c40455eb3" providerId="ADAL" clId="{580BC69C-7362-4B5C-8BF9-9C877121EB76}" dt="2020-10-14T08:41:23.129" v="1505" actId="478"/>
          <ac:spMkLst>
            <pc:docMk/>
            <pc:sldMk cId="3380438266" sldId="484"/>
            <ac:spMk id="11" creationId="{D327383F-C415-423B-8953-E3AD9884EA05}"/>
          </ac:spMkLst>
        </pc:spChg>
        <pc:spChg chg="add mod">
          <ac:chgData name="Walid Ben Romdhane" userId="24d68804-1cdd-4180-98e1-a83c40455eb3" providerId="ADAL" clId="{580BC69C-7362-4B5C-8BF9-9C877121EB76}" dt="2020-10-13T11:53:49.727" v="1358" actId="1076"/>
          <ac:spMkLst>
            <pc:docMk/>
            <pc:sldMk cId="3380438266" sldId="484"/>
            <ac:spMk id="12" creationId="{ED02D247-7094-4EDE-A78D-E3191F2EF5F1}"/>
          </ac:spMkLst>
        </pc:spChg>
        <pc:spChg chg="add mod">
          <ac:chgData name="Walid Ben Romdhane" userId="24d68804-1cdd-4180-98e1-a83c40455eb3" providerId="ADAL" clId="{580BC69C-7362-4B5C-8BF9-9C877121EB76}" dt="2020-10-13T11:53:49.727" v="1358" actId="1076"/>
          <ac:spMkLst>
            <pc:docMk/>
            <pc:sldMk cId="3380438266" sldId="484"/>
            <ac:spMk id="13" creationId="{BC7BD699-7E17-4891-987A-90CA26FF4D52}"/>
          </ac:spMkLst>
        </pc:spChg>
        <pc:spChg chg="add mod">
          <ac:chgData name="Walid Ben Romdhane" userId="24d68804-1cdd-4180-98e1-a83c40455eb3" providerId="ADAL" clId="{580BC69C-7362-4B5C-8BF9-9C877121EB76}" dt="2020-10-13T11:53:49.727" v="1358" actId="1076"/>
          <ac:spMkLst>
            <pc:docMk/>
            <pc:sldMk cId="3380438266" sldId="484"/>
            <ac:spMk id="14" creationId="{F6E9D9B9-57BB-49FD-81F0-C17AB82D83C7}"/>
          </ac:spMkLst>
        </pc:spChg>
        <pc:spChg chg="add">
          <ac:chgData name="Walid Ben Romdhane" userId="24d68804-1cdd-4180-98e1-a83c40455eb3" providerId="ADAL" clId="{580BC69C-7362-4B5C-8BF9-9C877121EB76}" dt="2020-10-14T08:41:23.434" v="1506"/>
          <ac:spMkLst>
            <pc:docMk/>
            <pc:sldMk cId="3380438266" sldId="484"/>
            <ac:spMk id="17" creationId="{2415495D-2704-4353-A92D-2A5AF2E9FF26}"/>
          </ac:spMkLst>
        </pc:spChg>
        <pc:spChg chg="add del mod">
          <ac:chgData name="Walid Ben Romdhane" userId="24d68804-1cdd-4180-98e1-a83c40455eb3" providerId="ADAL" clId="{580BC69C-7362-4B5C-8BF9-9C877121EB76}" dt="2020-10-14T08:41:23.129" v="1505" actId="478"/>
          <ac:spMkLst>
            <pc:docMk/>
            <pc:sldMk cId="3380438266" sldId="484"/>
            <ac:spMk id="18" creationId="{A493EE6B-0BFB-42FF-A706-B22A42AECA02}"/>
          </ac:spMkLst>
        </pc:spChg>
        <pc:spChg chg="add mod">
          <ac:chgData name="Walid Ben Romdhane" userId="24d68804-1cdd-4180-98e1-a83c40455eb3" providerId="ADAL" clId="{580BC69C-7362-4B5C-8BF9-9C877121EB76}" dt="2020-10-13T11:59:29.351" v="1399" actId="1076"/>
          <ac:spMkLst>
            <pc:docMk/>
            <pc:sldMk cId="3380438266" sldId="484"/>
            <ac:spMk id="19" creationId="{F517AF5B-9D7F-4766-B7BA-8027CC855DA2}"/>
          </ac:spMkLst>
        </pc:spChg>
        <pc:spChg chg="add">
          <ac:chgData name="Walid Ben Romdhane" userId="24d68804-1cdd-4180-98e1-a83c40455eb3" providerId="ADAL" clId="{580BC69C-7362-4B5C-8BF9-9C877121EB76}" dt="2020-10-14T08:41:23.434" v="1506"/>
          <ac:spMkLst>
            <pc:docMk/>
            <pc:sldMk cId="3380438266" sldId="484"/>
            <ac:spMk id="20" creationId="{9D132CED-F46A-4192-A469-39E8D253E9A9}"/>
          </ac:spMkLst>
        </pc:spChg>
        <pc:spChg chg="add">
          <ac:chgData name="Walid Ben Romdhane" userId="24d68804-1cdd-4180-98e1-a83c40455eb3" providerId="ADAL" clId="{580BC69C-7362-4B5C-8BF9-9C877121EB76}" dt="2020-10-14T08:41:23.434" v="1506"/>
          <ac:spMkLst>
            <pc:docMk/>
            <pc:sldMk cId="3380438266" sldId="484"/>
            <ac:spMk id="21" creationId="{9D739D0C-FE83-4E90-B48C-E5AA84C2D765}"/>
          </ac:spMkLst>
        </pc:spChg>
        <pc:spChg chg="add">
          <ac:chgData name="Walid Ben Romdhane" userId="24d68804-1cdd-4180-98e1-a83c40455eb3" providerId="ADAL" clId="{580BC69C-7362-4B5C-8BF9-9C877121EB76}" dt="2020-10-14T08:41:23.434" v="1506"/>
          <ac:spMkLst>
            <pc:docMk/>
            <pc:sldMk cId="3380438266" sldId="484"/>
            <ac:spMk id="22" creationId="{6B2D5A27-E8CD-4E29-9BBC-29E0A1327DEB}"/>
          </ac:spMkLst>
        </pc:spChg>
        <pc:spChg chg="add">
          <ac:chgData name="Walid Ben Romdhane" userId="24d68804-1cdd-4180-98e1-a83c40455eb3" providerId="ADAL" clId="{580BC69C-7362-4B5C-8BF9-9C877121EB76}" dt="2020-10-14T08:41:23.434" v="1506"/>
          <ac:spMkLst>
            <pc:docMk/>
            <pc:sldMk cId="3380438266" sldId="484"/>
            <ac:spMk id="23" creationId="{41AEAC67-0A8C-424D-B248-8597FBD8A959}"/>
          </ac:spMkLst>
        </pc:spChg>
        <pc:grpChg chg="add mod">
          <ac:chgData name="Walid Ben Romdhane" userId="24d68804-1cdd-4180-98e1-a83c40455eb3" providerId="ADAL" clId="{580BC69C-7362-4B5C-8BF9-9C877121EB76}" dt="2020-10-13T11:50:05.247" v="1289" actId="14100"/>
          <ac:grpSpMkLst>
            <pc:docMk/>
            <pc:sldMk cId="3380438266" sldId="484"/>
            <ac:grpSpMk id="5" creationId="{9645D3DC-BD7A-4778-8055-9ECAD855F48E}"/>
          </ac:grpSpMkLst>
        </pc:grpChg>
        <pc:grpChg chg="add del mod">
          <ac:chgData name="Walid Ben Romdhane" userId="24d68804-1cdd-4180-98e1-a83c40455eb3" providerId="ADAL" clId="{580BC69C-7362-4B5C-8BF9-9C877121EB76}" dt="2020-10-13T11:54:12.072" v="1366" actId="478"/>
          <ac:grpSpMkLst>
            <pc:docMk/>
            <pc:sldMk cId="3380438266" sldId="484"/>
            <ac:grpSpMk id="15" creationId="{5C65886A-0C63-4F3E-B2FC-FA5D403E9640}"/>
          </ac:grpSpMkLst>
        </pc:grpChg>
      </pc:sldChg>
      <pc:sldChg chg="addSp delSp modSp add del delAnim modAnim">
        <pc:chgData name="Walid Ben Romdhane" userId="24d68804-1cdd-4180-98e1-a83c40455eb3" providerId="ADAL" clId="{580BC69C-7362-4B5C-8BF9-9C877121EB76}" dt="2020-10-20T10:49:15.745" v="2043" actId="2696"/>
        <pc:sldMkLst>
          <pc:docMk/>
          <pc:sldMk cId="144416985" sldId="485"/>
        </pc:sldMkLst>
        <pc:spChg chg="mod">
          <ac:chgData name="Walid Ben Romdhane" userId="24d68804-1cdd-4180-98e1-a83c40455eb3" providerId="ADAL" clId="{580BC69C-7362-4B5C-8BF9-9C877121EB76}" dt="2020-10-15T09:25:13.436" v="1766" actId="313"/>
          <ac:spMkLst>
            <pc:docMk/>
            <pc:sldMk cId="144416985" sldId="485"/>
            <ac:spMk id="2" creationId="{24448867-8795-4FF3-A40C-ECF217A8D541}"/>
          </ac:spMkLst>
        </pc:spChg>
        <pc:spChg chg="mod">
          <ac:chgData name="Walid Ben Romdhane" userId="24d68804-1cdd-4180-98e1-a83c40455eb3" providerId="ADAL" clId="{580BC69C-7362-4B5C-8BF9-9C877121EB76}" dt="2020-10-14T08:38:02.055" v="1489" actId="1076"/>
          <ac:spMkLst>
            <pc:docMk/>
            <pc:sldMk cId="144416985" sldId="485"/>
            <ac:spMk id="9" creationId="{99496A03-8E1E-49EB-9975-5FABEECE297D}"/>
          </ac:spMkLst>
        </pc:spChg>
        <pc:spChg chg="mod">
          <ac:chgData name="Walid Ben Romdhane" userId="24d68804-1cdd-4180-98e1-a83c40455eb3" providerId="ADAL" clId="{580BC69C-7362-4B5C-8BF9-9C877121EB76}" dt="2020-10-16T07:19:02.800" v="1873" actId="1076"/>
          <ac:spMkLst>
            <pc:docMk/>
            <pc:sldMk cId="144416985" sldId="485"/>
            <ac:spMk id="10" creationId="{E08B93C0-A1E4-4CAE-91A0-EFFD5850FE04}"/>
          </ac:spMkLst>
        </pc:spChg>
        <pc:spChg chg="mod">
          <ac:chgData name="Walid Ben Romdhane" userId="24d68804-1cdd-4180-98e1-a83c40455eb3" providerId="ADAL" clId="{580BC69C-7362-4B5C-8BF9-9C877121EB76}" dt="2020-10-16T07:17:12.189" v="1863" actId="1076"/>
          <ac:spMkLst>
            <pc:docMk/>
            <pc:sldMk cId="144416985" sldId="485"/>
            <ac:spMk id="18" creationId="{A493EE6B-0BFB-42FF-A706-B22A42AECA02}"/>
          </ac:spMkLst>
        </pc:spChg>
        <pc:spChg chg="add del mod">
          <ac:chgData name="Walid Ben Romdhane" userId="24d68804-1cdd-4180-98e1-a83c40455eb3" providerId="ADAL" clId="{580BC69C-7362-4B5C-8BF9-9C877121EB76}" dt="2020-10-13T15:53:02.635" v="1474" actId="478"/>
          <ac:spMkLst>
            <pc:docMk/>
            <pc:sldMk cId="144416985" sldId="485"/>
            <ac:spMk id="27" creationId="{CE4F3B95-D971-4BD0-AE29-8447625DBF04}"/>
          </ac:spMkLst>
        </pc:spChg>
        <pc:spChg chg="add del mod">
          <ac:chgData name="Walid Ben Romdhane" userId="24d68804-1cdd-4180-98e1-a83c40455eb3" providerId="ADAL" clId="{580BC69C-7362-4B5C-8BF9-9C877121EB76}" dt="2020-10-13T15:53:02.635" v="1474" actId="478"/>
          <ac:spMkLst>
            <pc:docMk/>
            <pc:sldMk cId="144416985" sldId="485"/>
            <ac:spMk id="32" creationId="{67627B0A-9DB7-45E6-B9D3-0D48B6038E69}"/>
          </ac:spMkLst>
        </pc:spChg>
        <pc:picChg chg="add del mod">
          <ac:chgData name="Walid Ben Romdhane" userId="24d68804-1cdd-4180-98e1-a83c40455eb3" providerId="ADAL" clId="{580BC69C-7362-4B5C-8BF9-9C877121EB76}" dt="2020-10-14T08:43:11.053" v="1535" actId="478"/>
          <ac:picMkLst>
            <pc:docMk/>
            <pc:sldMk cId="144416985" sldId="485"/>
            <ac:picMk id="15" creationId="{4FF57279-6DC8-467F-A102-2B650D601E45}"/>
          </ac:picMkLst>
        </pc:picChg>
        <pc:cxnChg chg="add del mod">
          <ac:chgData name="Walid Ben Romdhane" userId="24d68804-1cdd-4180-98e1-a83c40455eb3" providerId="ADAL" clId="{580BC69C-7362-4B5C-8BF9-9C877121EB76}" dt="2020-10-13T15:48:47.582" v="1402" actId="478"/>
          <ac:cxnSpMkLst>
            <pc:docMk/>
            <pc:sldMk cId="144416985" sldId="485"/>
            <ac:cxnSpMk id="16" creationId="{369B7FAF-9221-4A49-943D-62885FDF56B8}"/>
          </ac:cxnSpMkLst>
        </pc:cxnChg>
        <pc:cxnChg chg="add del mod">
          <ac:chgData name="Walid Ben Romdhane" userId="24d68804-1cdd-4180-98e1-a83c40455eb3" providerId="ADAL" clId="{580BC69C-7362-4B5C-8BF9-9C877121EB76}" dt="2020-10-13T15:53:02.635" v="1474" actId="478"/>
          <ac:cxnSpMkLst>
            <pc:docMk/>
            <pc:sldMk cId="144416985" sldId="485"/>
            <ac:cxnSpMk id="20" creationId="{6736AD8B-2DED-4139-B32F-4F2A970963D7}"/>
          </ac:cxnSpMkLst>
        </pc:cxnChg>
        <pc:cxnChg chg="add del mod">
          <ac:chgData name="Walid Ben Romdhane" userId="24d68804-1cdd-4180-98e1-a83c40455eb3" providerId="ADAL" clId="{580BC69C-7362-4B5C-8BF9-9C877121EB76}" dt="2020-10-13T15:53:02.635" v="1474" actId="478"/>
          <ac:cxnSpMkLst>
            <pc:docMk/>
            <pc:sldMk cId="144416985" sldId="485"/>
            <ac:cxnSpMk id="22" creationId="{E5694F8A-FB00-434E-8A65-E3BAF15BEBD8}"/>
          </ac:cxnSpMkLst>
        </pc:cxnChg>
      </pc:sldChg>
      <pc:sldChg chg="modSp add del modAnim">
        <pc:chgData name="Walid Ben Romdhane" userId="24d68804-1cdd-4180-98e1-a83c40455eb3" providerId="ADAL" clId="{580BC69C-7362-4B5C-8BF9-9C877121EB76}" dt="2020-10-20T10:49:15.756" v="2044" actId="2696"/>
        <pc:sldMkLst>
          <pc:docMk/>
          <pc:sldMk cId="182111714" sldId="486"/>
        </pc:sldMkLst>
        <pc:spChg chg="mod">
          <ac:chgData name="Walid Ben Romdhane" userId="24d68804-1cdd-4180-98e1-a83c40455eb3" providerId="ADAL" clId="{580BC69C-7362-4B5C-8BF9-9C877121EB76}" dt="2020-10-15T09:25:14.760" v="1767" actId="313"/>
          <ac:spMkLst>
            <pc:docMk/>
            <pc:sldMk cId="182111714" sldId="486"/>
            <ac:spMk id="2" creationId="{24448867-8795-4FF3-A40C-ECF217A8D541}"/>
          </ac:spMkLst>
        </pc:spChg>
      </pc:sldChg>
      <pc:sldChg chg="modSp add del modTransition modAnim">
        <pc:chgData name="Walid Ben Romdhane" userId="24d68804-1cdd-4180-98e1-a83c40455eb3" providerId="ADAL" clId="{580BC69C-7362-4B5C-8BF9-9C877121EB76}" dt="2020-10-20T10:49:15.759" v="2045" actId="2696"/>
        <pc:sldMkLst>
          <pc:docMk/>
          <pc:sldMk cId="1208931234" sldId="487"/>
        </pc:sldMkLst>
        <pc:spChg chg="mod">
          <ac:chgData name="Walid Ben Romdhane" userId="24d68804-1cdd-4180-98e1-a83c40455eb3" providerId="ADAL" clId="{580BC69C-7362-4B5C-8BF9-9C877121EB76}" dt="2020-10-15T09:25:15.550" v="1768" actId="313"/>
          <ac:spMkLst>
            <pc:docMk/>
            <pc:sldMk cId="1208931234" sldId="487"/>
            <ac:spMk id="2" creationId="{24448867-8795-4FF3-A40C-ECF217A8D541}"/>
          </ac:spMkLst>
        </pc:spChg>
      </pc:sldChg>
      <pc:sldChg chg="modSp add del">
        <pc:chgData name="Walid Ben Romdhane" userId="24d68804-1cdd-4180-98e1-a83c40455eb3" providerId="ADAL" clId="{580BC69C-7362-4B5C-8BF9-9C877121EB76}" dt="2020-10-20T10:49:15.762" v="2046" actId="2696"/>
        <pc:sldMkLst>
          <pc:docMk/>
          <pc:sldMk cId="3420999359" sldId="488"/>
        </pc:sldMkLst>
        <pc:spChg chg="mod">
          <ac:chgData name="Walid Ben Romdhane" userId="24d68804-1cdd-4180-98e1-a83c40455eb3" providerId="ADAL" clId="{580BC69C-7362-4B5C-8BF9-9C877121EB76}" dt="2020-10-15T09:25:16.389" v="1769" actId="313"/>
          <ac:spMkLst>
            <pc:docMk/>
            <pc:sldMk cId="3420999359" sldId="488"/>
            <ac:spMk id="2" creationId="{24448867-8795-4FF3-A40C-ECF217A8D541}"/>
          </ac:spMkLst>
        </pc:spChg>
      </pc:sldChg>
      <pc:sldChg chg="modSp add del">
        <pc:chgData name="Walid Ben Romdhane" userId="24d68804-1cdd-4180-98e1-a83c40455eb3" providerId="ADAL" clId="{580BC69C-7362-4B5C-8BF9-9C877121EB76}" dt="2020-10-20T10:49:15.772" v="2047" actId="2696"/>
        <pc:sldMkLst>
          <pc:docMk/>
          <pc:sldMk cId="780306675" sldId="489"/>
        </pc:sldMkLst>
        <pc:spChg chg="mod">
          <ac:chgData name="Walid Ben Romdhane" userId="24d68804-1cdd-4180-98e1-a83c40455eb3" providerId="ADAL" clId="{580BC69C-7362-4B5C-8BF9-9C877121EB76}" dt="2020-10-15T09:25:17.246" v="1770" actId="313"/>
          <ac:spMkLst>
            <pc:docMk/>
            <pc:sldMk cId="780306675" sldId="489"/>
            <ac:spMk id="2" creationId="{24448867-8795-4FF3-A40C-ECF217A8D541}"/>
          </ac:spMkLst>
        </pc:spChg>
      </pc:sldChg>
      <pc:sldChg chg="modSp add del">
        <pc:chgData name="Walid Ben Romdhane" userId="24d68804-1cdd-4180-98e1-a83c40455eb3" providerId="ADAL" clId="{580BC69C-7362-4B5C-8BF9-9C877121EB76}" dt="2020-10-20T10:49:15.775" v="2048" actId="2696"/>
        <pc:sldMkLst>
          <pc:docMk/>
          <pc:sldMk cId="2415679610" sldId="490"/>
        </pc:sldMkLst>
        <pc:spChg chg="mod">
          <ac:chgData name="Walid Ben Romdhane" userId="24d68804-1cdd-4180-98e1-a83c40455eb3" providerId="ADAL" clId="{580BC69C-7362-4B5C-8BF9-9C877121EB76}" dt="2020-10-15T09:25:18.362" v="1771" actId="313"/>
          <ac:spMkLst>
            <pc:docMk/>
            <pc:sldMk cId="2415679610" sldId="490"/>
            <ac:spMk id="2" creationId="{24448867-8795-4FF3-A40C-ECF217A8D541}"/>
          </ac:spMkLst>
        </pc:spChg>
      </pc:sldChg>
      <pc:sldChg chg="modSp add del">
        <pc:chgData name="Walid Ben Romdhane" userId="24d68804-1cdd-4180-98e1-a83c40455eb3" providerId="ADAL" clId="{580BC69C-7362-4B5C-8BF9-9C877121EB76}" dt="2020-10-20T10:49:15.779" v="2049" actId="2696"/>
        <pc:sldMkLst>
          <pc:docMk/>
          <pc:sldMk cId="165408988" sldId="491"/>
        </pc:sldMkLst>
        <pc:spChg chg="mod">
          <ac:chgData name="Walid Ben Romdhane" userId="24d68804-1cdd-4180-98e1-a83c40455eb3" providerId="ADAL" clId="{580BC69C-7362-4B5C-8BF9-9C877121EB76}" dt="2020-10-15T09:25:19.651" v="1772" actId="313"/>
          <ac:spMkLst>
            <pc:docMk/>
            <pc:sldMk cId="165408988" sldId="491"/>
            <ac:spMk id="2" creationId="{24448867-8795-4FF3-A40C-ECF217A8D541}"/>
          </ac:spMkLst>
        </pc:spChg>
      </pc:sldChg>
      <pc:sldChg chg="modSp add del modTransition modAnim">
        <pc:chgData name="Walid Ben Romdhane" userId="24d68804-1cdd-4180-98e1-a83c40455eb3" providerId="ADAL" clId="{580BC69C-7362-4B5C-8BF9-9C877121EB76}" dt="2020-10-20T10:49:15.789" v="2050" actId="2696"/>
        <pc:sldMkLst>
          <pc:docMk/>
          <pc:sldMk cId="2528442042" sldId="492"/>
        </pc:sldMkLst>
        <pc:picChg chg="mod modCrop">
          <ac:chgData name="Walid Ben Romdhane" userId="24d68804-1cdd-4180-98e1-a83c40455eb3" providerId="ADAL" clId="{580BC69C-7362-4B5C-8BF9-9C877121EB76}" dt="2020-10-16T07:21:31.359" v="1879" actId="1076"/>
          <ac:picMkLst>
            <pc:docMk/>
            <pc:sldMk cId="2528442042" sldId="492"/>
            <ac:picMk id="4" creationId="{26F79F4C-1579-4F68-B661-DD601C82DCF6}"/>
          </ac:picMkLst>
        </pc:picChg>
      </pc:sldChg>
      <pc:sldChg chg="modSp add del modAnim">
        <pc:chgData name="Walid Ben Romdhane" userId="24d68804-1cdd-4180-98e1-a83c40455eb3" providerId="ADAL" clId="{580BC69C-7362-4B5C-8BF9-9C877121EB76}" dt="2020-10-20T10:49:15.793" v="2051" actId="2696"/>
        <pc:sldMkLst>
          <pc:docMk/>
          <pc:sldMk cId="936729763" sldId="493"/>
        </pc:sldMkLst>
        <pc:spChg chg="mod">
          <ac:chgData name="Walid Ben Romdhane" userId="24d68804-1cdd-4180-98e1-a83c40455eb3" providerId="ADAL" clId="{580BC69C-7362-4B5C-8BF9-9C877121EB76}" dt="2020-10-16T07:23:15.312" v="1893" actId="20577"/>
          <ac:spMkLst>
            <pc:docMk/>
            <pc:sldMk cId="936729763" sldId="493"/>
            <ac:spMk id="2" creationId="{092D5EBE-D816-48C2-925A-DF0C998F395B}"/>
          </ac:spMkLst>
        </pc:spChg>
      </pc:sldChg>
      <pc:sldChg chg="modSp add del">
        <pc:chgData name="Walid Ben Romdhane" userId="24d68804-1cdd-4180-98e1-a83c40455eb3" providerId="ADAL" clId="{580BC69C-7362-4B5C-8BF9-9C877121EB76}" dt="2020-10-20T10:49:15.796" v="2052" actId="2696"/>
        <pc:sldMkLst>
          <pc:docMk/>
          <pc:sldMk cId="1276915495" sldId="494"/>
        </pc:sldMkLst>
        <pc:spChg chg="mod">
          <ac:chgData name="Walid Ben Romdhane" userId="24d68804-1cdd-4180-98e1-a83c40455eb3" providerId="ADAL" clId="{580BC69C-7362-4B5C-8BF9-9C877121EB76}" dt="2020-10-15T09:26:35.587" v="1773" actId="313"/>
          <ac:spMkLst>
            <pc:docMk/>
            <pc:sldMk cId="1276915495" sldId="494"/>
            <ac:spMk id="2" creationId="{092D5EBE-D816-48C2-925A-DF0C998F395B}"/>
          </ac:spMkLst>
        </pc:spChg>
      </pc:sldChg>
      <pc:sldChg chg="modSp add del">
        <pc:chgData name="Walid Ben Romdhane" userId="24d68804-1cdd-4180-98e1-a83c40455eb3" providerId="ADAL" clId="{580BC69C-7362-4B5C-8BF9-9C877121EB76}" dt="2020-10-20T10:49:15.809" v="2054" actId="2696"/>
        <pc:sldMkLst>
          <pc:docMk/>
          <pc:sldMk cId="471246080" sldId="495"/>
        </pc:sldMkLst>
        <pc:spChg chg="mod">
          <ac:chgData name="Walid Ben Romdhane" userId="24d68804-1cdd-4180-98e1-a83c40455eb3" providerId="ADAL" clId="{580BC69C-7362-4B5C-8BF9-9C877121EB76}" dt="2020-10-15T09:26:37.930" v="1775" actId="313"/>
          <ac:spMkLst>
            <pc:docMk/>
            <pc:sldMk cId="471246080" sldId="495"/>
            <ac:spMk id="2" creationId="{092D5EBE-D816-48C2-925A-DF0C998F395B}"/>
          </ac:spMkLst>
        </pc:spChg>
      </pc:sldChg>
      <pc:sldChg chg="addSp delSp modSp del delAnim modAnim">
        <pc:chgData name="Walid Ben Romdhane" userId="24d68804-1cdd-4180-98e1-a83c40455eb3" providerId="ADAL" clId="{580BC69C-7362-4B5C-8BF9-9C877121EB76}" dt="2020-10-15T19:40:03.343" v="1811" actId="2696"/>
        <pc:sldMkLst>
          <pc:docMk/>
          <pc:sldMk cId="853316126" sldId="496"/>
        </pc:sldMkLst>
        <pc:picChg chg="add del mod ord modCrop">
          <ac:chgData name="Walid Ben Romdhane" userId="24d68804-1cdd-4180-98e1-a83c40455eb3" providerId="ADAL" clId="{580BC69C-7362-4B5C-8BF9-9C877121EB76}" dt="2020-10-15T09:28:36.898" v="1803" actId="478"/>
          <ac:picMkLst>
            <pc:docMk/>
            <pc:sldMk cId="853316126" sldId="496"/>
            <ac:picMk id="3" creationId="{FD03D1FA-2229-4C23-B2A1-B11EAFB0F5F0}"/>
          </ac:picMkLst>
        </pc:picChg>
        <pc:picChg chg="add del mod ord">
          <ac:chgData name="Walid Ben Romdhane" userId="24d68804-1cdd-4180-98e1-a83c40455eb3" providerId="ADAL" clId="{580BC69C-7362-4B5C-8BF9-9C877121EB76}" dt="2020-10-15T09:29:10.454" v="1807" actId="478"/>
          <ac:picMkLst>
            <pc:docMk/>
            <pc:sldMk cId="853316126" sldId="496"/>
            <ac:picMk id="4" creationId="{D79B8D48-FF3F-4EF2-A861-F4E115ABD327}"/>
          </ac:picMkLst>
        </pc:picChg>
        <pc:picChg chg="add mod">
          <ac:chgData name="Walid Ben Romdhane" userId="24d68804-1cdd-4180-98e1-a83c40455eb3" providerId="ADAL" clId="{580BC69C-7362-4B5C-8BF9-9C877121EB76}" dt="2020-10-15T09:36:20.484" v="1808"/>
          <ac:picMkLst>
            <pc:docMk/>
            <pc:sldMk cId="853316126" sldId="496"/>
            <ac:picMk id="5" creationId="{B2D4CCBA-2BD4-4861-BC5C-B19AB15437D4}"/>
          </ac:picMkLst>
        </pc:picChg>
      </pc:sldChg>
      <pc:sldChg chg="addSp delSp modSp ord modTransition">
        <pc:chgData name="Walid Ben Romdhane" userId="24d68804-1cdd-4180-98e1-a83c40455eb3" providerId="ADAL" clId="{580BC69C-7362-4B5C-8BF9-9C877121EB76}" dt="2020-10-16T07:29:07.945" v="1916" actId="478"/>
        <pc:sldMkLst>
          <pc:docMk/>
          <pc:sldMk cId="2793111240" sldId="497"/>
        </pc:sldMkLst>
        <pc:graphicFrameChg chg="add del mod modGraphic">
          <ac:chgData name="Walid Ben Romdhane" userId="24d68804-1cdd-4180-98e1-a83c40455eb3" providerId="ADAL" clId="{580BC69C-7362-4B5C-8BF9-9C877121EB76}" dt="2020-10-16T07:29:07.945" v="1916" actId="478"/>
          <ac:graphicFrameMkLst>
            <pc:docMk/>
            <pc:sldMk cId="2793111240" sldId="497"/>
            <ac:graphicFrameMk id="4" creationId="{4FFD80A3-6777-461E-9790-C4DCCD33200A}"/>
          </ac:graphicFrameMkLst>
        </pc:graphicFrameChg>
        <pc:graphicFrameChg chg="add mod ord modGraphic">
          <ac:chgData name="Walid Ben Romdhane" userId="24d68804-1cdd-4180-98e1-a83c40455eb3" providerId="ADAL" clId="{580BC69C-7362-4B5C-8BF9-9C877121EB76}" dt="2020-10-16T07:29:06.260" v="1915" actId="167"/>
          <ac:graphicFrameMkLst>
            <pc:docMk/>
            <pc:sldMk cId="2793111240" sldId="497"/>
            <ac:graphicFrameMk id="5" creationId="{89B4F4D1-DDC9-4DAA-B6A6-1F08B921452E}"/>
          </ac:graphicFrameMkLst>
        </pc:graphicFrameChg>
        <pc:graphicFrameChg chg="add mod modGraphic">
          <ac:chgData name="Walid Ben Romdhane" userId="24d68804-1cdd-4180-98e1-a83c40455eb3" providerId="ADAL" clId="{580BC69C-7362-4B5C-8BF9-9C877121EB76}" dt="2020-10-15T19:47:40.071" v="1817" actId="1076"/>
          <ac:graphicFrameMkLst>
            <pc:docMk/>
            <pc:sldMk cId="2793111240" sldId="497"/>
            <ac:graphicFrameMk id="6" creationId="{D78AEEFA-4424-48BB-B412-E5AEEA03BEC3}"/>
          </ac:graphicFrameMkLst>
        </pc:graphicFrameChg>
        <pc:graphicFrameChg chg="add mod modGraphic">
          <ac:chgData name="Walid Ben Romdhane" userId="24d68804-1cdd-4180-98e1-a83c40455eb3" providerId="ADAL" clId="{580BC69C-7362-4B5C-8BF9-9C877121EB76}" dt="2020-10-15T19:47:40.071" v="1817" actId="1076"/>
          <ac:graphicFrameMkLst>
            <pc:docMk/>
            <pc:sldMk cId="2793111240" sldId="497"/>
            <ac:graphicFrameMk id="8" creationId="{D10F0F12-94E4-4D7B-98BA-6529D0E2AAA2}"/>
          </ac:graphicFrameMkLst>
        </pc:graphicFrameChg>
        <pc:graphicFrameChg chg="add del mod modGraphic">
          <ac:chgData name="Walid Ben Romdhane" userId="24d68804-1cdd-4180-98e1-a83c40455eb3" providerId="ADAL" clId="{580BC69C-7362-4B5C-8BF9-9C877121EB76}" dt="2020-10-15T09:22:20.357" v="1735" actId="478"/>
          <ac:graphicFrameMkLst>
            <pc:docMk/>
            <pc:sldMk cId="2793111240" sldId="497"/>
            <ac:graphicFrameMk id="10" creationId="{D865ECBD-C442-4B71-A782-A159BA374083}"/>
          </ac:graphicFrameMkLst>
        </pc:graphicFrameChg>
        <pc:graphicFrameChg chg="add mod modGraphic">
          <ac:chgData name="Walid Ben Romdhane" userId="24d68804-1cdd-4180-98e1-a83c40455eb3" providerId="ADAL" clId="{580BC69C-7362-4B5C-8BF9-9C877121EB76}" dt="2020-10-15T19:47:40.071" v="1817" actId="1076"/>
          <ac:graphicFrameMkLst>
            <pc:docMk/>
            <pc:sldMk cId="2793111240" sldId="497"/>
            <ac:graphicFrameMk id="12" creationId="{B4F54C99-799A-44FA-AB69-5E5C197C104B}"/>
          </ac:graphicFrameMkLst>
        </pc:graphicFrameChg>
      </pc:sldChg>
      <pc:sldChg chg="addSp delSp modSp add del modTransition">
        <pc:chgData name="Walid Ben Romdhane" userId="24d68804-1cdd-4180-98e1-a83c40455eb3" providerId="ADAL" clId="{580BC69C-7362-4B5C-8BF9-9C877121EB76}" dt="2020-10-20T10:49:15.633" v="2023" actId="2696"/>
        <pc:sldMkLst>
          <pc:docMk/>
          <pc:sldMk cId="3470560611" sldId="498"/>
        </pc:sldMkLst>
        <pc:spChg chg="mod">
          <ac:chgData name="Walid Ben Romdhane" userId="24d68804-1cdd-4180-98e1-a83c40455eb3" providerId="ADAL" clId="{580BC69C-7362-4B5C-8BF9-9C877121EB76}" dt="2020-10-15T09:13:27.669" v="1627" actId="5793"/>
          <ac:spMkLst>
            <pc:docMk/>
            <pc:sldMk cId="3470560611" sldId="498"/>
            <ac:spMk id="2" creationId="{24448867-8795-4FF3-A40C-ECF217A8D541}"/>
          </ac:spMkLst>
        </pc:spChg>
        <pc:spChg chg="del mod">
          <ac:chgData name="Walid Ben Romdhane" userId="24d68804-1cdd-4180-98e1-a83c40455eb3" providerId="ADAL" clId="{580BC69C-7362-4B5C-8BF9-9C877121EB76}" dt="2020-10-15T09:13:47.138" v="1633" actId="478"/>
          <ac:spMkLst>
            <pc:docMk/>
            <pc:sldMk cId="3470560611" sldId="498"/>
            <ac:spMk id="4" creationId="{F3956F0E-7721-4ADC-82D0-2970AD587A6B}"/>
          </ac:spMkLst>
        </pc:spChg>
        <pc:spChg chg="del">
          <ac:chgData name="Walid Ben Romdhane" userId="24d68804-1cdd-4180-98e1-a83c40455eb3" providerId="ADAL" clId="{580BC69C-7362-4B5C-8BF9-9C877121EB76}" dt="2020-10-15T09:13:32.402" v="1628" actId="478"/>
          <ac:spMkLst>
            <pc:docMk/>
            <pc:sldMk cId="3470560611" sldId="498"/>
            <ac:spMk id="5" creationId="{03644905-0601-41ED-9310-6F08966F6FAA}"/>
          </ac:spMkLst>
        </pc:spChg>
        <pc:spChg chg="del">
          <ac:chgData name="Walid Ben Romdhane" userId="24d68804-1cdd-4180-98e1-a83c40455eb3" providerId="ADAL" clId="{580BC69C-7362-4B5C-8BF9-9C877121EB76}" dt="2020-10-15T09:13:32.402" v="1628" actId="478"/>
          <ac:spMkLst>
            <pc:docMk/>
            <pc:sldMk cId="3470560611" sldId="498"/>
            <ac:spMk id="7" creationId="{CA146C49-788D-4476-91D5-C61100350991}"/>
          </ac:spMkLst>
        </pc:spChg>
        <pc:spChg chg="del">
          <ac:chgData name="Walid Ben Romdhane" userId="24d68804-1cdd-4180-98e1-a83c40455eb3" providerId="ADAL" clId="{580BC69C-7362-4B5C-8BF9-9C877121EB76}" dt="2020-10-15T09:13:32.402" v="1628" actId="478"/>
          <ac:spMkLst>
            <pc:docMk/>
            <pc:sldMk cId="3470560611" sldId="498"/>
            <ac:spMk id="8" creationId="{BFD166C9-DA90-435E-AA45-3BBB0850FA08}"/>
          </ac:spMkLst>
        </pc:spChg>
        <pc:spChg chg="add del">
          <ac:chgData name="Walid Ben Romdhane" userId="24d68804-1cdd-4180-98e1-a83c40455eb3" providerId="ADAL" clId="{580BC69C-7362-4B5C-8BF9-9C877121EB76}" dt="2020-10-15T09:14:42.679" v="1640" actId="478"/>
          <ac:spMkLst>
            <pc:docMk/>
            <pc:sldMk cId="3470560611" sldId="498"/>
            <ac:spMk id="9" creationId="{B327E9F6-6AFE-4FE3-91FB-A00F0F61EE82}"/>
          </ac:spMkLst>
        </pc:spChg>
        <pc:spChg chg="add">
          <ac:chgData name="Walid Ben Romdhane" userId="24d68804-1cdd-4180-98e1-a83c40455eb3" providerId="ADAL" clId="{580BC69C-7362-4B5C-8BF9-9C877121EB76}" dt="2020-10-15T09:14:43.033" v="1641"/>
          <ac:spMkLst>
            <pc:docMk/>
            <pc:sldMk cId="3470560611" sldId="498"/>
            <ac:spMk id="10" creationId="{D8169739-10C4-42E6-AFB2-854F1C15160D}"/>
          </ac:spMkLst>
        </pc:spChg>
      </pc:sldChg>
      <pc:sldChg chg="addSp modSp add del modAnim">
        <pc:chgData name="Walid Ben Romdhane" userId="24d68804-1cdd-4180-98e1-a83c40455eb3" providerId="ADAL" clId="{580BC69C-7362-4B5C-8BF9-9C877121EB76}" dt="2020-10-20T10:49:15.635" v="2024" actId="2696"/>
        <pc:sldMkLst>
          <pc:docMk/>
          <pc:sldMk cId="631252458" sldId="499"/>
        </pc:sldMkLst>
        <pc:picChg chg="add mod ord">
          <ac:chgData name="Walid Ben Romdhane" userId="24d68804-1cdd-4180-98e1-a83c40455eb3" providerId="ADAL" clId="{580BC69C-7362-4B5C-8BF9-9C877121EB76}" dt="2020-10-15T09:15:16.931" v="1644" actId="167"/>
          <ac:picMkLst>
            <pc:docMk/>
            <pc:sldMk cId="631252458" sldId="499"/>
            <ac:picMk id="3" creationId="{0F42E622-70AE-4F31-9C14-0FFF5B292C9F}"/>
          </ac:picMkLst>
        </pc:picChg>
      </pc:sldChg>
      <pc:sldChg chg="add del">
        <pc:chgData name="Walid Ben Romdhane" userId="24d68804-1cdd-4180-98e1-a83c40455eb3" providerId="ADAL" clId="{580BC69C-7362-4B5C-8BF9-9C877121EB76}" dt="2020-10-15T09:14:30.350" v="1638"/>
        <pc:sldMkLst>
          <pc:docMk/>
          <pc:sldMk cId="2659623454" sldId="499"/>
        </pc:sldMkLst>
      </pc:sldChg>
      <pc:sldChg chg="modSp add del modAnim">
        <pc:chgData name="Walid Ben Romdhane" userId="24d68804-1cdd-4180-98e1-a83c40455eb3" providerId="ADAL" clId="{580BC69C-7362-4B5C-8BF9-9C877121EB76}" dt="2020-10-20T10:49:15.806" v="2053" actId="2696"/>
        <pc:sldMkLst>
          <pc:docMk/>
          <pc:sldMk cId="2093259563" sldId="500"/>
        </pc:sldMkLst>
        <pc:spChg chg="mod">
          <ac:chgData name="Walid Ben Romdhane" userId="24d68804-1cdd-4180-98e1-a83c40455eb3" providerId="ADAL" clId="{580BC69C-7362-4B5C-8BF9-9C877121EB76}" dt="2020-10-15T09:26:37.014" v="1774" actId="313"/>
          <ac:spMkLst>
            <pc:docMk/>
            <pc:sldMk cId="2093259563" sldId="500"/>
            <ac:spMk id="2" creationId="{092D5EBE-D816-48C2-925A-DF0C998F395B}"/>
          </ac:spMkLst>
        </pc:spChg>
      </pc:sldChg>
      <pc:sldChg chg="addSp delSp modSp add delAnim modAnim">
        <pc:chgData name="Walid Ben Romdhane" userId="24d68804-1cdd-4180-98e1-a83c40455eb3" providerId="ADAL" clId="{580BC69C-7362-4B5C-8BF9-9C877121EB76}" dt="2020-10-16T07:31:40.104" v="1988"/>
        <pc:sldMkLst>
          <pc:docMk/>
          <pc:sldMk cId="278207513" sldId="501"/>
        </pc:sldMkLst>
        <pc:picChg chg="add del mod">
          <ac:chgData name="Walid Ben Romdhane" userId="24d68804-1cdd-4180-98e1-a83c40455eb3" providerId="ADAL" clId="{580BC69C-7362-4B5C-8BF9-9C877121EB76}" dt="2020-10-15T19:58:27.818" v="1840" actId="478"/>
          <ac:picMkLst>
            <pc:docMk/>
            <pc:sldMk cId="278207513" sldId="501"/>
            <ac:picMk id="3" creationId="{8338011E-18FA-4550-9BDD-97575F212869}"/>
          </ac:picMkLst>
        </pc:picChg>
        <pc:picChg chg="add mod modCrop">
          <ac:chgData name="Walid Ben Romdhane" userId="24d68804-1cdd-4180-98e1-a83c40455eb3" providerId="ADAL" clId="{580BC69C-7362-4B5C-8BF9-9C877121EB76}" dt="2020-10-16T07:31:29.663" v="1987" actId="14100"/>
          <ac:picMkLst>
            <pc:docMk/>
            <pc:sldMk cId="278207513" sldId="501"/>
            <ac:picMk id="3" creationId="{C37E3EDC-582A-4BEE-B998-7DA5A1E0DF1E}"/>
          </ac:picMkLst>
        </pc:picChg>
        <pc:picChg chg="del">
          <ac:chgData name="Walid Ben Romdhane" userId="24d68804-1cdd-4180-98e1-a83c40455eb3" providerId="ADAL" clId="{580BC69C-7362-4B5C-8BF9-9C877121EB76}" dt="2020-10-15T09:28:25.294" v="1802" actId="478"/>
          <ac:picMkLst>
            <pc:docMk/>
            <pc:sldMk cId="278207513" sldId="501"/>
            <ac:picMk id="3" creationId="{FD03D1FA-2229-4C23-B2A1-B11EAFB0F5F0}"/>
          </ac:picMkLst>
        </pc:picChg>
        <pc:picChg chg="add del mod">
          <ac:chgData name="Walid Ben Romdhane" userId="24d68804-1cdd-4180-98e1-a83c40455eb3" providerId="ADAL" clId="{580BC69C-7362-4B5C-8BF9-9C877121EB76}" dt="2020-10-15T19:40:02.289" v="1810" actId="478"/>
          <ac:picMkLst>
            <pc:docMk/>
            <pc:sldMk cId="278207513" sldId="501"/>
            <ac:picMk id="4" creationId="{F0ABCB97-E91B-47D0-B6B9-C1AD1DF6327B}"/>
          </ac:picMkLst>
        </pc:picChg>
        <pc:picChg chg="add del mod modCrop">
          <ac:chgData name="Walid Ben Romdhane" userId="24d68804-1cdd-4180-98e1-a83c40455eb3" providerId="ADAL" clId="{580BC69C-7362-4B5C-8BF9-9C877121EB76}" dt="2020-10-15T19:56:39.817" v="1835" actId="478"/>
          <ac:picMkLst>
            <pc:docMk/>
            <pc:sldMk cId="278207513" sldId="501"/>
            <ac:picMk id="5" creationId="{0FBB7676-CCA8-4C45-81E1-2659A977BC3F}"/>
          </ac:picMkLst>
        </pc:picChg>
      </pc:sldChg>
      <pc:sldChg chg="addSp delSp modSp add modAnim">
        <pc:chgData name="Walid Ben Romdhane" userId="24d68804-1cdd-4180-98e1-a83c40455eb3" providerId="ADAL" clId="{580BC69C-7362-4B5C-8BF9-9C877121EB76}" dt="2020-10-15T19:54:51.631" v="1827"/>
        <pc:sldMkLst>
          <pc:docMk/>
          <pc:sldMk cId="3111084548" sldId="502"/>
        </pc:sldMkLst>
        <pc:picChg chg="add del mod">
          <ac:chgData name="Walid Ben Romdhane" userId="24d68804-1cdd-4180-98e1-a83c40455eb3" providerId="ADAL" clId="{580BC69C-7362-4B5C-8BF9-9C877121EB76}" dt="2020-10-15T19:54:51.631" v="1827"/>
          <ac:picMkLst>
            <pc:docMk/>
            <pc:sldMk cId="3111084548" sldId="502"/>
            <ac:picMk id="2" creationId="{5CFCC8AF-A1A3-48A2-8E4E-6FCAECC2F77E}"/>
          </ac:picMkLst>
        </pc:picChg>
      </pc:sldChg>
      <pc:sldChg chg="add del">
        <pc:chgData name="Walid Ben Romdhane" userId="24d68804-1cdd-4180-98e1-a83c40455eb3" providerId="ADAL" clId="{580BC69C-7362-4B5C-8BF9-9C877121EB76}" dt="2020-10-16T07:10:39.725" v="1852" actId="2696"/>
        <pc:sldMkLst>
          <pc:docMk/>
          <pc:sldMk cId="1750482751" sldId="503"/>
        </pc:sldMkLst>
      </pc:sldChg>
      <pc:sldChg chg="add del">
        <pc:chgData name="Walid Ben Romdhane" userId="24d68804-1cdd-4180-98e1-a83c40455eb3" providerId="ADAL" clId="{580BC69C-7362-4B5C-8BF9-9C877121EB76}" dt="2020-10-20T10:49:15.637" v="2025" actId="2696"/>
        <pc:sldMkLst>
          <pc:docMk/>
          <pc:sldMk cId="3537111733" sldId="503"/>
        </pc:sldMkLst>
      </pc:sldChg>
      <pc:sldChg chg="add del modAnim">
        <pc:chgData name="Walid Ben Romdhane" userId="24d68804-1cdd-4180-98e1-a83c40455eb3" providerId="ADAL" clId="{580BC69C-7362-4B5C-8BF9-9C877121EB76}" dt="2020-10-20T10:49:15.639" v="2026" actId="2696"/>
        <pc:sldMkLst>
          <pc:docMk/>
          <pc:sldMk cId="1043058434" sldId="504"/>
        </pc:sldMkLst>
      </pc:sldChg>
      <pc:sldChg chg="add del">
        <pc:chgData name="Walid Ben Romdhane" userId="24d68804-1cdd-4180-98e1-a83c40455eb3" providerId="ADAL" clId="{580BC69C-7362-4B5C-8BF9-9C877121EB76}" dt="2020-10-20T10:49:16.162" v="2056"/>
        <pc:sldMkLst>
          <pc:docMk/>
          <pc:sldMk cId="2743791628" sldId="5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FDC30-72E7-4223-AC3D-6C1047C6A0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7FEA-4A12-4D6D-903B-124D520B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61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0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5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67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0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347472"/>
            <a:ext cx="10515600" cy="758952"/>
          </a:xfrm>
        </p:spPr>
        <p:txBody>
          <a:bodyPr/>
          <a:lstStyle>
            <a:lvl1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1pPr>
            <a:lvl2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2pPr>
            <a:lvl3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3pPr>
            <a:lvl4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4pPr>
            <a:lvl5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1pPr>
            <a:lvl2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2pPr>
            <a:lvl3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3pPr>
            <a:lvl4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4pPr>
            <a:lvl5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0962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1pPr>
            <a:lvl2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2pPr>
            <a:lvl3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3pPr>
            <a:lvl4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4pPr>
            <a:lvl5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66C9-3E0A-463E-944A-6164B397962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2FF9-ACC5-434F-A28E-EF291840C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5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C01B-CF8E-408B-8AF0-B3524D1B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CA17-0263-4875-82D5-826E05749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6B5E8-3382-478F-8D5D-73E9189D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n>
                  <a:solidFill>
                    <a:sysClr val="windowText" lastClr="000000"/>
                  </a:solidFill>
                </a:ln>
              </a:defRPr>
            </a:lvl1pPr>
          </a:lstStyle>
          <a:p>
            <a:fld id="{C764DE79-268F-4C1A-8933-263129D2AF90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BA4FA-683D-4D11-96A3-9361D517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n>
                  <a:solidFill>
                    <a:sysClr val="windowText" lastClr="000000"/>
                  </a:solidFill>
                </a:ln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6BED6-D380-4344-9803-2CA33DAE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n>
                  <a:solidFill>
                    <a:sysClr val="windowText" lastClr="000000"/>
                  </a:solidFill>
                </a:ln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6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ECADE7-0038-4EAA-B95C-3203BF97B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7631"/>
            <a:ext cx="10515600" cy="51006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7F71C37-E297-45A2-8A8E-EDC1830E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510" y="0"/>
            <a:ext cx="10515600" cy="500512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accent1"/>
                </a:solidFill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B3645A-6D42-4DB3-B525-71D54C1581F7}"/>
              </a:ext>
            </a:extLst>
          </p:cNvPr>
          <p:cNvCxnSpPr/>
          <p:nvPr userDrawn="1"/>
        </p:nvCxnSpPr>
        <p:spPr>
          <a:xfrm>
            <a:off x="853510" y="49907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27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510" y="0"/>
            <a:ext cx="10515600" cy="500512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accent1"/>
                </a:solidFill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3A0AC9-9DB6-43A5-8ED5-2607F6E70AB3}"/>
              </a:ext>
            </a:extLst>
          </p:cNvPr>
          <p:cNvCxnSpPr/>
          <p:nvPr userDrawn="1"/>
        </p:nvCxnSpPr>
        <p:spPr>
          <a:xfrm>
            <a:off x="853510" y="49907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77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99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1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2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8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3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03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677" r:id="rId2"/>
    <p:sldLayoutId id="2147483666" r:id="rId3"/>
    <p:sldLayoutId id="214748377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665" r:id="rId13"/>
    <p:sldLayoutId id="21474837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Cambria Math" panose="02040503050406030204" pitchFamily="18" charset="0"/>
          <a:cs typeface="CMU Serif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Cambria Math" panose="02040503050406030204" pitchFamily="18" charset="0"/>
          <a:cs typeface="CMU Serif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Cambria Math" panose="02040503050406030204" pitchFamily="18" charset="0"/>
          <a:cs typeface="CMU Serif" panose="020006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Cambria Math" panose="02040503050406030204" pitchFamily="18" charset="0"/>
          <a:cs typeface="CMU Serif" panose="020006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Cambria Math" panose="02040503050406030204" pitchFamily="18" charset="0"/>
          <a:cs typeface="CMU Serif" panose="020006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Cambria Math" panose="02040503050406030204" pitchFamily="18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21" Type="http://schemas.openxmlformats.org/officeDocument/2006/relationships/image" Target="../media/image24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8011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0049CAD0-3B09-42F5-A198-287B71DA5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9999" y="2651811"/>
            <a:ext cx="4572002" cy="15543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604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AB15AA7-61BB-4F39-B927-0CA3EE3FB23C}"/>
              </a:ext>
            </a:extLst>
          </p:cNvPr>
          <p:cNvSpPr txBox="1">
            <a:spLocks/>
          </p:cNvSpPr>
          <p:nvPr/>
        </p:nvSpPr>
        <p:spPr>
          <a:xfrm>
            <a:off x="0" y="2125980"/>
            <a:ext cx="12192000" cy="13759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MU Serif" panose="02000603000000000000" pitchFamily="2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700" dirty="0">
                <a:latin typeface="+mj-lt"/>
              </a:rPr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3404661462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1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0049CAD0-3B09-42F5-A198-287B71DA5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0087" y="561696"/>
            <a:ext cx="3830782" cy="13023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C46C5E-4C28-8A5A-4EB7-D231B201BB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3761"/>
          <a:stretch/>
        </p:blipFill>
        <p:spPr>
          <a:xfrm>
            <a:off x="6766746" y="2624832"/>
            <a:ext cx="600463" cy="6442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6728E2-C3FA-8499-4855-AD3230FDE3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239" r="48947"/>
          <a:stretch/>
        </p:blipFill>
        <p:spPr>
          <a:xfrm>
            <a:off x="6809722" y="3307161"/>
            <a:ext cx="567850" cy="6442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535F09-281D-5764-F7D0-488295DACC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121" r="25065"/>
          <a:stretch/>
        </p:blipFill>
        <p:spPr>
          <a:xfrm>
            <a:off x="6798292" y="3989490"/>
            <a:ext cx="567850" cy="644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A156C6-F7DD-888C-6C7F-C0CBC4FF82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669" r="517"/>
          <a:stretch/>
        </p:blipFill>
        <p:spPr>
          <a:xfrm>
            <a:off x="6805912" y="4671819"/>
            <a:ext cx="567850" cy="6442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1463BD-B745-DFA0-7C67-CC4071A5B1F7}"/>
              </a:ext>
            </a:extLst>
          </p:cNvPr>
          <p:cNvSpPr txBox="1"/>
          <p:nvPr/>
        </p:nvSpPr>
        <p:spPr>
          <a:xfrm>
            <a:off x="7584538" y="2471230"/>
            <a:ext cx="2336800" cy="274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dirty="0" err="1"/>
              <a:t>EspiloniaMath</a:t>
            </a:r>
            <a:endParaRPr lang="fr-FR" dirty="0"/>
          </a:p>
          <a:p>
            <a:pPr>
              <a:lnSpc>
                <a:spcPct val="250000"/>
              </a:lnSpc>
            </a:pPr>
            <a:r>
              <a:rPr lang="fr-FR" dirty="0"/>
              <a:t>@EspiloniaMath</a:t>
            </a:r>
          </a:p>
          <a:p>
            <a:pPr>
              <a:lnSpc>
                <a:spcPct val="250000"/>
              </a:lnSpc>
            </a:pPr>
            <a:r>
              <a:rPr lang="fr-FR" dirty="0" err="1"/>
              <a:t>EpsiloniaMath</a:t>
            </a:r>
            <a:endParaRPr lang="fr-FR" dirty="0"/>
          </a:p>
          <a:p>
            <a:pPr>
              <a:lnSpc>
                <a:spcPct val="250000"/>
              </a:lnSpc>
            </a:pPr>
            <a:r>
              <a:rPr lang="fr-FR" dirty="0"/>
              <a:t>@EspiloniaMath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311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E33F7BF-0FCC-F2EC-5537-5E3278041A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17" r="30000" b="52332"/>
          <a:stretch/>
        </p:blipFill>
        <p:spPr>
          <a:xfrm>
            <a:off x="6011998" y="1634521"/>
            <a:ext cx="4886960" cy="32690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67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0AE857-50B9-4722-B8C4-1E3D573B9069}"/>
              </a:ext>
            </a:extLst>
          </p:cNvPr>
          <p:cNvCxnSpPr/>
          <p:nvPr/>
        </p:nvCxnSpPr>
        <p:spPr>
          <a:xfrm>
            <a:off x="927504" y="332735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0E413E2-52A0-4233-93CB-8CC3E6DE03E6}"/>
              </a:ext>
            </a:extLst>
          </p:cNvPr>
          <p:cNvSpPr/>
          <p:nvPr/>
        </p:nvSpPr>
        <p:spPr>
          <a:xfrm>
            <a:off x="1525396" y="857453"/>
            <a:ext cx="367748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0AFC44-626C-4343-8E6D-4D48FA647566}"/>
              </a:ext>
            </a:extLst>
          </p:cNvPr>
          <p:cNvCxnSpPr>
            <a:cxnSpLocks/>
          </p:cNvCxnSpPr>
          <p:nvPr/>
        </p:nvCxnSpPr>
        <p:spPr>
          <a:xfrm>
            <a:off x="6784685" y="1487448"/>
            <a:ext cx="1544616" cy="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6318149-2932-4504-ADDA-28C97CEF93EE}"/>
              </a:ext>
            </a:extLst>
          </p:cNvPr>
          <p:cNvSpPr/>
          <p:nvPr/>
        </p:nvSpPr>
        <p:spPr>
          <a:xfrm>
            <a:off x="1329438" y="1618633"/>
            <a:ext cx="759664" cy="759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" rtlCol="0" anchor="ctr"/>
          <a:lstStyle/>
          <a:p>
            <a:pPr algn="ctr">
              <a:lnSpc>
                <a:spcPts val="3600"/>
              </a:lnSpc>
            </a:pPr>
            <a:r>
              <a:rPr lang="en-US" sz="40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B3FBDCA-624D-4525-97F8-75497DEEA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1762" y="2924829"/>
            <a:ext cx="553378" cy="64005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2B3FDFC-DEB3-4FCE-B5C7-9FC775C09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4842" y="3033518"/>
            <a:ext cx="554408" cy="57658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6EE113C-E0FA-4473-BC43-0E666C4B1395}"/>
              </a:ext>
            </a:extLst>
          </p:cNvPr>
          <p:cNvGrpSpPr/>
          <p:nvPr/>
        </p:nvGrpSpPr>
        <p:grpSpPr>
          <a:xfrm>
            <a:off x="9160447" y="3104714"/>
            <a:ext cx="780366" cy="460246"/>
            <a:chOff x="2688391" y="1068283"/>
            <a:chExt cx="6815217" cy="87289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AE296D9-58E7-455F-8E71-E9D3ACFF84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391" y="1145281"/>
              <a:ext cx="6815217" cy="78580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20C524A-9695-467E-8A01-1695F8330657}"/>
                </a:ext>
              </a:extLst>
            </p:cNvPr>
            <p:cNvCxnSpPr>
              <a:cxnSpLocks/>
            </p:cNvCxnSpPr>
            <p:nvPr/>
          </p:nvCxnSpPr>
          <p:spPr>
            <a:xfrm>
              <a:off x="2688391" y="1068283"/>
              <a:ext cx="6815217" cy="87289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ross 15">
            <a:extLst>
              <a:ext uri="{FF2B5EF4-FFF2-40B4-BE49-F238E27FC236}">
                <a16:creationId xmlns:a16="http://schemas.microsoft.com/office/drawing/2014/main" id="{84999BCC-C55F-46AE-B216-7D911DF33582}"/>
              </a:ext>
            </a:extLst>
          </p:cNvPr>
          <p:cNvSpPr/>
          <p:nvPr/>
        </p:nvSpPr>
        <p:spPr>
          <a:xfrm rot="18929538">
            <a:off x="10336501" y="2920435"/>
            <a:ext cx="802750" cy="802749"/>
          </a:xfrm>
          <a:prstGeom prst="plus">
            <a:avLst>
              <a:gd name="adj" fmla="val 4729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62F70E-028F-424B-9262-2E342C688FC8}"/>
              </a:ext>
            </a:extLst>
          </p:cNvPr>
          <p:cNvSpPr/>
          <p:nvPr/>
        </p:nvSpPr>
        <p:spPr>
          <a:xfrm>
            <a:off x="2496949" y="1744621"/>
            <a:ext cx="612476" cy="62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6E426AD-F3FA-4532-AAE9-DA050E3A48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998991" y="858297"/>
            <a:ext cx="367748" cy="1520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717F84-1BEF-4228-A7C4-AA9B66AA2671}"/>
                  </a:ext>
                </a:extLst>
              </p:cNvPr>
              <p:cNvSpPr txBox="1"/>
              <p:nvPr/>
            </p:nvSpPr>
            <p:spPr>
              <a:xfrm>
                <a:off x="6747924" y="1702312"/>
                <a:ext cx="75180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5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717F84-1BEF-4228-A7C4-AA9B66AA2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924" y="1702312"/>
                <a:ext cx="751808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1539699-3794-4EEB-B4DE-CFF8EF206ACA}"/>
              </a:ext>
            </a:extLst>
          </p:cNvPr>
          <p:cNvSpPr txBox="1"/>
          <p:nvPr/>
        </p:nvSpPr>
        <p:spPr>
          <a:xfrm>
            <a:off x="8308417" y="2654647"/>
            <a:ext cx="5421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solidFill>
                  <a:schemeClr val="accent5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6652F6-9C5B-4075-B7E0-934A1E2EF347}"/>
                  </a:ext>
                </a:extLst>
              </p:cNvPr>
              <p:cNvSpPr txBox="1"/>
              <p:nvPr/>
            </p:nvSpPr>
            <p:spPr>
              <a:xfrm>
                <a:off x="7803176" y="1736669"/>
                <a:ext cx="9682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5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6652F6-9C5B-4075-B7E0-934A1E2EF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176" y="1736669"/>
                <a:ext cx="968214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40F1381-CEE3-4F7E-80D4-0270F6D44F2F}"/>
              </a:ext>
            </a:extLst>
          </p:cNvPr>
          <p:cNvGrpSpPr/>
          <p:nvPr/>
        </p:nvGrpSpPr>
        <p:grpSpPr>
          <a:xfrm>
            <a:off x="1411277" y="3419035"/>
            <a:ext cx="694500" cy="694500"/>
            <a:chOff x="1123950" y="3038475"/>
            <a:chExt cx="1447800" cy="14478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F782C3-0CEE-4DBB-9D7E-08C36F18934F}"/>
                </a:ext>
              </a:extLst>
            </p:cNvPr>
            <p:cNvSpPr/>
            <p:nvPr/>
          </p:nvSpPr>
          <p:spPr>
            <a:xfrm>
              <a:off x="1123950" y="3038475"/>
              <a:ext cx="1447800" cy="1447800"/>
            </a:xfrm>
            <a:prstGeom prst="ellipse">
              <a:avLst/>
            </a:prstGeom>
            <a:solidFill>
              <a:srgbClr val="F55C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F2B719-0853-40F9-8066-E3FAA99660E4}"/>
                </a:ext>
              </a:extLst>
            </p:cNvPr>
            <p:cNvSpPr/>
            <p:nvPr/>
          </p:nvSpPr>
          <p:spPr>
            <a:xfrm>
              <a:off x="1324422" y="3453119"/>
              <a:ext cx="1047247" cy="570758"/>
            </a:xfrm>
            <a:custGeom>
              <a:avLst/>
              <a:gdLst>
                <a:gd name="connsiteX0" fmla="*/ -302 w 1047247"/>
                <a:gd name="connsiteY0" fmla="*/ 286332 h 570758"/>
                <a:gd name="connsiteX1" fmla="*/ 506369 w 1047247"/>
                <a:gd name="connsiteY1" fmla="*/ 30 h 570758"/>
                <a:gd name="connsiteX2" fmla="*/ 1046945 w 1047247"/>
                <a:gd name="connsiteY2" fmla="*/ 278797 h 570758"/>
                <a:gd name="connsiteX3" fmla="*/ 542158 w 1047247"/>
                <a:gd name="connsiteY3" fmla="*/ 570745 h 570758"/>
                <a:gd name="connsiteX4" fmla="*/ -302 w 1047247"/>
                <a:gd name="connsiteY4" fmla="*/ 286332 h 570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247" h="570758">
                  <a:moveTo>
                    <a:pt x="-302" y="286332"/>
                  </a:moveTo>
                  <a:cubicBezTo>
                    <a:pt x="-302" y="286332"/>
                    <a:pt x="227606" y="1914"/>
                    <a:pt x="506369" y="30"/>
                  </a:cubicBezTo>
                  <a:cubicBezTo>
                    <a:pt x="785136" y="-1853"/>
                    <a:pt x="1046945" y="278797"/>
                    <a:pt x="1046945" y="278797"/>
                  </a:cubicBezTo>
                  <a:cubicBezTo>
                    <a:pt x="1046945" y="278797"/>
                    <a:pt x="852186" y="567103"/>
                    <a:pt x="542158" y="570745"/>
                  </a:cubicBezTo>
                  <a:cubicBezTo>
                    <a:pt x="232126" y="574388"/>
                    <a:pt x="-302" y="286332"/>
                    <a:pt x="-302" y="286332"/>
                  </a:cubicBezTo>
                  <a:close/>
                </a:path>
              </a:pathLst>
            </a:custGeom>
            <a:solidFill>
              <a:srgbClr val="FFFFFF"/>
            </a:solidFill>
            <a:ln w="1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E094349-6CCE-4306-B546-C385E8F801B3}"/>
                </a:ext>
              </a:extLst>
            </p:cNvPr>
            <p:cNvSpPr/>
            <p:nvPr/>
          </p:nvSpPr>
          <p:spPr>
            <a:xfrm>
              <a:off x="1595651" y="3487035"/>
              <a:ext cx="501022" cy="501022"/>
            </a:xfrm>
            <a:custGeom>
              <a:avLst/>
              <a:gdLst>
                <a:gd name="connsiteX0" fmla="*/ 500720 w 501022"/>
                <a:gd name="connsiteY0" fmla="*/ 250532 h 501022"/>
                <a:gd name="connsiteX1" fmla="*/ 250208 w 501022"/>
                <a:gd name="connsiteY1" fmla="*/ 501043 h 501022"/>
                <a:gd name="connsiteX2" fmla="*/ -303 w 501022"/>
                <a:gd name="connsiteY2" fmla="*/ 250532 h 501022"/>
                <a:gd name="connsiteX3" fmla="*/ 250208 w 501022"/>
                <a:gd name="connsiteY3" fmla="*/ 20 h 501022"/>
                <a:gd name="connsiteX4" fmla="*/ 500720 w 501022"/>
                <a:gd name="connsiteY4" fmla="*/ 250532 h 50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022" h="501022">
                  <a:moveTo>
                    <a:pt x="500720" y="250532"/>
                  </a:moveTo>
                  <a:cubicBezTo>
                    <a:pt x="500720" y="388885"/>
                    <a:pt x="388562" y="501043"/>
                    <a:pt x="250208" y="501043"/>
                  </a:cubicBezTo>
                  <a:cubicBezTo>
                    <a:pt x="111855" y="501043"/>
                    <a:pt x="-303" y="388885"/>
                    <a:pt x="-303" y="250532"/>
                  </a:cubicBezTo>
                  <a:cubicBezTo>
                    <a:pt x="-303" y="112178"/>
                    <a:pt x="111855" y="20"/>
                    <a:pt x="250208" y="20"/>
                  </a:cubicBezTo>
                  <a:cubicBezTo>
                    <a:pt x="388562" y="20"/>
                    <a:pt x="500720" y="112178"/>
                    <a:pt x="500720" y="250532"/>
                  </a:cubicBezTo>
                  <a:close/>
                </a:path>
              </a:pathLst>
            </a:custGeom>
            <a:solidFill>
              <a:srgbClr val="A0CED9"/>
            </a:solidFill>
            <a:ln w="7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036B65C-F053-476B-903F-95B247BCD4C1}"/>
                </a:ext>
              </a:extLst>
            </p:cNvPr>
            <p:cNvSpPr/>
            <p:nvPr/>
          </p:nvSpPr>
          <p:spPr>
            <a:xfrm>
              <a:off x="1712431" y="3605698"/>
              <a:ext cx="267463" cy="267463"/>
            </a:xfrm>
            <a:custGeom>
              <a:avLst/>
              <a:gdLst>
                <a:gd name="connsiteX0" fmla="*/ 267160 w 267463"/>
                <a:gd name="connsiteY0" fmla="*/ 133753 h 267463"/>
                <a:gd name="connsiteX1" fmla="*/ 133428 w 267463"/>
                <a:gd name="connsiteY1" fmla="*/ 267485 h 267463"/>
                <a:gd name="connsiteX2" fmla="*/ -303 w 267463"/>
                <a:gd name="connsiteY2" fmla="*/ 133753 h 267463"/>
                <a:gd name="connsiteX3" fmla="*/ 133428 w 267463"/>
                <a:gd name="connsiteY3" fmla="*/ 21 h 267463"/>
                <a:gd name="connsiteX4" fmla="*/ 267160 w 267463"/>
                <a:gd name="connsiteY4" fmla="*/ 133753 h 26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463" h="267463">
                  <a:moveTo>
                    <a:pt x="267160" y="133753"/>
                  </a:moveTo>
                  <a:cubicBezTo>
                    <a:pt x="267160" y="207611"/>
                    <a:pt x="207287" y="267485"/>
                    <a:pt x="133428" y="267485"/>
                  </a:cubicBezTo>
                  <a:cubicBezTo>
                    <a:pt x="59570" y="267485"/>
                    <a:pt x="-303" y="207611"/>
                    <a:pt x="-303" y="133753"/>
                  </a:cubicBezTo>
                  <a:cubicBezTo>
                    <a:pt x="-303" y="59895"/>
                    <a:pt x="59570" y="21"/>
                    <a:pt x="133428" y="21"/>
                  </a:cubicBezTo>
                  <a:cubicBezTo>
                    <a:pt x="207287" y="21"/>
                    <a:pt x="267160" y="59895"/>
                    <a:pt x="267160" y="133753"/>
                  </a:cubicBezTo>
                  <a:close/>
                </a:path>
              </a:pathLst>
            </a:custGeom>
            <a:solidFill>
              <a:srgbClr val="002B44"/>
            </a:solidFill>
            <a:ln w="7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5CB8A9A-40CB-4DF6-8284-476C065498FE}"/>
                </a:ext>
              </a:extLst>
            </p:cNvPr>
            <p:cNvSpPr/>
            <p:nvPr/>
          </p:nvSpPr>
          <p:spPr>
            <a:xfrm>
              <a:off x="1878184" y="3575560"/>
              <a:ext cx="131848" cy="131848"/>
            </a:xfrm>
            <a:custGeom>
              <a:avLst/>
              <a:gdLst>
                <a:gd name="connsiteX0" fmla="*/ 131600 w 131848"/>
                <a:gd name="connsiteY0" fmla="*/ 65891 h 131848"/>
                <a:gd name="connsiteX1" fmla="*/ 65676 w 131848"/>
                <a:gd name="connsiteY1" fmla="*/ 131815 h 131848"/>
                <a:gd name="connsiteX2" fmla="*/ -248 w 131848"/>
                <a:gd name="connsiteY2" fmla="*/ 65891 h 131848"/>
                <a:gd name="connsiteX3" fmla="*/ 65676 w 131848"/>
                <a:gd name="connsiteY3" fmla="*/ -33 h 131848"/>
                <a:gd name="connsiteX4" fmla="*/ 131600 w 131848"/>
                <a:gd name="connsiteY4" fmla="*/ 65891 h 13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848" h="131848">
                  <a:moveTo>
                    <a:pt x="131600" y="65891"/>
                  </a:moveTo>
                  <a:cubicBezTo>
                    <a:pt x="131600" y="102300"/>
                    <a:pt x="102085" y="131815"/>
                    <a:pt x="65676" y="131815"/>
                  </a:cubicBezTo>
                  <a:cubicBezTo>
                    <a:pt x="29267" y="131815"/>
                    <a:pt x="-248" y="102300"/>
                    <a:pt x="-248" y="65891"/>
                  </a:cubicBezTo>
                  <a:cubicBezTo>
                    <a:pt x="-248" y="29482"/>
                    <a:pt x="29267" y="-33"/>
                    <a:pt x="65676" y="-33"/>
                  </a:cubicBezTo>
                  <a:cubicBezTo>
                    <a:pt x="102085" y="-33"/>
                    <a:pt x="131600" y="29482"/>
                    <a:pt x="131600" y="65891"/>
                  </a:cubicBezTo>
                  <a:close/>
                </a:path>
              </a:pathLst>
            </a:custGeom>
            <a:solidFill>
              <a:srgbClr val="FFFFFF"/>
            </a:solidFill>
            <a:ln w="7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23B30F-B2CF-4D9E-9CE4-DED1D2607E80}"/>
              </a:ext>
            </a:extLst>
          </p:cNvPr>
          <p:cNvGrpSpPr/>
          <p:nvPr/>
        </p:nvGrpSpPr>
        <p:grpSpPr>
          <a:xfrm>
            <a:off x="2430835" y="3419035"/>
            <a:ext cx="694500" cy="694500"/>
            <a:chOff x="3162300" y="3038475"/>
            <a:chExt cx="1447800" cy="14478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6F17546-C4C7-4343-95F9-A66D561B84E8}"/>
                </a:ext>
              </a:extLst>
            </p:cNvPr>
            <p:cNvSpPr/>
            <p:nvPr/>
          </p:nvSpPr>
          <p:spPr>
            <a:xfrm>
              <a:off x="3162300" y="3038475"/>
              <a:ext cx="1447800" cy="1447800"/>
            </a:xfrm>
            <a:prstGeom prst="ellipse">
              <a:avLst/>
            </a:prstGeom>
            <a:solidFill>
              <a:srgbClr val="F57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DC09290-93AC-4B85-8453-30C3E121A98C}"/>
                </a:ext>
              </a:extLst>
            </p:cNvPr>
            <p:cNvSpPr/>
            <p:nvPr/>
          </p:nvSpPr>
          <p:spPr>
            <a:xfrm>
              <a:off x="3800848" y="4040488"/>
              <a:ext cx="170947" cy="123377"/>
            </a:xfrm>
            <a:custGeom>
              <a:avLst/>
              <a:gdLst>
                <a:gd name="connsiteX0" fmla="*/ 170131 w 170947"/>
                <a:gd name="connsiteY0" fmla="*/ 170 h 123377"/>
                <a:gd name="connsiteX1" fmla="*/ 170131 w 170947"/>
                <a:gd name="connsiteY1" fmla="*/ 61859 h 123377"/>
                <a:gd name="connsiteX2" fmla="*/ 170131 w 170947"/>
                <a:gd name="connsiteY2" fmla="*/ 61858 h 123377"/>
                <a:gd name="connsiteX3" fmla="*/ 170131 w 170947"/>
                <a:gd name="connsiteY3" fmla="*/ 123547 h 123377"/>
                <a:gd name="connsiteX4" fmla="*/ -816 w 170947"/>
                <a:gd name="connsiteY4" fmla="*/ 123547 h 123377"/>
                <a:gd name="connsiteX5" fmla="*/ -816 w 170947"/>
                <a:gd name="connsiteY5" fmla="*/ 61858 h 123377"/>
                <a:gd name="connsiteX6" fmla="*/ -816 w 170947"/>
                <a:gd name="connsiteY6" fmla="*/ 61859 h 123377"/>
                <a:gd name="connsiteX7" fmla="*/ -816 w 170947"/>
                <a:gd name="connsiteY7" fmla="*/ 170 h 12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947" h="123377">
                  <a:moveTo>
                    <a:pt x="170131" y="170"/>
                  </a:moveTo>
                  <a:cubicBezTo>
                    <a:pt x="170131" y="170"/>
                    <a:pt x="170131" y="27789"/>
                    <a:pt x="170131" y="61859"/>
                  </a:cubicBezTo>
                  <a:lnTo>
                    <a:pt x="170131" y="61858"/>
                  </a:lnTo>
                  <a:cubicBezTo>
                    <a:pt x="170131" y="95928"/>
                    <a:pt x="170131" y="123547"/>
                    <a:pt x="170131" y="123547"/>
                  </a:cubicBezTo>
                  <a:lnTo>
                    <a:pt x="-816" y="123547"/>
                  </a:lnTo>
                  <a:cubicBezTo>
                    <a:pt x="-816" y="123547"/>
                    <a:pt x="-816" y="95928"/>
                    <a:pt x="-816" y="61858"/>
                  </a:cubicBezTo>
                  <a:lnTo>
                    <a:pt x="-816" y="61859"/>
                  </a:lnTo>
                  <a:cubicBezTo>
                    <a:pt x="-816" y="27789"/>
                    <a:pt x="-816" y="170"/>
                    <a:pt x="-816" y="170"/>
                  </a:cubicBezTo>
                  <a:close/>
                </a:path>
              </a:pathLst>
            </a:custGeom>
            <a:solidFill>
              <a:srgbClr val="3E4B54"/>
            </a:solidFill>
            <a:ln w="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53A8EF1-99FF-45B7-9FF5-65EDC1C0A25F}"/>
                </a:ext>
              </a:extLst>
            </p:cNvPr>
            <p:cNvSpPr/>
            <p:nvPr/>
          </p:nvSpPr>
          <p:spPr>
            <a:xfrm>
              <a:off x="3643791" y="3345332"/>
              <a:ext cx="485082" cy="485081"/>
            </a:xfrm>
            <a:custGeom>
              <a:avLst/>
              <a:gdLst>
                <a:gd name="connsiteX0" fmla="*/ 484266 w 485082"/>
                <a:gd name="connsiteY0" fmla="*/ 242323 h 485081"/>
                <a:gd name="connsiteX1" fmla="*/ 241725 w 485082"/>
                <a:gd name="connsiteY1" fmla="*/ 484864 h 485081"/>
                <a:gd name="connsiteX2" fmla="*/ -816 w 485082"/>
                <a:gd name="connsiteY2" fmla="*/ 242323 h 485081"/>
                <a:gd name="connsiteX3" fmla="*/ 241725 w 485082"/>
                <a:gd name="connsiteY3" fmla="*/ -218 h 485081"/>
                <a:gd name="connsiteX4" fmla="*/ 484266 w 485082"/>
                <a:gd name="connsiteY4" fmla="*/ 242323 h 485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082" h="485081">
                  <a:moveTo>
                    <a:pt x="484266" y="242323"/>
                  </a:moveTo>
                  <a:cubicBezTo>
                    <a:pt x="484266" y="376275"/>
                    <a:pt x="375677" y="484864"/>
                    <a:pt x="241725" y="484864"/>
                  </a:cubicBezTo>
                  <a:cubicBezTo>
                    <a:pt x="107773" y="484864"/>
                    <a:pt x="-816" y="376275"/>
                    <a:pt x="-816" y="242323"/>
                  </a:cubicBezTo>
                  <a:cubicBezTo>
                    <a:pt x="-816" y="108371"/>
                    <a:pt x="107773" y="-218"/>
                    <a:pt x="241725" y="-218"/>
                  </a:cubicBezTo>
                  <a:cubicBezTo>
                    <a:pt x="375677" y="-218"/>
                    <a:pt x="484266" y="108371"/>
                    <a:pt x="484266" y="242323"/>
                  </a:cubicBezTo>
                  <a:close/>
                </a:path>
              </a:pathLst>
            </a:custGeom>
            <a:solidFill>
              <a:schemeClr val="tx1"/>
            </a:solidFill>
            <a:ln w="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DF36F1E-6B44-4E62-B460-5616E635F7A3}"/>
                </a:ext>
              </a:extLst>
            </p:cNvPr>
            <p:cNvSpPr/>
            <p:nvPr/>
          </p:nvSpPr>
          <p:spPr>
            <a:xfrm>
              <a:off x="3597869" y="3313636"/>
              <a:ext cx="576899" cy="656145"/>
            </a:xfrm>
            <a:custGeom>
              <a:avLst/>
              <a:gdLst>
                <a:gd name="connsiteX0" fmla="*/ 152672 w 576899"/>
                <a:gd name="connsiteY0" fmla="*/ 645967 h 656145"/>
                <a:gd name="connsiteX1" fmla="*/ 149870 w 576899"/>
                <a:gd name="connsiteY1" fmla="*/ 608646 h 656145"/>
                <a:gd name="connsiteX2" fmla="*/ 148247 w 576899"/>
                <a:gd name="connsiteY2" fmla="*/ 599131 h 656145"/>
                <a:gd name="connsiteX3" fmla="*/ 146809 w 576899"/>
                <a:gd name="connsiteY3" fmla="*/ 595473 h 656145"/>
                <a:gd name="connsiteX4" fmla="*/ 145924 w 576899"/>
                <a:gd name="connsiteY4" fmla="*/ 593275 h 656145"/>
                <a:gd name="connsiteX5" fmla="*/ 142899 w 576899"/>
                <a:gd name="connsiteY5" fmla="*/ 583274 h 656145"/>
                <a:gd name="connsiteX6" fmla="*/ 140982 w 576899"/>
                <a:gd name="connsiteY6" fmla="*/ 577665 h 656145"/>
                <a:gd name="connsiteX7" fmla="*/ 138880 w 576899"/>
                <a:gd name="connsiteY7" fmla="*/ 573029 h 656145"/>
                <a:gd name="connsiteX8" fmla="*/ 138142 w 576899"/>
                <a:gd name="connsiteY8" fmla="*/ 571594 h 656145"/>
                <a:gd name="connsiteX9" fmla="*/ 136114 w 576899"/>
                <a:gd name="connsiteY9" fmla="*/ 566590 h 656145"/>
                <a:gd name="connsiteX10" fmla="*/ 134639 w 576899"/>
                <a:gd name="connsiteY10" fmla="*/ 561630 h 656145"/>
                <a:gd name="connsiteX11" fmla="*/ 134196 w 576899"/>
                <a:gd name="connsiteY11" fmla="*/ 560845 h 656145"/>
                <a:gd name="connsiteX12" fmla="*/ 132574 w 576899"/>
                <a:gd name="connsiteY12" fmla="*/ 559675 h 656145"/>
                <a:gd name="connsiteX13" fmla="*/ 131393 w 576899"/>
                <a:gd name="connsiteY13" fmla="*/ 557418 h 656145"/>
                <a:gd name="connsiteX14" fmla="*/ 126083 w 576899"/>
                <a:gd name="connsiteY14" fmla="*/ 548391 h 656145"/>
                <a:gd name="connsiteX15" fmla="*/ 123317 w 576899"/>
                <a:gd name="connsiteY15" fmla="*/ 544732 h 656145"/>
                <a:gd name="connsiteX16" fmla="*/ 122506 w 576899"/>
                <a:gd name="connsiteY16" fmla="*/ 543729 h 656145"/>
                <a:gd name="connsiteX17" fmla="*/ 112032 w 576899"/>
                <a:gd name="connsiteY17" fmla="*/ 529136 h 656145"/>
                <a:gd name="connsiteX18" fmla="*/ 92266 w 576899"/>
                <a:gd name="connsiteY18" fmla="*/ 508507 h 656145"/>
                <a:gd name="connsiteX19" fmla="*/ 72536 w 576899"/>
                <a:gd name="connsiteY19" fmla="*/ 487999 h 656145"/>
                <a:gd name="connsiteX20" fmla="*/ 66783 w 576899"/>
                <a:gd name="connsiteY20" fmla="*/ 481309 h 656145"/>
                <a:gd name="connsiteX21" fmla="*/ 61177 w 576899"/>
                <a:gd name="connsiteY21" fmla="*/ 474479 h 656145"/>
                <a:gd name="connsiteX22" fmla="*/ 58079 w 576899"/>
                <a:gd name="connsiteY22" fmla="*/ 470577 h 656145"/>
                <a:gd name="connsiteX23" fmla="*/ 54207 w 576899"/>
                <a:gd name="connsiteY23" fmla="*/ 465212 h 656145"/>
                <a:gd name="connsiteX24" fmla="*/ 50114 w 576899"/>
                <a:gd name="connsiteY24" fmla="*/ 459355 h 656145"/>
                <a:gd name="connsiteX25" fmla="*/ 41927 w 576899"/>
                <a:gd name="connsiteY25" fmla="*/ 444648 h 656145"/>
                <a:gd name="connsiteX26" fmla="*/ 41189 w 576899"/>
                <a:gd name="connsiteY26" fmla="*/ 443826 h 656145"/>
                <a:gd name="connsiteX27" fmla="*/ 38608 w 576899"/>
                <a:gd name="connsiteY27" fmla="*/ 440846 h 656145"/>
                <a:gd name="connsiteX28" fmla="*/ 36469 w 576899"/>
                <a:gd name="connsiteY28" fmla="*/ 437402 h 656145"/>
                <a:gd name="connsiteX29" fmla="*/ 35694 w 576899"/>
                <a:gd name="connsiteY29" fmla="*/ 435532 h 656145"/>
                <a:gd name="connsiteX30" fmla="*/ 34957 w 576899"/>
                <a:gd name="connsiteY30" fmla="*/ 433338 h 656145"/>
                <a:gd name="connsiteX31" fmla="*/ 27876 w 576899"/>
                <a:gd name="connsiteY31" fmla="*/ 419213 h 656145"/>
                <a:gd name="connsiteX32" fmla="*/ 27139 w 576899"/>
                <a:gd name="connsiteY32" fmla="*/ 417886 h 656145"/>
                <a:gd name="connsiteX33" fmla="*/ 25073 w 576899"/>
                <a:gd name="connsiteY33" fmla="*/ 414718 h 656145"/>
                <a:gd name="connsiteX34" fmla="*/ 21939 w 576899"/>
                <a:gd name="connsiteY34" fmla="*/ 407408 h 656145"/>
                <a:gd name="connsiteX35" fmla="*/ 20058 w 576899"/>
                <a:gd name="connsiteY35" fmla="*/ 401855 h 656145"/>
                <a:gd name="connsiteX36" fmla="*/ 19284 w 576899"/>
                <a:gd name="connsiteY36" fmla="*/ 399955 h 656145"/>
                <a:gd name="connsiteX37" fmla="*/ 17144 w 576899"/>
                <a:gd name="connsiteY37" fmla="*/ 394468 h 656145"/>
                <a:gd name="connsiteX38" fmla="*/ 15006 w 576899"/>
                <a:gd name="connsiteY38" fmla="*/ 388984 h 656145"/>
                <a:gd name="connsiteX39" fmla="*/ 14231 w 576899"/>
                <a:gd name="connsiteY39" fmla="*/ 386174 h 656145"/>
                <a:gd name="connsiteX40" fmla="*/ 13235 w 576899"/>
                <a:gd name="connsiteY40" fmla="*/ 383249 h 656145"/>
                <a:gd name="connsiteX41" fmla="*/ 12277 w 576899"/>
                <a:gd name="connsiteY41" fmla="*/ 380321 h 656145"/>
                <a:gd name="connsiteX42" fmla="*/ 11392 w 576899"/>
                <a:gd name="connsiteY42" fmla="*/ 377460 h 656145"/>
                <a:gd name="connsiteX43" fmla="*/ 9990 w 576899"/>
                <a:gd name="connsiteY43" fmla="*/ 373746 h 656145"/>
                <a:gd name="connsiteX44" fmla="*/ 8367 w 576899"/>
                <a:gd name="connsiteY44" fmla="*/ 366175 h 656145"/>
                <a:gd name="connsiteX45" fmla="*/ 4606 w 576899"/>
                <a:gd name="connsiteY45" fmla="*/ 348123 h 656145"/>
                <a:gd name="connsiteX46" fmla="*/ 3315 w 576899"/>
                <a:gd name="connsiteY46" fmla="*/ 342267 h 656145"/>
                <a:gd name="connsiteX47" fmla="*/ 2393 w 576899"/>
                <a:gd name="connsiteY47" fmla="*/ 335437 h 656145"/>
                <a:gd name="connsiteX48" fmla="*/ 1471 w 576899"/>
                <a:gd name="connsiteY48" fmla="*/ 328607 h 656145"/>
                <a:gd name="connsiteX49" fmla="*/ -815 w 576899"/>
                <a:gd name="connsiteY49" fmla="*/ 292994 h 656145"/>
                <a:gd name="connsiteX50" fmla="*/ 1619 w 576899"/>
                <a:gd name="connsiteY50" fmla="*/ 254939 h 656145"/>
                <a:gd name="connsiteX51" fmla="*/ 2504 w 576899"/>
                <a:gd name="connsiteY51" fmla="*/ 246947 h 656145"/>
                <a:gd name="connsiteX52" fmla="*/ 3352 w 576899"/>
                <a:gd name="connsiteY52" fmla="*/ 241843 h 656145"/>
                <a:gd name="connsiteX53" fmla="*/ 4790 w 576899"/>
                <a:gd name="connsiteY53" fmla="*/ 236175 h 656145"/>
                <a:gd name="connsiteX54" fmla="*/ 6413 w 576899"/>
                <a:gd name="connsiteY54" fmla="*/ 226642 h 656145"/>
                <a:gd name="connsiteX55" fmla="*/ 7999 w 576899"/>
                <a:gd name="connsiteY55" fmla="*/ 219325 h 656145"/>
                <a:gd name="connsiteX56" fmla="*/ 9289 w 576899"/>
                <a:gd name="connsiteY56" fmla="*/ 214446 h 656145"/>
                <a:gd name="connsiteX57" fmla="*/ 11281 w 576899"/>
                <a:gd name="connsiteY57" fmla="*/ 208103 h 656145"/>
                <a:gd name="connsiteX58" fmla="*/ 13346 w 576899"/>
                <a:gd name="connsiteY58" fmla="*/ 202018 h 656145"/>
                <a:gd name="connsiteX59" fmla="*/ 14231 w 576899"/>
                <a:gd name="connsiteY59" fmla="*/ 197929 h 656145"/>
                <a:gd name="connsiteX60" fmla="*/ 15190 w 576899"/>
                <a:gd name="connsiteY60" fmla="*/ 194930 h 656145"/>
                <a:gd name="connsiteX61" fmla="*/ 16185 w 576899"/>
                <a:gd name="connsiteY61" fmla="*/ 192909 h 656145"/>
                <a:gd name="connsiteX62" fmla="*/ 17992 w 576899"/>
                <a:gd name="connsiteY62" fmla="*/ 187359 h 656145"/>
                <a:gd name="connsiteX63" fmla="*/ 21312 w 576899"/>
                <a:gd name="connsiteY63" fmla="*/ 179320 h 656145"/>
                <a:gd name="connsiteX64" fmla="*/ 29499 w 576899"/>
                <a:gd name="connsiteY64" fmla="*/ 160781 h 656145"/>
                <a:gd name="connsiteX65" fmla="*/ 41263 w 576899"/>
                <a:gd name="connsiteY65" fmla="*/ 139801 h 656145"/>
                <a:gd name="connsiteX66" fmla="*/ 47606 w 576899"/>
                <a:gd name="connsiteY66" fmla="*/ 129069 h 656145"/>
                <a:gd name="connsiteX67" fmla="*/ 50261 w 576899"/>
                <a:gd name="connsiteY67" fmla="*/ 125164 h 656145"/>
                <a:gd name="connsiteX68" fmla="*/ 54207 w 576899"/>
                <a:gd name="connsiteY68" fmla="*/ 119894 h 656145"/>
                <a:gd name="connsiteX69" fmla="*/ 59260 w 576899"/>
                <a:gd name="connsiteY69" fmla="*/ 113308 h 656145"/>
                <a:gd name="connsiteX70" fmla="*/ 61067 w 576899"/>
                <a:gd name="connsiteY70" fmla="*/ 110774 h 656145"/>
                <a:gd name="connsiteX71" fmla="*/ 63722 w 576899"/>
                <a:gd name="connsiteY71" fmla="*/ 107116 h 656145"/>
                <a:gd name="connsiteX72" fmla="*/ 69253 w 576899"/>
                <a:gd name="connsiteY72" fmla="*/ 100408 h 656145"/>
                <a:gd name="connsiteX73" fmla="*/ 99125 w 576899"/>
                <a:gd name="connsiteY73" fmla="*/ 70005 h 656145"/>
                <a:gd name="connsiteX74" fmla="*/ 110815 w 576899"/>
                <a:gd name="connsiteY74" fmla="*/ 60491 h 656145"/>
                <a:gd name="connsiteX75" fmla="*/ 119298 w 576899"/>
                <a:gd name="connsiteY75" fmla="*/ 53933 h 656145"/>
                <a:gd name="connsiteX76" fmla="*/ 120957 w 576899"/>
                <a:gd name="connsiteY76" fmla="*/ 52960 h 656145"/>
                <a:gd name="connsiteX77" fmla="*/ 124645 w 576899"/>
                <a:gd name="connsiteY77" fmla="*/ 50035 h 656145"/>
                <a:gd name="connsiteX78" fmla="*/ 128960 w 576899"/>
                <a:gd name="connsiteY78" fmla="*/ 47107 h 656145"/>
                <a:gd name="connsiteX79" fmla="*/ 131357 w 576899"/>
                <a:gd name="connsiteY79" fmla="*/ 45599 h 656145"/>
                <a:gd name="connsiteX80" fmla="*/ 133901 w 576899"/>
                <a:gd name="connsiteY80" fmla="*/ 44589 h 656145"/>
                <a:gd name="connsiteX81" fmla="*/ 134971 w 576899"/>
                <a:gd name="connsiteY81" fmla="*/ 44039 h 656145"/>
                <a:gd name="connsiteX82" fmla="*/ 138622 w 576899"/>
                <a:gd name="connsiteY82" fmla="*/ 40945 h 656145"/>
                <a:gd name="connsiteX83" fmla="*/ 143858 w 576899"/>
                <a:gd name="connsiteY83" fmla="*/ 37600 h 656145"/>
                <a:gd name="connsiteX84" fmla="*/ 147251 w 576899"/>
                <a:gd name="connsiteY84" fmla="*/ 36892 h 656145"/>
                <a:gd name="connsiteX85" fmla="*/ 147878 w 576899"/>
                <a:gd name="connsiteY85" fmla="*/ 36438 h 656145"/>
                <a:gd name="connsiteX86" fmla="*/ 148616 w 576899"/>
                <a:gd name="connsiteY86" fmla="*/ 34797 h 656145"/>
                <a:gd name="connsiteX87" fmla="*/ 150828 w 576899"/>
                <a:gd name="connsiteY87" fmla="*/ 33455 h 656145"/>
                <a:gd name="connsiteX88" fmla="*/ 157983 w 576899"/>
                <a:gd name="connsiteY88" fmla="*/ 31390 h 656145"/>
                <a:gd name="connsiteX89" fmla="*/ 158241 w 576899"/>
                <a:gd name="connsiteY89" fmla="*/ 30715 h 656145"/>
                <a:gd name="connsiteX90" fmla="*/ 193755 w 576899"/>
                <a:gd name="connsiteY90" fmla="*/ 14736 h 656145"/>
                <a:gd name="connsiteX91" fmla="*/ 200799 w 576899"/>
                <a:gd name="connsiteY91" fmla="*/ 11903 h 656145"/>
                <a:gd name="connsiteX92" fmla="*/ 204487 w 576899"/>
                <a:gd name="connsiteY92" fmla="*/ 11003 h 656145"/>
                <a:gd name="connsiteX93" fmla="*/ 208174 w 576899"/>
                <a:gd name="connsiteY93" fmla="*/ 10111 h 656145"/>
                <a:gd name="connsiteX94" fmla="*/ 253756 w 576899"/>
                <a:gd name="connsiteY94" fmla="*/ 571 h 656145"/>
                <a:gd name="connsiteX95" fmla="*/ 320100 w 576899"/>
                <a:gd name="connsiteY95" fmla="*/ 607 h 656145"/>
                <a:gd name="connsiteX96" fmla="*/ 326923 w 576899"/>
                <a:gd name="connsiteY96" fmla="*/ 1740 h 656145"/>
                <a:gd name="connsiteX97" fmla="*/ 370845 w 576899"/>
                <a:gd name="connsiteY97" fmla="*/ 10952 h 656145"/>
                <a:gd name="connsiteX98" fmla="*/ 390354 w 576899"/>
                <a:gd name="connsiteY98" fmla="*/ 17881 h 656145"/>
                <a:gd name="connsiteX99" fmla="*/ 393783 w 576899"/>
                <a:gd name="connsiteY99" fmla="*/ 18984 h 656145"/>
                <a:gd name="connsiteX100" fmla="*/ 395959 w 576899"/>
                <a:gd name="connsiteY100" fmla="*/ 20614 h 656145"/>
                <a:gd name="connsiteX101" fmla="*/ 396697 w 576899"/>
                <a:gd name="connsiteY101" fmla="*/ 21259 h 656145"/>
                <a:gd name="connsiteX102" fmla="*/ 415247 w 576899"/>
                <a:gd name="connsiteY102" fmla="*/ 28915 h 656145"/>
                <a:gd name="connsiteX103" fmla="*/ 472777 w 576899"/>
                <a:gd name="connsiteY103" fmla="*/ 66627 h 656145"/>
                <a:gd name="connsiteX104" fmla="*/ 511794 w 576899"/>
                <a:gd name="connsiteY104" fmla="*/ 107023 h 656145"/>
                <a:gd name="connsiteX105" fmla="*/ 514302 w 576899"/>
                <a:gd name="connsiteY105" fmla="*/ 110044 h 656145"/>
                <a:gd name="connsiteX106" fmla="*/ 518727 w 576899"/>
                <a:gd name="connsiteY106" fmla="*/ 115745 h 656145"/>
                <a:gd name="connsiteX107" fmla="*/ 523779 w 576899"/>
                <a:gd name="connsiteY107" fmla="*/ 122332 h 656145"/>
                <a:gd name="connsiteX108" fmla="*/ 525513 w 576899"/>
                <a:gd name="connsiteY108" fmla="*/ 124773 h 656145"/>
                <a:gd name="connsiteX109" fmla="*/ 527504 w 576899"/>
                <a:gd name="connsiteY109" fmla="*/ 128188 h 656145"/>
                <a:gd name="connsiteX110" fmla="*/ 528758 w 576899"/>
                <a:gd name="connsiteY110" fmla="*/ 131050 h 656145"/>
                <a:gd name="connsiteX111" fmla="*/ 529643 w 576899"/>
                <a:gd name="connsiteY111" fmla="*/ 132075 h 656145"/>
                <a:gd name="connsiteX112" fmla="*/ 531377 w 576899"/>
                <a:gd name="connsiteY112" fmla="*/ 134483 h 656145"/>
                <a:gd name="connsiteX113" fmla="*/ 532409 w 576899"/>
                <a:gd name="connsiteY113" fmla="*/ 135899 h 656145"/>
                <a:gd name="connsiteX114" fmla="*/ 533073 w 576899"/>
                <a:gd name="connsiteY114" fmla="*/ 137101 h 656145"/>
                <a:gd name="connsiteX115" fmla="*/ 534917 w 576899"/>
                <a:gd name="connsiteY115" fmla="*/ 140741 h 656145"/>
                <a:gd name="connsiteX116" fmla="*/ 553909 w 576899"/>
                <a:gd name="connsiteY116" fmla="*/ 177612 h 656145"/>
                <a:gd name="connsiteX117" fmla="*/ 555679 w 576899"/>
                <a:gd name="connsiteY117" fmla="*/ 182005 h 656145"/>
                <a:gd name="connsiteX118" fmla="*/ 557855 w 576899"/>
                <a:gd name="connsiteY118" fmla="*/ 188101 h 656145"/>
                <a:gd name="connsiteX119" fmla="*/ 559699 w 576899"/>
                <a:gd name="connsiteY119" fmla="*/ 192980 h 656145"/>
                <a:gd name="connsiteX120" fmla="*/ 561543 w 576899"/>
                <a:gd name="connsiteY120" fmla="*/ 198349 h 656145"/>
                <a:gd name="connsiteX121" fmla="*/ 563645 w 576899"/>
                <a:gd name="connsiteY121" fmla="*/ 204434 h 656145"/>
                <a:gd name="connsiteX122" fmla="*/ 564530 w 576899"/>
                <a:gd name="connsiteY122" fmla="*/ 208520 h 656145"/>
                <a:gd name="connsiteX123" fmla="*/ 565526 w 576899"/>
                <a:gd name="connsiteY123" fmla="*/ 211518 h 656145"/>
                <a:gd name="connsiteX124" fmla="*/ 566485 w 576899"/>
                <a:gd name="connsiteY124" fmla="*/ 215424 h 656145"/>
                <a:gd name="connsiteX125" fmla="*/ 567444 w 576899"/>
                <a:gd name="connsiteY125" fmla="*/ 219325 h 656145"/>
                <a:gd name="connsiteX126" fmla="*/ 568439 w 576899"/>
                <a:gd name="connsiteY126" fmla="*/ 223091 h 656145"/>
                <a:gd name="connsiteX127" fmla="*/ 569324 w 576899"/>
                <a:gd name="connsiteY127" fmla="*/ 227180 h 656145"/>
                <a:gd name="connsiteX128" fmla="*/ 570725 w 576899"/>
                <a:gd name="connsiteY128" fmla="*/ 232011 h 656145"/>
                <a:gd name="connsiteX129" fmla="*/ 572459 w 576899"/>
                <a:gd name="connsiteY129" fmla="*/ 242256 h 656145"/>
                <a:gd name="connsiteX130" fmla="*/ 573713 w 576899"/>
                <a:gd name="connsiteY130" fmla="*/ 257044 h 656145"/>
                <a:gd name="connsiteX131" fmla="*/ 574450 w 576899"/>
                <a:gd name="connsiteY131" fmla="*/ 264413 h 656145"/>
                <a:gd name="connsiteX132" fmla="*/ 575741 w 576899"/>
                <a:gd name="connsiteY132" fmla="*/ 265785 h 656145"/>
                <a:gd name="connsiteX133" fmla="*/ 574376 w 576899"/>
                <a:gd name="connsiteY133" fmla="*/ 328607 h 656145"/>
                <a:gd name="connsiteX134" fmla="*/ 568550 w 576899"/>
                <a:gd name="connsiteY134" fmla="*/ 361783 h 656145"/>
                <a:gd name="connsiteX135" fmla="*/ 564862 w 576899"/>
                <a:gd name="connsiteY135" fmla="*/ 377165 h 656145"/>
                <a:gd name="connsiteX136" fmla="*/ 563461 w 576899"/>
                <a:gd name="connsiteY136" fmla="*/ 380391 h 656145"/>
                <a:gd name="connsiteX137" fmla="*/ 562575 w 576899"/>
                <a:gd name="connsiteY137" fmla="*/ 383249 h 656145"/>
                <a:gd name="connsiteX138" fmla="*/ 561617 w 576899"/>
                <a:gd name="connsiteY138" fmla="*/ 386178 h 656145"/>
                <a:gd name="connsiteX139" fmla="*/ 560621 w 576899"/>
                <a:gd name="connsiteY139" fmla="*/ 389106 h 656145"/>
                <a:gd name="connsiteX140" fmla="*/ 559662 w 576899"/>
                <a:gd name="connsiteY140" fmla="*/ 392030 h 656145"/>
                <a:gd name="connsiteX141" fmla="*/ 558667 w 576899"/>
                <a:gd name="connsiteY141" fmla="*/ 394497 h 656145"/>
                <a:gd name="connsiteX142" fmla="*/ 556896 w 576899"/>
                <a:gd name="connsiteY142" fmla="*/ 399564 h 656145"/>
                <a:gd name="connsiteX143" fmla="*/ 553761 w 576899"/>
                <a:gd name="connsiteY143" fmla="*/ 407397 h 656145"/>
                <a:gd name="connsiteX144" fmla="*/ 551623 w 576899"/>
                <a:gd name="connsiteY144" fmla="*/ 412033 h 656145"/>
                <a:gd name="connsiteX145" fmla="*/ 550885 w 576899"/>
                <a:gd name="connsiteY145" fmla="*/ 413246 h 656145"/>
                <a:gd name="connsiteX146" fmla="*/ 542993 w 576899"/>
                <a:gd name="connsiteY146" fmla="*/ 428086 h 656145"/>
                <a:gd name="connsiteX147" fmla="*/ 542661 w 576899"/>
                <a:gd name="connsiteY147" fmla="*/ 428927 h 656145"/>
                <a:gd name="connsiteX148" fmla="*/ 535581 w 576899"/>
                <a:gd name="connsiteY148" fmla="*/ 443483 h 656145"/>
                <a:gd name="connsiteX149" fmla="*/ 533294 w 576899"/>
                <a:gd name="connsiteY149" fmla="*/ 448118 h 656145"/>
                <a:gd name="connsiteX150" fmla="*/ 532335 w 576899"/>
                <a:gd name="connsiteY150" fmla="*/ 449110 h 656145"/>
                <a:gd name="connsiteX151" fmla="*/ 531377 w 576899"/>
                <a:gd name="connsiteY151" fmla="*/ 450173 h 656145"/>
                <a:gd name="connsiteX152" fmla="*/ 528205 w 576899"/>
                <a:gd name="connsiteY152" fmla="*/ 455782 h 656145"/>
                <a:gd name="connsiteX153" fmla="*/ 516736 w 576899"/>
                <a:gd name="connsiteY153" fmla="*/ 471555 h 656145"/>
                <a:gd name="connsiteX154" fmla="*/ 512863 w 576899"/>
                <a:gd name="connsiteY154" fmla="*/ 476434 h 656145"/>
                <a:gd name="connsiteX155" fmla="*/ 508696 w 576899"/>
                <a:gd name="connsiteY155" fmla="*/ 481150 h 656145"/>
                <a:gd name="connsiteX156" fmla="*/ 507959 w 576899"/>
                <a:gd name="connsiteY156" fmla="*/ 482471 h 656145"/>
                <a:gd name="connsiteX157" fmla="*/ 478198 w 576899"/>
                <a:gd name="connsiteY157" fmla="*/ 513946 h 656145"/>
                <a:gd name="connsiteX158" fmla="*/ 456882 w 576899"/>
                <a:gd name="connsiteY158" fmla="*/ 536955 h 656145"/>
                <a:gd name="connsiteX159" fmla="*/ 439549 w 576899"/>
                <a:gd name="connsiteY159" fmla="*/ 566011 h 656145"/>
                <a:gd name="connsiteX160" fmla="*/ 433649 w 576899"/>
                <a:gd name="connsiteY160" fmla="*/ 578140 h 656145"/>
                <a:gd name="connsiteX161" fmla="*/ 432801 w 576899"/>
                <a:gd name="connsiteY161" fmla="*/ 581799 h 656145"/>
                <a:gd name="connsiteX162" fmla="*/ 431952 w 576899"/>
                <a:gd name="connsiteY162" fmla="*/ 583764 h 656145"/>
                <a:gd name="connsiteX163" fmla="*/ 430551 w 576899"/>
                <a:gd name="connsiteY163" fmla="*/ 586449 h 656145"/>
                <a:gd name="connsiteX164" fmla="*/ 427933 w 576899"/>
                <a:gd name="connsiteY164" fmla="*/ 596937 h 656145"/>
                <a:gd name="connsiteX165" fmla="*/ 426494 w 576899"/>
                <a:gd name="connsiteY165" fmla="*/ 602790 h 656145"/>
                <a:gd name="connsiteX166" fmla="*/ 424909 w 576899"/>
                <a:gd name="connsiteY166" fmla="*/ 612548 h 656145"/>
                <a:gd name="connsiteX167" fmla="*/ 423397 w 576899"/>
                <a:gd name="connsiteY167" fmla="*/ 637186 h 656145"/>
                <a:gd name="connsiteX168" fmla="*/ 421590 w 576899"/>
                <a:gd name="connsiteY168" fmla="*/ 655968 h 656145"/>
                <a:gd name="connsiteX169" fmla="*/ 419783 w 576899"/>
                <a:gd name="connsiteY169" fmla="*/ 654748 h 656145"/>
                <a:gd name="connsiteX170" fmla="*/ 419229 w 576899"/>
                <a:gd name="connsiteY170" fmla="*/ 654748 h 656145"/>
                <a:gd name="connsiteX171" fmla="*/ 385080 w 576899"/>
                <a:gd name="connsiteY171" fmla="*/ 655968 h 656145"/>
                <a:gd name="connsiteX172" fmla="*/ 349714 w 576899"/>
                <a:gd name="connsiteY172" fmla="*/ 655471 h 656145"/>
                <a:gd name="connsiteX173" fmla="*/ 348902 w 576899"/>
                <a:gd name="connsiteY173" fmla="*/ 551935 h 656145"/>
                <a:gd name="connsiteX174" fmla="*/ 349382 w 576899"/>
                <a:gd name="connsiteY174" fmla="*/ 448897 h 656145"/>
                <a:gd name="connsiteX175" fmla="*/ 353291 w 576899"/>
                <a:gd name="connsiteY175" fmla="*/ 447477 h 656145"/>
                <a:gd name="connsiteX176" fmla="*/ 374754 w 576899"/>
                <a:gd name="connsiteY176" fmla="*/ 437306 h 656145"/>
                <a:gd name="connsiteX177" fmla="*/ 411596 w 576899"/>
                <a:gd name="connsiteY177" fmla="*/ 411059 h 656145"/>
                <a:gd name="connsiteX178" fmla="*/ 427527 w 576899"/>
                <a:gd name="connsiteY178" fmla="*/ 365057 h 656145"/>
                <a:gd name="connsiteX179" fmla="*/ 421995 w 576899"/>
                <a:gd name="connsiteY179" fmla="*/ 344074 h 656145"/>
                <a:gd name="connsiteX180" fmla="*/ 385006 w 576899"/>
                <a:gd name="connsiteY180" fmla="*/ 319568 h 656145"/>
                <a:gd name="connsiteX181" fmla="*/ 369259 w 576899"/>
                <a:gd name="connsiteY181" fmla="*/ 319712 h 656145"/>
                <a:gd name="connsiteX182" fmla="*/ 358122 w 576899"/>
                <a:gd name="connsiteY182" fmla="*/ 323396 h 656145"/>
                <a:gd name="connsiteX183" fmla="*/ 330979 w 576899"/>
                <a:gd name="connsiteY183" fmla="*/ 359345 h 656145"/>
                <a:gd name="connsiteX184" fmla="*/ 324784 w 576899"/>
                <a:gd name="connsiteY184" fmla="*/ 405808 h 656145"/>
                <a:gd name="connsiteX185" fmla="*/ 324267 w 576899"/>
                <a:gd name="connsiteY185" fmla="*/ 430317 h 656145"/>
                <a:gd name="connsiteX186" fmla="*/ 319252 w 576899"/>
                <a:gd name="connsiteY186" fmla="*/ 431376 h 656145"/>
                <a:gd name="connsiteX187" fmla="*/ 287979 w 576899"/>
                <a:gd name="connsiteY187" fmla="*/ 434473 h 656145"/>
                <a:gd name="connsiteX188" fmla="*/ 253166 w 576899"/>
                <a:gd name="connsiteY188" fmla="*/ 430516 h 656145"/>
                <a:gd name="connsiteX189" fmla="*/ 251285 w 576899"/>
                <a:gd name="connsiteY189" fmla="*/ 409315 h 656145"/>
                <a:gd name="connsiteX190" fmla="*/ 247524 w 576899"/>
                <a:gd name="connsiteY190" fmla="*/ 368126 h 656145"/>
                <a:gd name="connsiteX191" fmla="*/ 245938 w 576899"/>
                <a:gd name="connsiteY191" fmla="*/ 362273 h 656145"/>
                <a:gd name="connsiteX192" fmla="*/ 243983 w 576899"/>
                <a:gd name="connsiteY192" fmla="*/ 356904 h 656145"/>
                <a:gd name="connsiteX193" fmla="*/ 241144 w 576899"/>
                <a:gd name="connsiteY193" fmla="*/ 350137 h 656145"/>
                <a:gd name="connsiteX194" fmla="*/ 229896 w 576899"/>
                <a:gd name="connsiteY194" fmla="*/ 332678 h 656145"/>
                <a:gd name="connsiteX195" fmla="*/ 208138 w 576899"/>
                <a:gd name="connsiteY195" fmla="*/ 320129 h 656145"/>
                <a:gd name="connsiteX196" fmla="*/ 192759 w 576899"/>
                <a:gd name="connsiteY196" fmla="*/ 319229 h 656145"/>
                <a:gd name="connsiteX197" fmla="*/ 149943 w 576899"/>
                <a:gd name="connsiteY197" fmla="*/ 353393 h 656145"/>
                <a:gd name="connsiteX198" fmla="*/ 149722 w 576899"/>
                <a:gd name="connsiteY198" fmla="*/ 381398 h 656145"/>
                <a:gd name="connsiteX199" fmla="*/ 151898 w 576899"/>
                <a:gd name="connsiteY199" fmla="*/ 388615 h 656145"/>
                <a:gd name="connsiteX200" fmla="*/ 182839 w 576899"/>
                <a:gd name="connsiteY200" fmla="*/ 427489 h 656145"/>
                <a:gd name="connsiteX201" fmla="*/ 222520 w 576899"/>
                <a:gd name="connsiteY201" fmla="*/ 447318 h 656145"/>
                <a:gd name="connsiteX202" fmla="*/ 227167 w 576899"/>
                <a:gd name="connsiteY202" fmla="*/ 449594 h 656145"/>
                <a:gd name="connsiteX203" fmla="*/ 227867 w 576899"/>
                <a:gd name="connsiteY203" fmla="*/ 552687 h 656145"/>
                <a:gd name="connsiteX204" fmla="*/ 226355 w 576899"/>
                <a:gd name="connsiteY204" fmla="*/ 655382 h 656145"/>
                <a:gd name="connsiteX205" fmla="*/ 188776 w 576899"/>
                <a:gd name="connsiteY205" fmla="*/ 655968 h 656145"/>
                <a:gd name="connsiteX206" fmla="*/ 152783 w 576899"/>
                <a:gd name="connsiteY206" fmla="*/ 655968 h 656145"/>
                <a:gd name="connsiteX207" fmla="*/ 152672 w 576899"/>
                <a:gd name="connsiteY207" fmla="*/ 645967 h 656145"/>
                <a:gd name="connsiteX208" fmla="*/ 150497 w 576899"/>
                <a:gd name="connsiteY208" fmla="*/ 599191 h 656145"/>
                <a:gd name="connsiteX209" fmla="*/ 149906 w 576899"/>
                <a:gd name="connsiteY209" fmla="*/ 599781 h 656145"/>
                <a:gd name="connsiteX210" fmla="*/ 150423 w 576899"/>
                <a:gd name="connsiteY210" fmla="*/ 601060 h 656145"/>
                <a:gd name="connsiteX211" fmla="*/ 150497 w 576899"/>
                <a:gd name="connsiteY211" fmla="*/ 599191 h 656145"/>
                <a:gd name="connsiteX212" fmla="*/ 464516 w 576899"/>
                <a:gd name="connsiteY212" fmla="*/ 524243 h 656145"/>
                <a:gd name="connsiteX213" fmla="*/ 464073 w 576899"/>
                <a:gd name="connsiteY213" fmla="*/ 523265 h 656145"/>
                <a:gd name="connsiteX214" fmla="*/ 463041 w 576899"/>
                <a:gd name="connsiteY214" fmla="*/ 524243 h 656145"/>
                <a:gd name="connsiteX215" fmla="*/ 463483 w 576899"/>
                <a:gd name="connsiteY215" fmla="*/ 525220 h 656145"/>
                <a:gd name="connsiteX216" fmla="*/ 464516 w 576899"/>
                <a:gd name="connsiteY216" fmla="*/ 524243 h 656145"/>
                <a:gd name="connsiteX217" fmla="*/ 481111 w 576899"/>
                <a:gd name="connsiteY217" fmla="*/ 507655 h 656145"/>
                <a:gd name="connsiteX218" fmla="*/ 482402 w 576899"/>
                <a:gd name="connsiteY218" fmla="*/ 505704 h 656145"/>
                <a:gd name="connsiteX219" fmla="*/ 480115 w 576899"/>
                <a:gd name="connsiteY219" fmla="*/ 507655 h 656145"/>
                <a:gd name="connsiteX220" fmla="*/ 478862 w 576899"/>
                <a:gd name="connsiteY220" fmla="*/ 509606 h 656145"/>
                <a:gd name="connsiteX221" fmla="*/ 481111 w 576899"/>
                <a:gd name="connsiteY221" fmla="*/ 507655 h 656145"/>
                <a:gd name="connsiteX222" fmla="*/ 573971 w 576899"/>
                <a:gd name="connsiteY222" fmla="*/ 312325 h 656145"/>
                <a:gd name="connsiteX223" fmla="*/ 573381 w 576899"/>
                <a:gd name="connsiteY223" fmla="*/ 312915 h 656145"/>
                <a:gd name="connsiteX224" fmla="*/ 573897 w 576899"/>
                <a:gd name="connsiteY224" fmla="*/ 314195 h 656145"/>
                <a:gd name="connsiteX225" fmla="*/ 573971 w 576899"/>
                <a:gd name="connsiteY225" fmla="*/ 312325 h 656145"/>
                <a:gd name="connsiteX226" fmla="*/ 507959 w 576899"/>
                <a:gd name="connsiteY226" fmla="*/ 296755 h 656145"/>
                <a:gd name="connsiteX227" fmla="*/ 524517 w 576899"/>
                <a:gd name="connsiteY227" fmla="*/ 277851 h 656145"/>
                <a:gd name="connsiteX228" fmla="*/ 525439 w 576899"/>
                <a:gd name="connsiteY228" fmla="*/ 276406 h 656145"/>
                <a:gd name="connsiteX229" fmla="*/ 527504 w 576899"/>
                <a:gd name="connsiteY229" fmla="*/ 271150 h 656145"/>
                <a:gd name="connsiteX230" fmla="*/ 524627 w 576899"/>
                <a:gd name="connsiteY230" fmla="*/ 227619 h 656145"/>
                <a:gd name="connsiteX231" fmla="*/ 522673 w 576899"/>
                <a:gd name="connsiteY231" fmla="*/ 218348 h 656145"/>
                <a:gd name="connsiteX232" fmla="*/ 519612 w 576899"/>
                <a:gd name="connsiteY232" fmla="*/ 206639 h 656145"/>
                <a:gd name="connsiteX233" fmla="*/ 516994 w 576899"/>
                <a:gd name="connsiteY233" fmla="*/ 197600 h 656145"/>
                <a:gd name="connsiteX234" fmla="*/ 515629 w 576899"/>
                <a:gd name="connsiteY234" fmla="*/ 194860 h 656145"/>
                <a:gd name="connsiteX235" fmla="*/ 514781 w 576899"/>
                <a:gd name="connsiteY235" fmla="*/ 192002 h 656145"/>
                <a:gd name="connsiteX236" fmla="*/ 513785 w 576899"/>
                <a:gd name="connsiteY236" fmla="*/ 189078 h 656145"/>
                <a:gd name="connsiteX237" fmla="*/ 512827 w 576899"/>
                <a:gd name="connsiteY237" fmla="*/ 187005 h 656145"/>
                <a:gd name="connsiteX238" fmla="*/ 487491 w 576899"/>
                <a:gd name="connsiteY238" fmla="*/ 138827 h 656145"/>
                <a:gd name="connsiteX239" fmla="*/ 484541 w 576899"/>
                <a:gd name="connsiteY239" fmla="*/ 134505 h 656145"/>
                <a:gd name="connsiteX240" fmla="*/ 477276 w 576899"/>
                <a:gd name="connsiteY240" fmla="*/ 124747 h 656145"/>
                <a:gd name="connsiteX241" fmla="*/ 470896 w 576899"/>
                <a:gd name="connsiteY241" fmla="*/ 116922 h 656145"/>
                <a:gd name="connsiteX242" fmla="*/ 443237 w 576899"/>
                <a:gd name="connsiteY242" fmla="*/ 89694 h 656145"/>
                <a:gd name="connsiteX243" fmla="*/ 424983 w 576899"/>
                <a:gd name="connsiteY243" fmla="*/ 76378 h 656145"/>
                <a:gd name="connsiteX244" fmla="*/ 424024 w 576899"/>
                <a:gd name="connsiteY244" fmla="*/ 75404 h 656145"/>
                <a:gd name="connsiteX245" fmla="*/ 422475 w 576899"/>
                <a:gd name="connsiteY245" fmla="*/ 74427 h 656145"/>
                <a:gd name="connsiteX246" fmla="*/ 421405 w 576899"/>
                <a:gd name="connsiteY246" fmla="*/ 73073 h 656145"/>
                <a:gd name="connsiteX247" fmla="*/ 420040 w 576899"/>
                <a:gd name="connsiteY247" fmla="*/ 72210 h 656145"/>
                <a:gd name="connsiteX248" fmla="*/ 418160 w 576899"/>
                <a:gd name="connsiteY248" fmla="*/ 71727 h 656145"/>
                <a:gd name="connsiteX249" fmla="*/ 416463 w 576899"/>
                <a:gd name="connsiteY249" fmla="*/ 70212 h 656145"/>
                <a:gd name="connsiteX250" fmla="*/ 408424 w 576899"/>
                <a:gd name="connsiteY250" fmla="*/ 65606 h 656145"/>
                <a:gd name="connsiteX251" fmla="*/ 374754 w 576899"/>
                <a:gd name="connsiteY251" fmla="*/ 49903 h 656145"/>
                <a:gd name="connsiteX252" fmla="*/ 369923 w 576899"/>
                <a:gd name="connsiteY252" fmla="*/ 47882 h 656145"/>
                <a:gd name="connsiteX253" fmla="*/ 366825 w 576899"/>
                <a:gd name="connsiteY253" fmla="*/ 47107 h 656145"/>
                <a:gd name="connsiteX254" fmla="*/ 364022 w 576899"/>
                <a:gd name="connsiteY254" fmla="*/ 46130 h 656145"/>
                <a:gd name="connsiteX255" fmla="*/ 360593 w 576899"/>
                <a:gd name="connsiteY255" fmla="*/ 45156 h 656145"/>
                <a:gd name="connsiteX256" fmla="*/ 357273 w 576899"/>
                <a:gd name="connsiteY256" fmla="*/ 44286 h 656145"/>
                <a:gd name="connsiteX257" fmla="*/ 353549 w 576899"/>
                <a:gd name="connsiteY257" fmla="*/ 42877 h 656145"/>
                <a:gd name="connsiteX258" fmla="*/ 345473 w 576899"/>
                <a:gd name="connsiteY258" fmla="*/ 41262 h 656145"/>
                <a:gd name="connsiteX259" fmla="*/ 322792 w 576899"/>
                <a:gd name="connsiteY259" fmla="*/ 37678 h 656145"/>
                <a:gd name="connsiteX260" fmla="*/ 314753 w 576899"/>
                <a:gd name="connsiteY260" fmla="*/ 36320 h 656145"/>
                <a:gd name="connsiteX261" fmla="*/ 294027 w 576899"/>
                <a:gd name="connsiteY261" fmla="*/ 35845 h 656145"/>
                <a:gd name="connsiteX262" fmla="*/ 252060 w 576899"/>
                <a:gd name="connsiteY262" fmla="*/ 39256 h 656145"/>
                <a:gd name="connsiteX263" fmla="*/ 242766 w 576899"/>
                <a:gd name="connsiteY263" fmla="*/ 41306 h 656145"/>
                <a:gd name="connsiteX264" fmla="*/ 234985 w 576899"/>
                <a:gd name="connsiteY264" fmla="*/ 42877 h 656145"/>
                <a:gd name="connsiteX265" fmla="*/ 231260 w 576899"/>
                <a:gd name="connsiteY265" fmla="*/ 44286 h 656145"/>
                <a:gd name="connsiteX266" fmla="*/ 227904 w 576899"/>
                <a:gd name="connsiteY266" fmla="*/ 45156 h 656145"/>
                <a:gd name="connsiteX267" fmla="*/ 224475 w 576899"/>
                <a:gd name="connsiteY267" fmla="*/ 46130 h 656145"/>
                <a:gd name="connsiteX268" fmla="*/ 221561 w 576899"/>
                <a:gd name="connsiteY268" fmla="*/ 47107 h 656145"/>
                <a:gd name="connsiteX269" fmla="*/ 218648 w 576899"/>
                <a:gd name="connsiteY269" fmla="*/ 48081 h 656145"/>
                <a:gd name="connsiteX270" fmla="*/ 215661 w 576899"/>
                <a:gd name="connsiteY270" fmla="*/ 49058 h 656145"/>
                <a:gd name="connsiteX271" fmla="*/ 213264 w 576899"/>
                <a:gd name="connsiteY271" fmla="*/ 50035 h 656145"/>
                <a:gd name="connsiteX272" fmla="*/ 211309 w 576899"/>
                <a:gd name="connsiteY272" fmla="*/ 51009 h 656145"/>
                <a:gd name="connsiteX273" fmla="*/ 207658 w 576899"/>
                <a:gd name="connsiteY273" fmla="*/ 51909 h 656145"/>
                <a:gd name="connsiteX274" fmla="*/ 191874 w 576899"/>
                <a:gd name="connsiteY274" fmla="*/ 58816 h 656145"/>
                <a:gd name="connsiteX275" fmla="*/ 190841 w 576899"/>
                <a:gd name="connsiteY275" fmla="*/ 59790 h 656145"/>
                <a:gd name="connsiteX276" fmla="*/ 189108 w 576899"/>
                <a:gd name="connsiteY276" fmla="*/ 60789 h 656145"/>
                <a:gd name="connsiteX277" fmla="*/ 184978 w 576899"/>
                <a:gd name="connsiteY277" fmla="*/ 62718 h 656145"/>
                <a:gd name="connsiteX278" fmla="*/ 181843 w 576899"/>
                <a:gd name="connsiteY278" fmla="*/ 64647 h 656145"/>
                <a:gd name="connsiteX279" fmla="*/ 171812 w 576899"/>
                <a:gd name="connsiteY279" fmla="*/ 70525 h 656145"/>
                <a:gd name="connsiteX280" fmla="*/ 161486 w 576899"/>
                <a:gd name="connsiteY280" fmla="*/ 76378 h 656145"/>
                <a:gd name="connsiteX281" fmla="*/ 160564 w 576899"/>
                <a:gd name="connsiteY281" fmla="*/ 77307 h 656145"/>
                <a:gd name="connsiteX282" fmla="*/ 155955 w 576899"/>
                <a:gd name="connsiteY282" fmla="*/ 81389 h 656145"/>
                <a:gd name="connsiteX283" fmla="*/ 150828 w 576899"/>
                <a:gd name="connsiteY283" fmla="*/ 85096 h 656145"/>
                <a:gd name="connsiteX284" fmla="*/ 144006 w 576899"/>
                <a:gd name="connsiteY284" fmla="*/ 90922 h 656145"/>
                <a:gd name="connsiteX285" fmla="*/ 115573 w 576899"/>
                <a:gd name="connsiteY285" fmla="*/ 120569 h 656145"/>
                <a:gd name="connsiteX286" fmla="*/ 123981 w 576899"/>
                <a:gd name="connsiteY286" fmla="*/ 115815 h 656145"/>
                <a:gd name="connsiteX287" fmla="*/ 143711 w 576899"/>
                <a:gd name="connsiteY287" fmla="*/ 101746 h 656145"/>
                <a:gd name="connsiteX288" fmla="*/ 146772 w 576899"/>
                <a:gd name="connsiteY288" fmla="*/ 99711 h 656145"/>
                <a:gd name="connsiteX289" fmla="*/ 150349 w 576899"/>
                <a:gd name="connsiteY289" fmla="*/ 98198 h 656145"/>
                <a:gd name="connsiteX290" fmla="*/ 151271 w 576899"/>
                <a:gd name="connsiteY290" fmla="*/ 97549 h 656145"/>
                <a:gd name="connsiteX291" fmla="*/ 154996 w 576899"/>
                <a:gd name="connsiteY291" fmla="*/ 94337 h 656145"/>
                <a:gd name="connsiteX292" fmla="*/ 165469 w 576899"/>
                <a:gd name="connsiteY292" fmla="*/ 89112 h 656145"/>
                <a:gd name="connsiteX293" fmla="*/ 183023 w 576899"/>
                <a:gd name="connsiteY293" fmla="*/ 81021 h 656145"/>
                <a:gd name="connsiteX294" fmla="*/ 187154 w 576899"/>
                <a:gd name="connsiteY294" fmla="*/ 79191 h 656145"/>
                <a:gd name="connsiteX295" fmla="*/ 190620 w 576899"/>
                <a:gd name="connsiteY295" fmla="*/ 78328 h 656145"/>
                <a:gd name="connsiteX296" fmla="*/ 193312 w 576899"/>
                <a:gd name="connsiteY296" fmla="*/ 77517 h 656145"/>
                <a:gd name="connsiteX297" fmla="*/ 227388 w 576899"/>
                <a:gd name="connsiteY297" fmla="*/ 68157 h 656145"/>
                <a:gd name="connsiteX298" fmla="*/ 232772 w 576899"/>
                <a:gd name="connsiteY298" fmla="*/ 67121 h 656145"/>
                <a:gd name="connsiteX299" fmla="*/ 241623 w 576899"/>
                <a:gd name="connsiteY299" fmla="*/ 66089 h 656145"/>
                <a:gd name="connsiteX300" fmla="*/ 250400 w 576899"/>
                <a:gd name="connsiteY300" fmla="*/ 65126 h 656145"/>
                <a:gd name="connsiteX301" fmla="*/ 266700 w 576899"/>
                <a:gd name="connsiteY301" fmla="*/ 64591 h 656145"/>
                <a:gd name="connsiteX302" fmla="*/ 308889 w 576899"/>
                <a:gd name="connsiteY302" fmla="*/ 68239 h 656145"/>
                <a:gd name="connsiteX303" fmla="*/ 320838 w 576899"/>
                <a:gd name="connsiteY303" fmla="*/ 70208 h 656145"/>
                <a:gd name="connsiteX304" fmla="*/ 325042 w 576899"/>
                <a:gd name="connsiteY304" fmla="*/ 71602 h 656145"/>
                <a:gd name="connsiteX305" fmla="*/ 328213 w 576899"/>
                <a:gd name="connsiteY305" fmla="*/ 72491 h 656145"/>
                <a:gd name="connsiteX306" fmla="*/ 338798 w 576899"/>
                <a:gd name="connsiteY306" fmla="*/ 75710 h 656145"/>
                <a:gd name="connsiteX307" fmla="*/ 341748 w 576899"/>
                <a:gd name="connsiteY307" fmla="*/ 76378 h 656145"/>
                <a:gd name="connsiteX308" fmla="*/ 344034 w 576899"/>
                <a:gd name="connsiteY308" fmla="*/ 77355 h 656145"/>
                <a:gd name="connsiteX309" fmla="*/ 346468 w 576899"/>
                <a:gd name="connsiteY309" fmla="*/ 78328 h 656145"/>
                <a:gd name="connsiteX310" fmla="*/ 350599 w 576899"/>
                <a:gd name="connsiteY310" fmla="*/ 79191 h 656145"/>
                <a:gd name="connsiteX311" fmla="*/ 354766 w 576899"/>
                <a:gd name="connsiteY311" fmla="*/ 81102 h 656145"/>
                <a:gd name="connsiteX312" fmla="*/ 371841 w 576899"/>
                <a:gd name="connsiteY312" fmla="*/ 90023 h 656145"/>
                <a:gd name="connsiteX313" fmla="*/ 372689 w 576899"/>
                <a:gd name="connsiteY313" fmla="*/ 90439 h 656145"/>
                <a:gd name="connsiteX314" fmla="*/ 379143 w 576899"/>
                <a:gd name="connsiteY314" fmla="*/ 92870 h 656145"/>
                <a:gd name="connsiteX315" fmla="*/ 383052 w 576899"/>
                <a:gd name="connsiteY315" fmla="*/ 95119 h 656145"/>
                <a:gd name="connsiteX316" fmla="*/ 392640 w 576899"/>
                <a:gd name="connsiteY316" fmla="*/ 101016 h 656145"/>
                <a:gd name="connsiteX317" fmla="*/ 394115 w 576899"/>
                <a:gd name="connsiteY317" fmla="*/ 101750 h 656145"/>
                <a:gd name="connsiteX318" fmla="*/ 398651 w 576899"/>
                <a:gd name="connsiteY318" fmla="*/ 104674 h 656145"/>
                <a:gd name="connsiteX319" fmla="*/ 403298 w 576899"/>
                <a:gd name="connsiteY319" fmla="*/ 107599 h 656145"/>
                <a:gd name="connsiteX320" fmla="*/ 404515 w 576899"/>
                <a:gd name="connsiteY320" fmla="*/ 108366 h 656145"/>
                <a:gd name="connsiteX321" fmla="*/ 407207 w 576899"/>
                <a:gd name="connsiteY321" fmla="*/ 110774 h 656145"/>
                <a:gd name="connsiteX322" fmla="*/ 412960 w 576899"/>
                <a:gd name="connsiteY322" fmla="*/ 115133 h 656145"/>
                <a:gd name="connsiteX323" fmla="*/ 419045 w 576899"/>
                <a:gd name="connsiteY323" fmla="*/ 120289 h 656145"/>
                <a:gd name="connsiteX324" fmla="*/ 441319 w 576899"/>
                <a:gd name="connsiteY324" fmla="*/ 142375 h 656145"/>
                <a:gd name="connsiteX325" fmla="*/ 461861 w 576899"/>
                <a:gd name="connsiteY325" fmla="*/ 169846 h 656145"/>
                <a:gd name="connsiteX326" fmla="*/ 475727 w 576899"/>
                <a:gd name="connsiteY326" fmla="*/ 193953 h 656145"/>
                <a:gd name="connsiteX327" fmla="*/ 481591 w 576899"/>
                <a:gd name="connsiteY327" fmla="*/ 207369 h 656145"/>
                <a:gd name="connsiteX328" fmla="*/ 482439 w 576899"/>
                <a:gd name="connsiteY328" fmla="*/ 209081 h 656145"/>
                <a:gd name="connsiteX329" fmla="*/ 487860 w 576899"/>
                <a:gd name="connsiteY329" fmla="*/ 223471 h 656145"/>
                <a:gd name="connsiteX330" fmla="*/ 493281 w 576899"/>
                <a:gd name="connsiteY330" fmla="*/ 239365 h 656145"/>
                <a:gd name="connsiteX331" fmla="*/ 494756 w 576899"/>
                <a:gd name="connsiteY331" fmla="*/ 247172 h 656145"/>
                <a:gd name="connsiteX332" fmla="*/ 496305 w 576899"/>
                <a:gd name="connsiteY332" fmla="*/ 255012 h 656145"/>
                <a:gd name="connsiteX333" fmla="*/ 500141 w 576899"/>
                <a:gd name="connsiteY333" fmla="*/ 289214 h 656145"/>
                <a:gd name="connsiteX334" fmla="*/ 507959 w 576899"/>
                <a:gd name="connsiteY334" fmla="*/ 296755 h 656145"/>
                <a:gd name="connsiteX335" fmla="*/ 530086 w 576899"/>
                <a:gd name="connsiteY335" fmla="*/ 272320 h 656145"/>
                <a:gd name="connsiteX336" fmla="*/ 529496 w 576899"/>
                <a:gd name="connsiteY336" fmla="*/ 272910 h 656145"/>
                <a:gd name="connsiteX337" fmla="*/ 530012 w 576899"/>
                <a:gd name="connsiteY337" fmla="*/ 274189 h 656145"/>
                <a:gd name="connsiteX338" fmla="*/ 530086 w 576899"/>
                <a:gd name="connsiteY338" fmla="*/ 272320 h 656145"/>
                <a:gd name="connsiteX339" fmla="*/ 487159 w 576899"/>
                <a:gd name="connsiteY339" fmla="*/ 228412 h 656145"/>
                <a:gd name="connsiteX340" fmla="*/ 486569 w 576899"/>
                <a:gd name="connsiteY340" fmla="*/ 229002 h 656145"/>
                <a:gd name="connsiteX341" fmla="*/ 487049 w 576899"/>
                <a:gd name="connsiteY341" fmla="*/ 230282 h 656145"/>
                <a:gd name="connsiteX342" fmla="*/ 487159 w 576899"/>
                <a:gd name="connsiteY342" fmla="*/ 228412 h 656145"/>
                <a:gd name="connsiteX343" fmla="*/ 529754 w 576899"/>
                <a:gd name="connsiteY343" fmla="*/ 137363 h 656145"/>
                <a:gd name="connsiteX344" fmla="*/ 529385 w 576899"/>
                <a:gd name="connsiteY344" fmla="*/ 135899 h 656145"/>
                <a:gd name="connsiteX345" fmla="*/ 528426 w 576899"/>
                <a:gd name="connsiteY345" fmla="*/ 137363 h 656145"/>
                <a:gd name="connsiteX346" fmla="*/ 528832 w 576899"/>
                <a:gd name="connsiteY346" fmla="*/ 138827 h 656145"/>
                <a:gd name="connsiteX347" fmla="*/ 529754 w 576899"/>
                <a:gd name="connsiteY347" fmla="*/ 137363 h 656145"/>
                <a:gd name="connsiteX348" fmla="*/ 192501 w 576899"/>
                <a:gd name="connsiteY348" fmla="*/ 55298 h 656145"/>
                <a:gd name="connsiteX349" fmla="*/ 190657 w 576899"/>
                <a:gd name="connsiteY349" fmla="*/ 55221 h 656145"/>
                <a:gd name="connsiteX350" fmla="*/ 191247 w 576899"/>
                <a:gd name="connsiteY350" fmla="*/ 55811 h 656145"/>
                <a:gd name="connsiteX351" fmla="*/ 192501 w 576899"/>
                <a:gd name="connsiteY351" fmla="*/ 55298 h 656145"/>
                <a:gd name="connsiteX352" fmla="*/ 404257 w 576899"/>
                <a:gd name="connsiteY352" fmla="*/ 26028 h 656145"/>
                <a:gd name="connsiteX353" fmla="*/ 402376 w 576899"/>
                <a:gd name="connsiteY353" fmla="*/ 25950 h 656145"/>
                <a:gd name="connsiteX354" fmla="*/ 402966 w 576899"/>
                <a:gd name="connsiteY354" fmla="*/ 26540 h 656145"/>
                <a:gd name="connsiteX355" fmla="*/ 404257 w 576899"/>
                <a:gd name="connsiteY355" fmla="*/ 26028 h 656145"/>
                <a:gd name="connsiteX356" fmla="*/ 383752 w 576899"/>
                <a:gd name="connsiteY356" fmla="*/ 18221 h 656145"/>
                <a:gd name="connsiteX357" fmla="*/ 381871 w 576899"/>
                <a:gd name="connsiteY357" fmla="*/ 18143 h 656145"/>
                <a:gd name="connsiteX358" fmla="*/ 382462 w 576899"/>
                <a:gd name="connsiteY358" fmla="*/ 18733 h 656145"/>
                <a:gd name="connsiteX359" fmla="*/ 383752 w 576899"/>
                <a:gd name="connsiteY359" fmla="*/ 18221 h 656145"/>
                <a:gd name="connsiteX360" fmla="*/ 211051 w 576899"/>
                <a:gd name="connsiteY360" fmla="*/ 12368 h 656145"/>
                <a:gd name="connsiteX361" fmla="*/ 209170 w 576899"/>
                <a:gd name="connsiteY361" fmla="*/ 12291 h 656145"/>
                <a:gd name="connsiteX362" fmla="*/ 209760 w 576899"/>
                <a:gd name="connsiteY362" fmla="*/ 12877 h 656145"/>
                <a:gd name="connsiteX363" fmla="*/ 211051 w 576899"/>
                <a:gd name="connsiteY363" fmla="*/ 12364 h 656145"/>
                <a:gd name="connsiteX364" fmla="*/ 330094 w 576899"/>
                <a:gd name="connsiteY364" fmla="*/ 4561 h 656145"/>
                <a:gd name="connsiteX365" fmla="*/ 328213 w 576899"/>
                <a:gd name="connsiteY365" fmla="*/ 4483 h 656145"/>
                <a:gd name="connsiteX366" fmla="*/ 328803 w 576899"/>
                <a:gd name="connsiteY366" fmla="*/ 5073 h 656145"/>
                <a:gd name="connsiteX367" fmla="*/ 330094 w 576899"/>
                <a:gd name="connsiteY367" fmla="*/ 4561 h 656145"/>
                <a:gd name="connsiteX368" fmla="*/ 251801 w 576899"/>
                <a:gd name="connsiteY368" fmla="*/ 655404 h 656145"/>
                <a:gd name="connsiteX369" fmla="*/ 251322 w 576899"/>
                <a:gd name="connsiteY369" fmla="*/ 555711 h 656145"/>
                <a:gd name="connsiteX370" fmla="*/ 253756 w 576899"/>
                <a:gd name="connsiteY370" fmla="*/ 456556 h 656145"/>
                <a:gd name="connsiteX371" fmla="*/ 264967 w 576899"/>
                <a:gd name="connsiteY371" fmla="*/ 457836 h 656145"/>
                <a:gd name="connsiteX372" fmla="*/ 321317 w 576899"/>
                <a:gd name="connsiteY372" fmla="*/ 456350 h 656145"/>
                <a:gd name="connsiteX373" fmla="*/ 324489 w 576899"/>
                <a:gd name="connsiteY373" fmla="*/ 455697 h 656145"/>
                <a:gd name="connsiteX374" fmla="*/ 324489 w 576899"/>
                <a:gd name="connsiteY374" fmla="*/ 554855 h 656145"/>
                <a:gd name="connsiteX375" fmla="*/ 325706 w 576899"/>
                <a:gd name="connsiteY375" fmla="*/ 654032 h 656145"/>
                <a:gd name="connsiteX376" fmla="*/ 325484 w 576899"/>
                <a:gd name="connsiteY376" fmla="*/ 654991 h 656145"/>
                <a:gd name="connsiteX377" fmla="*/ 251801 w 576899"/>
                <a:gd name="connsiteY377" fmla="*/ 655404 h 656145"/>
                <a:gd name="connsiteX378" fmla="*/ 212784 w 576899"/>
                <a:gd name="connsiteY378" fmla="*/ 415769 h 656145"/>
                <a:gd name="connsiteX379" fmla="*/ 182765 w 576899"/>
                <a:gd name="connsiteY379" fmla="*/ 394623 h 656145"/>
                <a:gd name="connsiteX380" fmla="*/ 178340 w 576899"/>
                <a:gd name="connsiteY380" fmla="*/ 351648 h 656145"/>
                <a:gd name="connsiteX381" fmla="*/ 205999 w 576899"/>
                <a:gd name="connsiteY381" fmla="*/ 345475 h 656145"/>
                <a:gd name="connsiteX382" fmla="*/ 224511 w 576899"/>
                <a:gd name="connsiteY382" fmla="*/ 376320 h 656145"/>
                <a:gd name="connsiteX383" fmla="*/ 227167 w 576899"/>
                <a:gd name="connsiteY383" fmla="*/ 422123 h 656145"/>
                <a:gd name="connsiteX384" fmla="*/ 212784 w 576899"/>
                <a:gd name="connsiteY384" fmla="*/ 415769 h 656145"/>
                <a:gd name="connsiteX385" fmla="*/ 348939 w 576899"/>
                <a:gd name="connsiteY385" fmla="*/ 404469 h 656145"/>
                <a:gd name="connsiteX386" fmla="*/ 357237 w 576899"/>
                <a:gd name="connsiteY386" fmla="*/ 359832 h 656145"/>
                <a:gd name="connsiteX387" fmla="*/ 370993 w 576899"/>
                <a:gd name="connsiteY387" fmla="*/ 344660 h 656145"/>
                <a:gd name="connsiteX388" fmla="*/ 402118 w 576899"/>
                <a:gd name="connsiteY388" fmla="*/ 359511 h 656145"/>
                <a:gd name="connsiteX389" fmla="*/ 401527 w 576899"/>
                <a:gd name="connsiteY389" fmla="*/ 379429 h 656145"/>
                <a:gd name="connsiteX390" fmla="*/ 382609 w 576899"/>
                <a:gd name="connsiteY390" fmla="*/ 404720 h 656145"/>
                <a:gd name="connsiteX391" fmla="*/ 349861 w 576899"/>
                <a:gd name="connsiteY391" fmla="*/ 421791 h 656145"/>
                <a:gd name="connsiteX392" fmla="*/ 348939 w 576899"/>
                <a:gd name="connsiteY392" fmla="*/ 404469 h 65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</a:cxnLst>
              <a:rect l="l" t="t" r="r" b="b"/>
              <a:pathLst>
                <a:path w="576899" h="656145">
                  <a:moveTo>
                    <a:pt x="152672" y="645967"/>
                  </a:moveTo>
                  <a:cubicBezTo>
                    <a:pt x="152599" y="633657"/>
                    <a:pt x="151271" y="616464"/>
                    <a:pt x="149870" y="608646"/>
                  </a:cubicBezTo>
                  <a:cubicBezTo>
                    <a:pt x="149280" y="605423"/>
                    <a:pt x="148542" y="601145"/>
                    <a:pt x="148247" y="599131"/>
                  </a:cubicBezTo>
                  <a:cubicBezTo>
                    <a:pt x="147952" y="597118"/>
                    <a:pt x="147288" y="595473"/>
                    <a:pt x="146809" y="595473"/>
                  </a:cubicBezTo>
                  <a:cubicBezTo>
                    <a:pt x="146329" y="595473"/>
                    <a:pt x="145924" y="594485"/>
                    <a:pt x="145924" y="593275"/>
                  </a:cubicBezTo>
                  <a:cubicBezTo>
                    <a:pt x="145924" y="591192"/>
                    <a:pt x="144154" y="585368"/>
                    <a:pt x="142899" y="583274"/>
                  </a:cubicBezTo>
                  <a:cubicBezTo>
                    <a:pt x="142568" y="582739"/>
                    <a:pt x="141720" y="580213"/>
                    <a:pt x="140982" y="577665"/>
                  </a:cubicBezTo>
                  <a:cubicBezTo>
                    <a:pt x="140244" y="575116"/>
                    <a:pt x="139322" y="573029"/>
                    <a:pt x="138880" y="573029"/>
                  </a:cubicBezTo>
                  <a:cubicBezTo>
                    <a:pt x="138474" y="573029"/>
                    <a:pt x="138142" y="572384"/>
                    <a:pt x="138142" y="571594"/>
                  </a:cubicBezTo>
                  <a:cubicBezTo>
                    <a:pt x="138142" y="570805"/>
                    <a:pt x="137221" y="568556"/>
                    <a:pt x="136114" y="566590"/>
                  </a:cubicBezTo>
                  <a:cubicBezTo>
                    <a:pt x="135008" y="564624"/>
                    <a:pt x="134344" y="562393"/>
                    <a:pt x="134639" y="561630"/>
                  </a:cubicBezTo>
                  <a:cubicBezTo>
                    <a:pt x="134934" y="560856"/>
                    <a:pt x="134750" y="560509"/>
                    <a:pt x="134196" y="560845"/>
                  </a:cubicBezTo>
                  <a:cubicBezTo>
                    <a:pt x="133680" y="561173"/>
                    <a:pt x="132943" y="560649"/>
                    <a:pt x="132574" y="559675"/>
                  </a:cubicBezTo>
                  <a:cubicBezTo>
                    <a:pt x="132242" y="558702"/>
                    <a:pt x="131689" y="557688"/>
                    <a:pt x="131393" y="557418"/>
                  </a:cubicBezTo>
                  <a:cubicBezTo>
                    <a:pt x="130767" y="556891"/>
                    <a:pt x="129181" y="554155"/>
                    <a:pt x="126083" y="548391"/>
                  </a:cubicBezTo>
                  <a:cubicBezTo>
                    <a:pt x="125014" y="546381"/>
                    <a:pt x="123760" y="544732"/>
                    <a:pt x="123317" y="544732"/>
                  </a:cubicBezTo>
                  <a:cubicBezTo>
                    <a:pt x="122875" y="544732"/>
                    <a:pt x="122506" y="544282"/>
                    <a:pt x="122506" y="543729"/>
                  </a:cubicBezTo>
                  <a:cubicBezTo>
                    <a:pt x="122506" y="542807"/>
                    <a:pt x="118965" y="537866"/>
                    <a:pt x="112032" y="529136"/>
                  </a:cubicBezTo>
                  <a:cubicBezTo>
                    <a:pt x="110558" y="527270"/>
                    <a:pt x="101670" y="517984"/>
                    <a:pt x="92266" y="508507"/>
                  </a:cubicBezTo>
                  <a:cubicBezTo>
                    <a:pt x="82899" y="499025"/>
                    <a:pt x="74011" y="489798"/>
                    <a:pt x="72536" y="487999"/>
                  </a:cubicBezTo>
                  <a:cubicBezTo>
                    <a:pt x="71060" y="486199"/>
                    <a:pt x="68479" y="483190"/>
                    <a:pt x="66783" y="481309"/>
                  </a:cubicBezTo>
                  <a:cubicBezTo>
                    <a:pt x="65123" y="479432"/>
                    <a:pt x="62579" y="476360"/>
                    <a:pt x="61177" y="474479"/>
                  </a:cubicBezTo>
                  <a:cubicBezTo>
                    <a:pt x="59776" y="472602"/>
                    <a:pt x="58375" y="470847"/>
                    <a:pt x="58079" y="470577"/>
                  </a:cubicBezTo>
                  <a:cubicBezTo>
                    <a:pt x="57747" y="470308"/>
                    <a:pt x="56014" y="467893"/>
                    <a:pt x="54207" y="465212"/>
                  </a:cubicBezTo>
                  <a:cubicBezTo>
                    <a:pt x="52363" y="462527"/>
                    <a:pt x="50519" y="459894"/>
                    <a:pt x="50114" y="459355"/>
                  </a:cubicBezTo>
                  <a:cubicBezTo>
                    <a:pt x="46942" y="455479"/>
                    <a:pt x="41521" y="445703"/>
                    <a:pt x="41927" y="444648"/>
                  </a:cubicBezTo>
                  <a:cubicBezTo>
                    <a:pt x="42222" y="443892"/>
                    <a:pt x="41927" y="443549"/>
                    <a:pt x="41189" y="443826"/>
                  </a:cubicBezTo>
                  <a:cubicBezTo>
                    <a:pt x="40489" y="444099"/>
                    <a:pt x="39419" y="442871"/>
                    <a:pt x="38608" y="440846"/>
                  </a:cubicBezTo>
                  <a:cubicBezTo>
                    <a:pt x="37870" y="438950"/>
                    <a:pt x="36911" y="437402"/>
                    <a:pt x="36469" y="437402"/>
                  </a:cubicBezTo>
                  <a:cubicBezTo>
                    <a:pt x="36026" y="437402"/>
                    <a:pt x="35694" y="436561"/>
                    <a:pt x="35694" y="435532"/>
                  </a:cubicBezTo>
                  <a:cubicBezTo>
                    <a:pt x="35694" y="434503"/>
                    <a:pt x="35362" y="433515"/>
                    <a:pt x="34957" y="433338"/>
                  </a:cubicBezTo>
                  <a:cubicBezTo>
                    <a:pt x="33924" y="432877"/>
                    <a:pt x="27876" y="420817"/>
                    <a:pt x="27876" y="419213"/>
                  </a:cubicBezTo>
                  <a:cubicBezTo>
                    <a:pt x="27876" y="418483"/>
                    <a:pt x="27544" y="417886"/>
                    <a:pt x="27139" y="417886"/>
                  </a:cubicBezTo>
                  <a:cubicBezTo>
                    <a:pt x="26733" y="417886"/>
                    <a:pt x="25811" y="416458"/>
                    <a:pt x="25073" y="414718"/>
                  </a:cubicBezTo>
                  <a:cubicBezTo>
                    <a:pt x="24373" y="412974"/>
                    <a:pt x="22935" y="409684"/>
                    <a:pt x="21939" y="407408"/>
                  </a:cubicBezTo>
                  <a:cubicBezTo>
                    <a:pt x="20906" y="405133"/>
                    <a:pt x="20058" y="402636"/>
                    <a:pt x="20058" y="401855"/>
                  </a:cubicBezTo>
                  <a:cubicBezTo>
                    <a:pt x="20058" y="401077"/>
                    <a:pt x="19726" y="400221"/>
                    <a:pt x="19284" y="399955"/>
                  </a:cubicBezTo>
                  <a:cubicBezTo>
                    <a:pt x="18841" y="399690"/>
                    <a:pt x="17882" y="397219"/>
                    <a:pt x="17144" y="394468"/>
                  </a:cubicBezTo>
                  <a:cubicBezTo>
                    <a:pt x="16407" y="391717"/>
                    <a:pt x="15411" y="389250"/>
                    <a:pt x="15006" y="388984"/>
                  </a:cubicBezTo>
                  <a:cubicBezTo>
                    <a:pt x="14563" y="388719"/>
                    <a:pt x="14231" y="387454"/>
                    <a:pt x="14231" y="386174"/>
                  </a:cubicBezTo>
                  <a:cubicBezTo>
                    <a:pt x="14231" y="384898"/>
                    <a:pt x="13789" y="383581"/>
                    <a:pt x="13235" y="383249"/>
                  </a:cubicBezTo>
                  <a:cubicBezTo>
                    <a:pt x="12719" y="382918"/>
                    <a:pt x="12277" y="381601"/>
                    <a:pt x="12277" y="380321"/>
                  </a:cubicBezTo>
                  <a:cubicBezTo>
                    <a:pt x="12277" y="379042"/>
                    <a:pt x="11871" y="377755"/>
                    <a:pt x="11392" y="377460"/>
                  </a:cubicBezTo>
                  <a:cubicBezTo>
                    <a:pt x="10912" y="377165"/>
                    <a:pt x="10285" y="375494"/>
                    <a:pt x="9990" y="373746"/>
                  </a:cubicBezTo>
                  <a:cubicBezTo>
                    <a:pt x="9732" y="371994"/>
                    <a:pt x="8994" y="368587"/>
                    <a:pt x="8367" y="366175"/>
                  </a:cubicBezTo>
                  <a:cubicBezTo>
                    <a:pt x="6486" y="358659"/>
                    <a:pt x="5343" y="353186"/>
                    <a:pt x="4606" y="348123"/>
                  </a:cubicBezTo>
                  <a:cubicBezTo>
                    <a:pt x="4237" y="345438"/>
                    <a:pt x="3647" y="342805"/>
                    <a:pt x="3315" y="342267"/>
                  </a:cubicBezTo>
                  <a:cubicBezTo>
                    <a:pt x="2983" y="341732"/>
                    <a:pt x="2578" y="338656"/>
                    <a:pt x="2393" y="335437"/>
                  </a:cubicBezTo>
                  <a:cubicBezTo>
                    <a:pt x="2246" y="332217"/>
                    <a:pt x="1803" y="329145"/>
                    <a:pt x="1471" y="328607"/>
                  </a:cubicBezTo>
                  <a:cubicBezTo>
                    <a:pt x="660" y="327379"/>
                    <a:pt x="-852" y="304020"/>
                    <a:pt x="-815" y="292994"/>
                  </a:cubicBezTo>
                  <a:cubicBezTo>
                    <a:pt x="-778" y="280650"/>
                    <a:pt x="586" y="258833"/>
                    <a:pt x="1619" y="254939"/>
                  </a:cubicBezTo>
                  <a:cubicBezTo>
                    <a:pt x="2098" y="253062"/>
                    <a:pt x="2504" y="249462"/>
                    <a:pt x="2504" y="246947"/>
                  </a:cubicBezTo>
                  <a:cubicBezTo>
                    <a:pt x="2504" y="244428"/>
                    <a:pt x="2909" y="242131"/>
                    <a:pt x="3352" y="241843"/>
                  </a:cubicBezTo>
                  <a:cubicBezTo>
                    <a:pt x="3831" y="241552"/>
                    <a:pt x="4458" y="239000"/>
                    <a:pt x="4790" y="236175"/>
                  </a:cubicBezTo>
                  <a:cubicBezTo>
                    <a:pt x="5085" y="233346"/>
                    <a:pt x="5823" y="229058"/>
                    <a:pt x="6413" y="226642"/>
                  </a:cubicBezTo>
                  <a:cubicBezTo>
                    <a:pt x="7003" y="224227"/>
                    <a:pt x="7741" y="220933"/>
                    <a:pt x="7999" y="219325"/>
                  </a:cubicBezTo>
                  <a:cubicBezTo>
                    <a:pt x="8257" y="217714"/>
                    <a:pt x="8847" y="215520"/>
                    <a:pt x="9289" y="214446"/>
                  </a:cubicBezTo>
                  <a:cubicBezTo>
                    <a:pt x="9732" y="213373"/>
                    <a:pt x="10617" y="210519"/>
                    <a:pt x="11281" y="208103"/>
                  </a:cubicBezTo>
                  <a:cubicBezTo>
                    <a:pt x="11908" y="205688"/>
                    <a:pt x="12867" y="202951"/>
                    <a:pt x="13346" y="202018"/>
                  </a:cubicBezTo>
                  <a:cubicBezTo>
                    <a:pt x="13825" y="201085"/>
                    <a:pt x="14231" y="199245"/>
                    <a:pt x="14231" y="197929"/>
                  </a:cubicBezTo>
                  <a:cubicBezTo>
                    <a:pt x="14231" y="196612"/>
                    <a:pt x="14674" y="195262"/>
                    <a:pt x="15190" y="194930"/>
                  </a:cubicBezTo>
                  <a:cubicBezTo>
                    <a:pt x="15743" y="194598"/>
                    <a:pt x="16185" y="193691"/>
                    <a:pt x="16185" y="192909"/>
                  </a:cubicBezTo>
                  <a:cubicBezTo>
                    <a:pt x="16185" y="192131"/>
                    <a:pt x="16997" y="189635"/>
                    <a:pt x="17992" y="187359"/>
                  </a:cubicBezTo>
                  <a:cubicBezTo>
                    <a:pt x="19025" y="185084"/>
                    <a:pt x="20500" y="181466"/>
                    <a:pt x="21312" y="179320"/>
                  </a:cubicBezTo>
                  <a:cubicBezTo>
                    <a:pt x="22676" y="175746"/>
                    <a:pt x="25995" y="168160"/>
                    <a:pt x="29499" y="160781"/>
                  </a:cubicBezTo>
                  <a:cubicBezTo>
                    <a:pt x="31416" y="156680"/>
                    <a:pt x="36063" y="148401"/>
                    <a:pt x="41263" y="139801"/>
                  </a:cubicBezTo>
                  <a:cubicBezTo>
                    <a:pt x="43697" y="135778"/>
                    <a:pt x="46537" y="130946"/>
                    <a:pt x="47606" y="129069"/>
                  </a:cubicBezTo>
                  <a:cubicBezTo>
                    <a:pt x="48676" y="127189"/>
                    <a:pt x="49892" y="125433"/>
                    <a:pt x="50261" y="125164"/>
                  </a:cubicBezTo>
                  <a:cubicBezTo>
                    <a:pt x="50630" y="124898"/>
                    <a:pt x="52400" y="122523"/>
                    <a:pt x="54207" y="119894"/>
                  </a:cubicBezTo>
                  <a:cubicBezTo>
                    <a:pt x="55977" y="117261"/>
                    <a:pt x="58264" y="114296"/>
                    <a:pt x="59260" y="113308"/>
                  </a:cubicBezTo>
                  <a:cubicBezTo>
                    <a:pt x="60255" y="112316"/>
                    <a:pt x="61067" y="111176"/>
                    <a:pt x="61067" y="110774"/>
                  </a:cubicBezTo>
                  <a:cubicBezTo>
                    <a:pt x="61067" y="110372"/>
                    <a:pt x="62283" y="108724"/>
                    <a:pt x="63722" y="107116"/>
                  </a:cubicBezTo>
                  <a:cubicBezTo>
                    <a:pt x="65197" y="105504"/>
                    <a:pt x="67705" y="102488"/>
                    <a:pt x="69253" y="100408"/>
                  </a:cubicBezTo>
                  <a:cubicBezTo>
                    <a:pt x="72130" y="96554"/>
                    <a:pt x="91233" y="77119"/>
                    <a:pt x="99125" y="70005"/>
                  </a:cubicBezTo>
                  <a:cubicBezTo>
                    <a:pt x="101522" y="67844"/>
                    <a:pt x="106796" y="63559"/>
                    <a:pt x="110815" y="60491"/>
                  </a:cubicBezTo>
                  <a:cubicBezTo>
                    <a:pt x="114835" y="57419"/>
                    <a:pt x="118671" y="54468"/>
                    <a:pt x="119298" y="53933"/>
                  </a:cubicBezTo>
                  <a:cubicBezTo>
                    <a:pt x="119961" y="53399"/>
                    <a:pt x="120699" y="52960"/>
                    <a:pt x="120957" y="52960"/>
                  </a:cubicBezTo>
                  <a:cubicBezTo>
                    <a:pt x="121215" y="52960"/>
                    <a:pt x="122875" y="51643"/>
                    <a:pt x="124645" y="50035"/>
                  </a:cubicBezTo>
                  <a:cubicBezTo>
                    <a:pt x="126378" y="48424"/>
                    <a:pt x="128333" y="47107"/>
                    <a:pt x="128960" y="47107"/>
                  </a:cubicBezTo>
                  <a:cubicBezTo>
                    <a:pt x="129586" y="47107"/>
                    <a:pt x="130656" y="46429"/>
                    <a:pt x="131357" y="45599"/>
                  </a:cubicBezTo>
                  <a:cubicBezTo>
                    <a:pt x="132021" y="44769"/>
                    <a:pt x="133164" y="44316"/>
                    <a:pt x="133901" y="44589"/>
                  </a:cubicBezTo>
                  <a:cubicBezTo>
                    <a:pt x="134602" y="44861"/>
                    <a:pt x="135081" y="44614"/>
                    <a:pt x="134971" y="44039"/>
                  </a:cubicBezTo>
                  <a:cubicBezTo>
                    <a:pt x="134823" y="43464"/>
                    <a:pt x="136483" y="42073"/>
                    <a:pt x="138622" y="40945"/>
                  </a:cubicBezTo>
                  <a:cubicBezTo>
                    <a:pt x="140761" y="39816"/>
                    <a:pt x="143121" y="38312"/>
                    <a:pt x="143858" y="37600"/>
                  </a:cubicBezTo>
                  <a:cubicBezTo>
                    <a:pt x="144596" y="36874"/>
                    <a:pt x="146071" y="36564"/>
                    <a:pt x="147251" y="36892"/>
                  </a:cubicBezTo>
                  <a:cubicBezTo>
                    <a:pt x="148948" y="37360"/>
                    <a:pt x="149058" y="37268"/>
                    <a:pt x="147878" y="36438"/>
                  </a:cubicBezTo>
                  <a:cubicBezTo>
                    <a:pt x="146661" y="35557"/>
                    <a:pt x="146772" y="35306"/>
                    <a:pt x="148616" y="34797"/>
                  </a:cubicBezTo>
                  <a:cubicBezTo>
                    <a:pt x="149833" y="34465"/>
                    <a:pt x="150828" y="33861"/>
                    <a:pt x="150828" y="33455"/>
                  </a:cubicBezTo>
                  <a:cubicBezTo>
                    <a:pt x="150828" y="32717"/>
                    <a:pt x="156434" y="31095"/>
                    <a:pt x="157983" y="31390"/>
                  </a:cubicBezTo>
                  <a:cubicBezTo>
                    <a:pt x="158426" y="31475"/>
                    <a:pt x="158536" y="31168"/>
                    <a:pt x="158241" y="30715"/>
                  </a:cubicBezTo>
                  <a:cubicBezTo>
                    <a:pt x="157430" y="29358"/>
                    <a:pt x="174394" y="21717"/>
                    <a:pt x="193755" y="14736"/>
                  </a:cubicBezTo>
                  <a:cubicBezTo>
                    <a:pt x="196705" y="13670"/>
                    <a:pt x="199877" y="12397"/>
                    <a:pt x="200799" y="11903"/>
                  </a:cubicBezTo>
                  <a:cubicBezTo>
                    <a:pt x="201758" y="11409"/>
                    <a:pt x="203380" y="11003"/>
                    <a:pt x="204487" y="11003"/>
                  </a:cubicBezTo>
                  <a:cubicBezTo>
                    <a:pt x="205556" y="11003"/>
                    <a:pt x="207216" y="10601"/>
                    <a:pt x="208174" y="10111"/>
                  </a:cubicBezTo>
                  <a:cubicBezTo>
                    <a:pt x="211752" y="8223"/>
                    <a:pt x="239816" y="2352"/>
                    <a:pt x="253756" y="571"/>
                  </a:cubicBezTo>
                  <a:cubicBezTo>
                    <a:pt x="261722" y="-447"/>
                    <a:pt x="317666" y="-418"/>
                    <a:pt x="320100" y="607"/>
                  </a:cubicBezTo>
                  <a:cubicBezTo>
                    <a:pt x="321170" y="1057"/>
                    <a:pt x="324267" y="1566"/>
                    <a:pt x="326923" y="1740"/>
                  </a:cubicBezTo>
                  <a:cubicBezTo>
                    <a:pt x="335921" y="2308"/>
                    <a:pt x="348681" y="4985"/>
                    <a:pt x="370845" y="10952"/>
                  </a:cubicBezTo>
                  <a:cubicBezTo>
                    <a:pt x="375750" y="12276"/>
                    <a:pt x="389321" y="17088"/>
                    <a:pt x="390354" y="17881"/>
                  </a:cubicBezTo>
                  <a:cubicBezTo>
                    <a:pt x="390906" y="18291"/>
                    <a:pt x="392419" y="18788"/>
                    <a:pt x="393783" y="18984"/>
                  </a:cubicBezTo>
                  <a:cubicBezTo>
                    <a:pt x="395148" y="19187"/>
                    <a:pt x="396106" y="19906"/>
                    <a:pt x="395959" y="20614"/>
                  </a:cubicBezTo>
                  <a:cubicBezTo>
                    <a:pt x="395812" y="21311"/>
                    <a:pt x="396143" y="21602"/>
                    <a:pt x="396697" y="21259"/>
                  </a:cubicBezTo>
                  <a:cubicBezTo>
                    <a:pt x="397913" y="20514"/>
                    <a:pt x="402708" y="22502"/>
                    <a:pt x="415247" y="28915"/>
                  </a:cubicBezTo>
                  <a:cubicBezTo>
                    <a:pt x="438922" y="41030"/>
                    <a:pt x="453674" y="50707"/>
                    <a:pt x="472777" y="66627"/>
                  </a:cubicBezTo>
                  <a:cubicBezTo>
                    <a:pt x="484024" y="76035"/>
                    <a:pt x="506188" y="98958"/>
                    <a:pt x="511794" y="107023"/>
                  </a:cubicBezTo>
                  <a:cubicBezTo>
                    <a:pt x="512569" y="108148"/>
                    <a:pt x="513712" y="109505"/>
                    <a:pt x="514302" y="110044"/>
                  </a:cubicBezTo>
                  <a:cubicBezTo>
                    <a:pt x="514892" y="110579"/>
                    <a:pt x="516883" y="113145"/>
                    <a:pt x="518727" y="115745"/>
                  </a:cubicBezTo>
                  <a:cubicBezTo>
                    <a:pt x="520571" y="118345"/>
                    <a:pt x="522857" y="121310"/>
                    <a:pt x="523779" y="122332"/>
                  </a:cubicBezTo>
                  <a:cubicBezTo>
                    <a:pt x="524738" y="123353"/>
                    <a:pt x="525513" y="124452"/>
                    <a:pt x="525513" y="124773"/>
                  </a:cubicBezTo>
                  <a:cubicBezTo>
                    <a:pt x="525513" y="125090"/>
                    <a:pt x="526398" y="126628"/>
                    <a:pt x="527504" y="128188"/>
                  </a:cubicBezTo>
                  <a:cubicBezTo>
                    <a:pt x="528648" y="129744"/>
                    <a:pt x="529164" y="131035"/>
                    <a:pt x="528758" y="131050"/>
                  </a:cubicBezTo>
                  <a:cubicBezTo>
                    <a:pt x="528315" y="131065"/>
                    <a:pt x="528721" y="131529"/>
                    <a:pt x="529643" y="132075"/>
                  </a:cubicBezTo>
                  <a:cubicBezTo>
                    <a:pt x="530602" y="132621"/>
                    <a:pt x="531377" y="133705"/>
                    <a:pt x="531377" y="134483"/>
                  </a:cubicBezTo>
                  <a:cubicBezTo>
                    <a:pt x="531377" y="135265"/>
                    <a:pt x="531819" y="135899"/>
                    <a:pt x="532409" y="135899"/>
                  </a:cubicBezTo>
                  <a:cubicBezTo>
                    <a:pt x="532999" y="135899"/>
                    <a:pt x="533294" y="136441"/>
                    <a:pt x="533073" y="137101"/>
                  </a:cubicBezTo>
                  <a:cubicBezTo>
                    <a:pt x="532852" y="137762"/>
                    <a:pt x="533700" y="139399"/>
                    <a:pt x="534917" y="140741"/>
                  </a:cubicBezTo>
                  <a:cubicBezTo>
                    <a:pt x="536834" y="142810"/>
                    <a:pt x="551291" y="170830"/>
                    <a:pt x="553909" y="177612"/>
                  </a:cubicBezTo>
                  <a:cubicBezTo>
                    <a:pt x="554389" y="178822"/>
                    <a:pt x="555200" y="180795"/>
                    <a:pt x="555679" y="182005"/>
                  </a:cubicBezTo>
                  <a:cubicBezTo>
                    <a:pt x="556196" y="183210"/>
                    <a:pt x="557154" y="185954"/>
                    <a:pt x="557855" y="188101"/>
                  </a:cubicBezTo>
                  <a:cubicBezTo>
                    <a:pt x="558519" y="190247"/>
                    <a:pt x="559367" y="192445"/>
                    <a:pt x="559699" y="192980"/>
                  </a:cubicBezTo>
                  <a:cubicBezTo>
                    <a:pt x="559994" y="193518"/>
                    <a:pt x="560842" y="195933"/>
                    <a:pt x="561543" y="198349"/>
                  </a:cubicBezTo>
                  <a:cubicBezTo>
                    <a:pt x="562207" y="200761"/>
                    <a:pt x="563166" y="203501"/>
                    <a:pt x="563645" y="204434"/>
                  </a:cubicBezTo>
                  <a:cubicBezTo>
                    <a:pt x="564125" y="205363"/>
                    <a:pt x="564530" y="207203"/>
                    <a:pt x="564530" y="208520"/>
                  </a:cubicBezTo>
                  <a:cubicBezTo>
                    <a:pt x="564530" y="209840"/>
                    <a:pt x="564973" y="211186"/>
                    <a:pt x="565526" y="211518"/>
                  </a:cubicBezTo>
                  <a:cubicBezTo>
                    <a:pt x="566042" y="211850"/>
                    <a:pt x="566485" y="213609"/>
                    <a:pt x="566485" y="215424"/>
                  </a:cubicBezTo>
                  <a:cubicBezTo>
                    <a:pt x="566485" y="217238"/>
                    <a:pt x="566927" y="218993"/>
                    <a:pt x="567444" y="219325"/>
                  </a:cubicBezTo>
                  <a:cubicBezTo>
                    <a:pt x="567996" y="219657"/>
                    <a:pt x="568439" y="221350"/>
                    <a:pt x="568439" y="223091"/>
                  </a:cubicBezTo>
                  <a:cubicBezTo>
                    <a:pt x="568439" y="224831"/>
                    <a:pt x="568845" y="226672"/>
                    <a:pt x="569324" y="227180"/>
                  </a:cubicBezTo>
                  <a:cubicBezTo>
                    <a:pt x="569803" y="227689"/>
                    <a:pt x="570431" y="229865"/>
                    <a:pt x="570725" y="232011"/>
                  </a:cubicBezTo>
                  <a:cubicBezTo>
                    <a:pt x="571021" y="234158"/>
                    <a:pt x="571795" y="238768"/>
                    <a:pt x="572459" y="242256"/>
                  </a:cubicBezTo>
                  <a:cubicBezTo>
                    <a:pt x="573123" y="245745"/>
                    <a:pt x="573676" y="252398"/>
                    <a:pt x="573713" y="257044"/>
                  </a:cubicBezTo>
                  <a:cubicBezTo>
                    <a:pt x="573787" y="261691"/>
                    <a:pt x="574118" y="265007"/>
                    <a:pt x="574450" y="264413"/>
                  </a:cubicBezTo>
                  <a:cubicBezTo>
                    <a:pt x="574856" y="263786"/>
                    <a:pt x="575372" y="264361"/>
                    <a:pt x="575741" y="265785"/>
                  </a:cubicBezTo>
                  <a:cubicBezTo>
                    <a:pt x="576663" y="269473"/>
                    <a:pt x="575557" y="319671"/>
                    <a:pt x="574376" y="328607"/>
                  </a:cubicBezTo>
                  <a:cubicBezTo>
                    <a:pt x="572422" y="343240"/>
                    <a:pt x="570504" y="354090"/>
                    <a:pt x="568550" y="361783"/>
                  </a:cubicBezTo>
                  <a:cubicBezTo>
                    <a:pt x="566632" y="369306"/>
                    <a:pt x="565378" y="374491"/>
                    <a:pt x="564862" y="377165"/>
                  </a:cubicBezTo>
                  <a:cubicBezTo>
                    <a:pt x="564567" y="378647"/>
                    <a:pt x="563903" y="380100"/>
                    <a:pt x="563461" y="380391"/>
                  </a:cubicBezTo>
                  <a:cubicBezTo>
                    <a:pt x="562981" y="380687"/>
                    <a:pt x="562575" y="381970"/>
                    <a:pt x="562575" y="383249"/>
                  </a:cubicBezTo>
                  <a:cubicBezTo>
                    <a:pt x="562575" y="384529"/>
                    <a:pt x="562133" y="385846"/>
                    <a:pt x="561617" y="386178"/>
                  </a:cubicBezTo>
                  <a:cubicBezTo>
                    <a:pt x="561063" y="386510"/>
                    <a:pt x="560621" y="387826"/>
                    <a:pt x="560621" y="389106"/>
                  </a:cubicBezTo>
                  <a:cubicBezTo>
                    <a:pt x="560621" y="390382"/>
                    <a:pt x="560178" y="391698"/>
                    <a:pt x="559662" y="392030"/>
                  </a:cubicBezTo>
                  <a:cubicBezTo>
                    <a:pt x="559109" y="392362"/>
                    <a:pt x="558667" y="393472"/>
                    <a:pt x="558667" y="394497"/>
                  </a:cubicBezTo>
                  <a:cubicBezTo>
                    <a:pt x="558667" y="395523"/>
                    <a:pt x="557892" y="397802"/>
                    <a:pt x="556896" y="399564"/>
                  </a:cubicBezTo>
                  <a:cubicBezTo>
                    <a:pt x="555901" y="401323"/>
                    <a:pt x="554499" y="404849"/>
                    <a:pt x="553761" y="407397"/>
                  </a:cubicBezTo>
                  <a:cubicBezTo>
                    <a:pt x="553024" y="409950"/>
                    <a:pt x="552065" y="412033"/>
                    <a:pt x="551623" y="412033"/>
                  </a:cubicBezTo>
                  <a:cubicBezTo>
                    <a:pt x="551217" y="412033"/>
                    <a:pt x="550885" y="412579"/>
                    <a:pt x="550885" y="413246"/>
                  </a:cubicBezTo>
                  <a:cubicBezTo>
                    <a:pt x="550885" y="415470"/>
                    <a:pt x="543878" y="428636"/>
                    <a:pt x="542993" y="428086"/>
                  </a:cubicBezTo>
                  <a:cubicBezTo>
                    <a:pt x="542514" y="427787"/>
                    <a:pt x="542366" y="428167"/>
                    <a:pt x="542661" y="428927"/>
                  </a:cubicBezTo>
                  <a:cubicBezTo>
                    <a:pt x="543141" y="430244"/>
                    <a:pt x="540596" y="435506"/>
                    <a:pt x="535581" y="443483"/>
                  </a:cubicBezTo>
                  <a:cubicBezTo>
                    <a:pt x="534327" y="445485"/>
                    <a:pt x="533294" y="447569"/>
                    <a:pt x="533294" y="448118"/>
                  </a:cubicBezTo>
                  <a:cubicBezTo>
                    <a:pt x="533294" y="448664"/>
                    <a:pt x="532888" y="449110"/>
                    <a:pt x="532335" y="449110"/>
                  </a:cubicBezTo>
                  <a:cubicBezTo>
                    <a:pt x="531782" y="449110"/>
                    <a:pt x="531377" y="449590"/>
                    <a:pt x="531377" y="450173"/>
                  </a:cubicBezTo>
                  <a:cubicBezTo>
                    <a:pt x="531377" y="450755"/>
                    <a:pt x="529938" y="453282"/>
                    <a:pt x="528205" y="455782"/>
                  </a:cubicBezTo>
                  <a:cubicBezTo>
                    <a:pt x="524701" y="460912"/>
                    <a:pt x="517473" y="470813"/>
                    <a:pt x="516736" y="471555"/>
                  </a:cubicBezTo>
                  <a:cubicBezTo>
                    <a:pt x="516441" y="471824"/>
                    <a:pt x="514707" y="474018"/>
                    <a:pt x="512863" y="476434"/>
                  </a:cubicBezTo>
                  <a:cubicBezTo>
                    <a:pt x="510983" y="478849"/>
                    <a:pt x="509139" y="480970"/>
                    <a:pt x="508696" y="481150"/>
                  </a:cubicBezTo>
                  <a:cubicBezTo>
                    <a:pt x="508291" y="481327"/>
                    <a:pt x="507959" y="481921"/>
                    <a:pt x="507959" y="482471"/>
                  </a:cubicBezTo>
                  <a:cubicBezTo>
                    <a:pt x="507959" y="483669"/>
                    <a:pt x="501431" y="490558"/>
                    <a:pt x="478198" y="513946"/>
                  </a:cubicBezTo>
                  <a:cubicBezTo>
                    <a:pt x="468536" y="523664"/>
                    <a:pt x="458947" y="534019"/>
                    <a:pt x="456882" y="536955"/>
                  </a:cubicBezTo>
                  <a:cubicBezTo>
                    <a:pt x="449101" y="548051"/>
                    <a:pt x="444417" y="555899"/>
                    <a:pt x="439549" y="566011"/>
                  </a:cubicBezTo>
                  <a:cubicBezTo>
                    <a:pt x="436783" y="571749"/>
                    <a:pt x="434128" y="577207"/>
                    <a:pt x="433649" y="578140"/>
                  </a:cubicBezTo>
                  <a:cubicBezTo>
                    <a:pt x="433206" y="579073"/>
                    <a:pt x="432801" y="580718"/>
                    <a:pt x="432801" y="581799"/>
                  </a:cubicBezTo>
                  <a:cubicBezTo>
                    <a:pt x="432801" y="582879"/>
                    <a:pt x="432432" y="583764"/>
                    <a:pt x="431952" y="583764"/>
                  </a:cubicBezTo>
                  <a:cubicBezTo>
                    <a:pt x="431473" y="583764"/>
                    <a:pt x="430846" y="584970"/>
                    <a:pt x="430551" y="586449"/>
                  </a:cubicBezTo>
                  <a:cubicBezTo>
                    <a:pt x="429186" y="593194"/>
                    <a:pt x="428707" y="595115"/>
                    <a:pt x="427933" y="596937"/>
                  </a:cubicBezTo>
                  <a:cubicBezTo>
                    <a:pt x="427453" y="598010"/>
                    <a:pt x="426826" y="600644"/>
                    <a:pt x="426494" y="602790"/>
                  </a:cubicBezTo>
                  <a:cubicBezTo>
                    <a:pt x="426162" y="604936"/>
                    <a:pt x="425462" y="609328"/>
                    <a:pt x="424909" y="612548"/>
                  </a:cubicBezTo>
                  <a:cubicBezTo>
                    <a:pt x="424355" y="615767"/>
                    <a:pt x="423654" y="626857"/>
                    <a:pt x="423397" y="637186"/>
                  </a:cubicBezTo>
                  <a:cubicBezTo>
                    <a:pt x="422991" y="651993"/>
                    <a:pt x="422622" y="655968"/>
                    <a:pt x="421590" y="655968"/>
                  </a:cubicBezTo>
                  <a:cubicBezTo>
                    <a:pt x="420889" y="655968"/>
                    <a:pt x="420077" y="655419"/>
                    <a:pt x="419783" y="654748"/>
                  </a:cubicBezTo>
                  <a:cubicBezTo>
                    <a:pt x="419414" y="653774"/>
                    <a:pt x="419303" y="653774"/>
                    <a:pt x="419229" y="654748"/>
                  </a:cubicBezTo>
                  <a:cubicBezTo>
                    <a:pt x="419155" y="655699"/>
                    <a:pt x="411633" y="655968"/>
                    <a:pt x="385080" y="655968"/>
                  </a:cubicBezTo>
                  <a:cubicBezTo>
                    <a:pt x="366346" y="655968"/>
                    <a:pt x="350414" y="655743"/>
                    <a:pt x="349714" y="655471"/>
                  </a:cubicBezTo>
                  <a:cubicBezTo>
                    <a:pt x="348644" y="655058"/>
                    <a:pt x="348496" y="637179"/>
                    <a:pt x="348902" y="551935"/>
                  </a:cubicBezTo>
                  <a:lnTo>
                    <a:pt x="349382" y="448897"/>
                  </a:lnTo>
                  <a:lnTo>
                    <a:pt x="353291" y="447477"/>
                  </a:lnTo>
                  <a:cubicBezTo>
                    <a:pt x="355430" y="446699"/>
                    <a:pt x="365092" y="442122"/>
                    <a:pt x="374754" y="437306"/>
                  </a:cubicBezTo>
                  <a:cubicBezTo>
                    <a:pt x="393857" y="427791"/>
                    <a:pt x="403888" y="420644"/>
                    <a:pt x="411596" y="411059"/>
                  </a:cubicBezTo>
                  <a:cubicBezTo>
                    <a:pt x="422069" y="398067"/>
                    <a:pt x="428597" y="379215"/>
                    <a:pt x="427527" y="365057"/>
                  </a:cubicBezTo>
                  <a:cubicBezTo>
                    <a:pt x="426826" y="355532"/>
                    <a:pt x="425757" y="351468"/>
                    <a:pt x="421995" y="344074"/>
                  </a:cubicBezTo>
                  <a:cubicBezTo>
                    <a:pt x="415652" y="331579"/>
                    <a:pt x="402081" y="322596"/>
                    <a:pt x="385006" y="319568"/>
                  </a:cubicBezTo>
                  <a:cubicBezTo>
                    <a:pt x="377336" y="318207"/>
                    <a:pt x="375971" y="318218"/>
                    <a:pt x="369259" y="319712"/>
                  </a:cubicBezTo>
                  <a:cubicBezTo>
                    <a:pt x="365239" y="320608"/>
                    <a:pt x="360224" y="322268"/>
                    <a:pt x="358122" y="323396"/>
                  </a:cubicBezTo>
                  <a:cubicBezTo>
                    <a:pt x="346173" y="329794"/>
                    <a:pt x="336659" y="342403"/>
                    <a:pt x="330979" y="359345"/>
                  </a:cubicBezTo>
                  <a:cubicBezTo>
                    <a:pt x="326074" y="373956"/>
                    <a:pt x="325300" y="379894"/>
                    <a:pt x="324784" y="405808"/>
                  </a:cubicBezTo>
                  <a:lnTo>
                    <a:pt x="324267" y="430317"/>
                  </a:lnTo>
                  <a:lnTo>
                    <a:pt x="319252" y="431376"/>
                  </a:lnTo>
                  <a:cubicBezTo>
                    <a:pt x="307082" y="433957"/>
                    <a:pt x="301809" y="434477"/>
                    <a:pt x="287979" y="434473"/>
                  </a:cubicBezTo>
                  <a:cubicBezTo>
                    <a:pt x="273634" y="434470"/>
                    <a:pt x="257038" y="432582"/>
                    <a:pt x="253166" y="430516"/>
                  </a:cubicBezTo>
                  <a:cubicBezTo>
                    <a:pt x="251433" y="429598"/>
                    <a:pt x="251322" y="428145"/>
                    <a:pt x="251285" y="409315"/>
                  </a:cubicBezTo>
                  <a:cubicBezTo>
                    <a:pt x="251285" y="390219"/>
                    <a:pt x="250142" y="377596"/>
                    <a:pt x="247524" y="368126"/>
                  </a:cubicBezTo>
                  <a:cubicBezTo>
                    <a:pt x="247007" y="366249"/>
                    <a:pt x="246270" y="363612"/>
                    <a:pt x="245938" y="362273"/>
                  </a:cubicBezTo>
                  <a:cubicBezTo>
                    <a:pt x="245569" y="360931"/>
                    <a:pt x="244684" y="358515"/>
                    <a:pt x="243983" y="356904"/>
                  </a:cubicBezTo>
                  <a:cubicBezTo>
                    <a:pt x="243283" y="355296"/>
                    <a:pt x="242029" y="352250"/>
                    <a:pt x="241144" y="350137"/>
                  </a:cubicBezTo>
                  <a:cubicBezTo>
                    <a:pt x="239300" y="345652"/>
                    <a:pt x="233510" y="336639"/>
                    <a:pt x="229896" y="332678"/>
                  </a:cubicBezTo>
                  <a:cubicBezTo>
                    <a:pt x="224844" y="327076"/>
                    <a:pt x="216435" y="322234"/>
                    <a:pt x="208138" y="320129"/>
                  </a:cubicBezTo>
                  <a:cubicBezTo>
                    <a:pt x="200946" y="318314"/>
                    <a:pt x="199324" y="318218"/>
                    <a:pt x="192759" y="319229"/>
                  </a:cubicBezTo>
                  <a:cubicBezTo>
                    <a:pt x="170042" y="322751"/>
                    <a:pt x="156286" y="333733"/>
                    <a:pt x="149943" y="353393"/>
                  </a:cubicBezTo>
                  <a:cubicBezTo>
                    <a:pt x="148653" y="357357"/>
                    <a:pt x="148505" y="377389"/>
                    <a:pt x="149722" y="381398"/>
                  </a:cubicBezTo>
                  <a:cubicBezTo>
                    <a:pt x="150202" y="382951"/>
                    <a:pt x="151161" y="386200"/>
                    <a:pt x="151898" y="388615"/>
                  </a:cubicBezTo>
                  <a:cubicBezTo>
                    <a:pt x="156102" y="402795"/>
                    <a:pt x="168125" y="417923"/>
                    <a:pt x="182839" y="427489"/>
                  </a:cubicBezTo>
                  <a:cubicBezTo>
                    <a:pt x="189883" y="432069"/>
                    <a:pt x="216177" y="445209"/>
                    <a:pt x="222520" y="447318"/>
                  </a:cubicBezTo>
                  <a:cubicBezTo>
                    <a:pt x="224696" y="448030"/>
                    <a:pt x="226761" y="449055"/>
                    <a:pt x="227167" y="449594"/>
                  </a:cubicBezTo>
                  <a:cubicBezTo>
                    <a:pt x="227573" y="450136"/>
                    <a:pt x="227867" y="496525"/>
                    <a:pt x="227867" y="552687"/>
                  </a:cubicBezTo>
                  <a:cubicBezTo>
                    <a:pt x="227867" y="644403"/>
                    <a:pt x="227720" y="654858"/>
                    <a:pt x="226355" y="655382"/>
                  </a:cubicBezTo>
                  <a:cubicBezTo>
                    <a:pt x="225507" y="655706"/>
                    <a:pt x="208617" y="655968"/>
                    <a:pt x="188776" y="655968"/>
                  </a:cubicBezTo>
                  <a:lnTo>
                    <a:pt x="152783" y="655968"/>
                  </a:lnTo>
                  <a:lnTo>
                    <a:pt x="152672" y="645967"/>
                  </a:lnTo>
                  <a:close/>
                  <a:moveTo>
                    <a:pt x="150497" y="599191"/>
                  </a:moveTo>
                  <a:cubicBezTo>
                    <a:pt x="150202" y="598412"/>
                    <a:pt x="149980" y="598645"/>
                    <a:pt x="149906" y="599781"/>
                  </a:cubicBezTo>
                  <a:cubicBezTo>
                    <a:pt x="149870" y="600809"/>
                    <a:pt x="150091" y="601385"/>
                    <a:pt x="150423" y="601060"/>
                  </a:cubicBezTo>
                  <a:cubicBezTo>
                    <a:pt x="150755" y="600739"/>
                    <a:pt x="150792" y="599895"/>
                    <a:pt x="150497" y="599191"/>
                  </a:cubicBezTo>
                  <a:close/>
                  <a:moveTo>
                    <a:pt x="464516" y="524243"/>
                  </a:moveTo>
                  <a:cubicBezTo>
                    <a:pt x="464848" y="523708"/>
                    <a:pt x="464663" y="523265"/>
                    <a:pt x="464073" y="523265"/>
                  </a:cubicBezTo>
                  <a:cubicBezTo>
                    <a:pt x="463520" y="523265"/>
                    <a:pt x="463041" y="523708"/>
                    <a:pt x="463041" y="524243"/>
                  </a:cubicBezTo>
                  <a:cubicBezTo>
                    <a:pt x="463041" y="524781"/>
                    <a:pt x="463262" y="525220"/>
                    <a:pt x="463483" y="525220"/>
                  </a:cubicBezTo>
                  <a:cubicBezTo>
                    <a:pt x="463741" y="525220"/>
                    <a:pt x="464184" y="524781"/>
                    <a:pt x="464516" y="524243"/>
                  </a:cubicBezTo>
                  <a:close/>
                  <a:moveTo>
                    <a:pt x="481111" y="507655"/>
                  </a:moveTo>
                  <a:cubicBezTo>
                    <a:pt x="482070" y="506582"/>
                    <a:pt x="482660" y="505704"/>
                    <a:pt x="482402" y="505704"/>
                  </a:cubicBezTo>
                  <a:cubicBezTo>
                    <a:pt x="482107" y="505704"/>
                    <a:pt x="481111" y="506582"/>
                    <a:pt x="480115" y="507655"/>
                  </a:cubicBezTo>
                  <a:cubicBezTo>
                    <a:pt x="479157" y="508728"/>
                    <a:pt x="478603" y="509606"/>
                    <a:pt x="478862" y="509606"/>
                  </a:cubicBezTo>
                  <a:cubicBezTo>
                    <a:pt x="479120" y="509606"/>
                    <a:pt x="480152" y="508728"/>
                    <a:pt x="481111" y="507655"/>
                  </a:cubicBezTo>
                  <a:close/>
                  <a:moveTo>
                    <a:pt x="573971" y="312325"/>
                  </a:moveTo>
                  <a:cubicBezTo>
                    <a:pt x="573676" y="311547"/>
                    <a:pt x="573454" y="311776"/>
                    <a:pt x="573381" y="312915"/>
                  </a:cubicBezTo>
                  <a:cubicBezTo>
                    <a:pt x="573344" y="313944"/>
                    <a:pt x="573565" y="314519"/>
                    <a:pt x="573897" y="314195"/>
                  </a:cubicBezTo>
                  <a:cubicBezTo>
                    <a:pt x="574229" y="313870"/>
                    <a:pt x="574266" y="313029"/>
                    <a:pt x="573971" y="312325"/>
                  </a:cubicBezTo>
                  <a:close/>
                  <a:moveTo>
                    <a:pt x="507959" y="296755"/>
                  </a:moveTo>
                  <a:cubicBezTo>
                    <a:pt x="518985" y="285481"/>
                    <a:pt x="524517" y="279183"/>
                    <a:pt x="524517" y="277851"/>
                  </a:cubicBezTo>
                  <a:cubicBezTo>
                    <a:pt x="524517" y="277055"/>
                    <a:pt x="524923" y="276406"/>
                    <a:pt x="525439" y="276406"/>
                  </a:cubicBezTo>
                  <a:cubicBezTo>
                    <a:pt x="525919" y="276406"/>
                    <a:pt x="526877" y="274042"/>
                    <a:pt x="527504" y="271150"/>
                  </a:cubicBezTo>
                  <a:cubicBezTo>
                    <a:pt x="529200" y="263624"/>
                    <a:pt x="527726" y="241187"/>
                    <a:pt x="524627" y="227619"/>
                  </a:cubicBezTo>
                  <a:cubicBezTo>
                    <a:pt x="524075" y="225204"/>
                    <a:pt x="523190" y="221033"/>
                    <a:pt x="522673" y="218348"/>
                  </a:cubicBezTo>
                  <a:cubicBezTo>
                    <a:pt x="522120" y="215667"/>
                    <a:pt x="520756" y="210397"/>
                    <a:pt x="519612" y="206639"/>
                  </a:cubicBezTo>
                  <a:cubicBezTo>
                    <a:pt x="518469" y="202881"/>
                    <a:pt x="517289" y="198814"/>
                    <a:pt x="516994" y="197600"/>
                  </a:cubicBezTo>
                  <a:cubicBezTo>
                    <a:pt x="516736" y="196383"/>
                    <a:pt x="516109" y="195152"/>
                    <a:pt x="515629" y="194860"/>
                  </a:cubicBezTo>
                  <a:cubicBezTo>
                    <a:pt x="515150" y="194565"/>
                    <a:pt x="514781" y="193282"/>
                    <a:pt x="514781" y="192002"/>
                  </a:cubicBezTo>
                  <a:cubicBezTo>
                    <a:pt x="514781" y="190726"/>
                    <a:pt x="514339" y="189410"/>
                    <a:pt x="513785" y="189078"/>
                  </a:cubicBezTo>
                  <a:cubicBezTo>
                    <a:pt x="513269" y="188746"/>
                    <a:pt x="512827" y="187813"/>
                    <a:pt x="512827" y="187005"/>
                  </a:cubicBezTo>
                  <a:cubicBezTo>
                    <a:pt x="512827" y="182676"/>
                    <a:pt x="491364" y="141855"/>
                    <a:pt x="487491" y="138827"/>
                  </a:cubicBezTo>
                  <a:cubicBezTo>
                    <a:pt x="487122" y="138558"/>
                    <a:pt x="485795" y="136611"/>
                    <a:pt x="484541" y="134505"/>
                  </a:cubicBezTo>
                  <a:cubicBezTo>
                    <a:pt x="483250" y="132396"/>
                    <a:pt x="479968" y="128004"/>
                    <a:pt x="477276" y="124747"/>
                  </a:cubicBezTo>
                  <a:cubicBezTo>
                    <a:pt x="474584" y="121487"/>
                    <a:pt x="471707" y="117969"/>
                    <a:pt x="470896" y="116922"/>
                  </a:cubicBezTo>
                  <a:cubicBezTo>
                    <a:pt x="468167" y="113440"/>
                    <a:pt x="448953" y="94496"/>
                    <a:pt x="443237" y="89694"/>
                  </a:cubicBezTo>
                  <a:cubicBezTo>
                    <a:pt x="435604" y="83248"/>
                    <a:pt x="426199" y="76378"/>
                    <a:pt x="424983" y="76378"/>
                  </a:cubicBezTo>
                  <a:cubicBezTo>
                    <a:pt x="424466" y="76378"/>
                    <a:pt x="424024" y="75939"/>
                    <a:pt x="424024" y="75404"/>
                  </a:cubicBezTo>
                  <a:cubicBezTo>
                    <a:pt x="424024" y="74866"/>
                    <a:pt x="423323" y="74427"/>
                    <a:pt x="422475" y="74427"/>
                  </a:cubicBezTo>
                  <a:cubicBezTo>
                    <a:pt x="421516" y="74427"/>
                    <a:pt x="421110" y="73881"/>
                    <a:pt x="421405" y="73073"/>
                  </a:cubicBezTo>
                  <a:cubicBezTo>
                    <a:pt x="421774" y="72126"/>
                    <a:pt x="421368" y="71867"/>
                    <a:pt x="420040" y="72210"/>
                  </a:cubicBezTo>
                  <a:cubicBezTo>
                    <a:pt x="419008" y="72483"/>
                    <a:pt x="418160" y="72266"/>
                    <a:pt x="418160" y="71727"/>
                  </a:cubicBezTo>
                  <a:cubicBezTo>
                    <a:pt x="418160" y="71193"/>
                    <a:pt x="417422" y="70507"/>
                    <a:pt x="416463" y="70212"/>
                  </a:cubicBezTo>
                  <a:cubicBezTo>
                    <a:pt x="414730" y="69655"/>
                    <a:pt x="409272" y="66553"/>
                    <a:pt x="408424" y="65606"/>
                  </a:cubicBezTo>
                  <a:cubicBezTo>
                    <a:pt x="407023" y="64108"/>
                    <a:pt x="380507" y="51728"/>
                    <a:pt x="374754" y="49903"/>
                  </a:cubicBezTo>
                  <a:cubicBezTo>
                    <a:pt x="372615" y="49217"/>
                    <a:pt x="370439" y="48310"/>
                    <a:pt x="369923" y="47882"/>
                  </a:cubicBezTo>
                  <a:cubicBezTo>
                    <a:pt x="369407" y="47458"/>
                    <a:pt x="368005" y="47107"/>
                    <a:pt x="366825" y="47107"/>
                  </a:cubicBezTo>
                  <a:cubicBezTo>
                    <a:pt x="365608" y="47107"/>
                    <a:pt x="364354" y="46668"/>
                    <a:pt x="364022" y="46130"/>
                  </a:cubicBezTo>
                  <a:cubicBezTo>
                    <a:pt x="363691" y="45595"/>
                    <a:pt x="362142" y="45156"/>
                    <a:pt x="360593" y="45156"/>
                  </a:cubicBezTo>
                  <a:cubicBezTo>
                    <a:pt x="359044" y="45156"/>
                    <a:pt x="357569" y="44766"/>
                    <a:pt x="357273" y="44286"/>
                  </a:cubicBezTo>
                  <a:cubicBezTo>
                    <a:pt x="356979" y="43810"/>
                    <a:pt x="355282" y="43176"/>
                    <a:pt x="353549" y="42877"/>
                  </a:cubicBezTo>
                  <a:cubicBezTo>
                    <a:pt x="351779" y="42579"/>
                    <a:pt x="348165" y="41852"/>
                    <a:pt x="345473" y="41262"/>
                  </a:cubicBezTo>
                  <a:cubicBezTo>
                    <a:pt x="334188" y="38777"/>
                    <a:pt x="330426" y="38183"/>
                    <a:pt x="322792" y="37678"/>
                  </a:cubicBezTo>
                  <a:cubicBezTo>
                    <a:pt x="318367" y="37386"/>
                    <a:pt x="314753" y="36774"/>
                    <a:pt x="314753" y="36320"/>
                  </a:cubicBezTo>
                  <a:cubicBezTo>
                    <a:pt x="314753" y="35863"/>
                    <a:pt x="305423" y="35649"/>
                    <a:pt x="294027" y="35845"/>
                  </a:cubicBezTo>
                  <a:cubicBezTo>
                    <a:pt x="273781" y="36191"/>
                    <a:pt x="261427" y="37194"/>
                    <a:pt x="252060" y="39256"/>
                  </a:cubicBezTo>
                  <a:cubicBezTo>
                    <a:pt x="249515" y="39816"/>
                    <a:pt x="245348" y="40738"/>
                    <a:pt x="242766" y="41306"/>
                  </a:cubicBezTo>
                  <a:cubicBezTo>
                    <a:pt x="240222" y="41874"/>
                    <a:pt x="236718" y="42579"/>
                    <a:pt x="234985" y="42877"/>
                  </a:cubicBezTo>
                  <a:cubicBezTo>
                    <a:pt x="233215" y="43176"/>
                    <a:pt x="231555" y="43810"/>
                    <a:pt x="231260" y="44286"/>
                  </a:cubicBezTo>
                  <a:cubicBezTo>
                    <a:pt x="230965" y="44766"/>
                    <a:pt x="229453" y="45156"/>
                    <a:pt x="227904" y="45156"/>
                  </a:cubicBezTo>
                  <a:cubicBezTo>
                    <a:pt x="226355" y="45156"/>
                    <a:pt x="224807" y="45595"/>
                    <a:pt x="224475" y="46130"/>
                  </a:cubicBezTo>
                  <a:cubicBezTo>
                    <a:pt x="224143" y="46668"/>
                    <a:pt x="222852" y="47107"/>
                    <a:pt x="221561" y="47107"/>
                  </a:cubicBezTo>
                  <a:cubicBezTo>
                    <a:pt x="220271" y="47107"/>
                    <a:pt x="218980" y="47546"/>
                    <a:pt x="218648" y="48081"/>
                  </a:cubicBezTo>
                  <a:cubicBezTo>
                    <a:pt x="218316" y="48619"/>
                    <a:pt x="216952" y="49058"/>
                    <a:pt x="215661" y="49058"/>
                  </a:cubicBezTo>
                  <a:cubicBezTo>
                    <a:pt x="214333" y="49058"/>
                    <a:pt x="213264" y="49497"/>
                    <a:pt x="213264" y="50035"/>
                  </a:cubicBezTo>
                  <a:cubicBezTo>
                    <a:pt x="213264" y="50570"/>
                    <a:pt x="212379" y="51009"/>
                    <a:pt x="211309" y="51009"/>
                  </a:cubicBezTo>
                  <a:cubicBezTo>
                    <a:pt x="210239" y="51009"/>
                    <a:pt x="208580" y="51415"/>
                    <a:pt x="207658" y="51909"/>
                  </a:cubicBezTo>
                  <a:cubicBezTo>
                    <a:pt x="203270" y="54236"/>
                    <a:pt x="192796" y="58816"/>
                    <a:pt x="191874" y="58816"/>
                  </a:cubicBezTo>
                  <a:cubicBezTo>
                    <a:pt x="191284" y="58816"/>
                    <a:pt x="190841" y="59255"/>
                    <a:pt x="190841" y="59790"/>
                  </a:cubicBezTo>
                  <a:cubicBezTo>
                    <a:pt x="190841" y="60328"/>
                    <a:pt x="190067" y="60778"/>
                    <a:pt x="189108" y="60789"/>
                  </a:cubicBezTo>
                  <a:cubicBezTo>
                    <a:pt x="188186" y="60800"/>
                    <a:pt x="186305" y="61671"/>
                    <a:pt x="184978" y="62718"/>
                  </a:cubicBezTo>
                  <a:cubicBezTo>
                    <a:pt x="183613" y="63769"/>
                    <a:pt x="182212" y="64636"/>
                    <a:pt x="181843" y="64647"/>
                  </a:cubicBezTo>
                  <a:cubicBezTo>
                    <a:pt x="181475" y="64658"/>
                    <a:pt x="176976" y="67306"/>
                    <a:pt x="171812" y="70525"/>
                  </a:cubicBezTo>
                  <a:cubicBezTo>
                    <a:pt x="166649" y="73745"/>
                    <a:pt x="162003" y="76378"/>
                    <a:pt x="161486" y="76378"/>
                  </a:cubicBezTo>
                  <a:cubicBezTo>
                    <a:pt x="161007" y="76378"/>
                    <a:pt x="160564" y="76798"/>
                    <a:pt x="160564" y="77307"/>
                  </a:cubicBezTo>
                  <a:cubicBezTo>
                    <a:pt x="160564" y="77820"/>
                    <a:pt x="158499" y="79656"/>
                    <a:pt x="155955" y="81389"/>
                  </a:cubicBezTo>
                  <a:cubicBezTo>
                    <a:pt x="153410" y="83123"/>
                    <a:pt x="151087" y="84793"/>
                    <a:pt x="150828" y="85096"/>
                  </a:cubicBezTo>
                  <a:cubicBezTo>
                    <a:pt x="150534" y="85398"/>
                    <a:pt x="147473" y="88020"/>
                    <a:pt x="144006" y="90922"/>
                  </a:cubicBezTo>
                  <a:cubicBezTo>
                    <a:pt x="133791" y="99393"/>
                    <a:pt x="114540" y="119511"/>
                    <a:pt x="115573" y="120569"/>
                  </a:cubicBezTo>
                  <a:cubicBezTo>
                    <a:pt x="116458" y="121458"/>
                    <a:pt x="121621" y="118541"/>
                    <a:pt x="123981" y="115815"/>
                  </a:cubicBezTo>
                  <a:cubicBezTo>
                    <a:pt x="125567" y="113986"/>
                    <a:pt x="142715" y="101746"/>
                    <a:pt x="143711" y="101746"/>
                  </a:cubicBezTo>
                  <a:cubicBezTo>
                    <a:pt x="144191" y="101746"/>
                    <a:pt x="145592" y="100832"/>
                    <a:pt x="146772" y="99711"/>
                  </a:cubicBezTo>
                  <a:cubicBezTo>
                    <a:pt x="147989" y="98589"/>
                    <a:pt x="149575" y="97911"/>
                    <a:pt x="150349" y="98198"/>
                  </a:cubicBezTo>
                  <a:cubicBezTo>
                    <a:pt x="151124" y="98501"/>
                    <a:pt x="151529" y="98232"/>
                    <a:pt x="151271" y="97549"/>
                  </a:cubicBezTo>
                  <a:cubicBezTo>
                    <a:pt x="151050" y="96908"/>
                    <a:pt x="152709" y="95462"/>
                    <a:pt x="154996" y="94337"/>
                  </a:cubicBezTo>
                  <a:cubicBezTo>
                    <a:pt x="157245" y="93216"/>
                    <a:pt x="161966" y="90863"/>
                    <a:pt x="165469" y="89112"/>
                  </a:cubicBezTo>
                  <a:cubicBezTo>
                    <a:pt x="172033" y="85807"/>
                    <a:pt x="178819" y="82687"/>
                    <a:pt x="183023" y="81021"/>
                  </a:cubicBezTo>
                  <a:cubicBezTo>
                    <a:pt x="184351" y="80490"/>
                    <a:pt x="186232" y="79667"/>
                    <a:pt x="187154" y="79191"/>
                  </a:cubicBezTo>
                  <a:cubicBezTo>
                    <a:pt x="188075" y="78719"/>
                    <a:pt x="189661" y="78328"/>
                    <a:pt x="190620" y="78328"/>
                  </a:cubicBezTo>
                  <a:cubicBezTo>
                    <a:pt x="191579" y="78328"/>
                    <a:pt x="192796" y="77963"/>
                    <a:pt x="193312" y="77517"/>
                  </a:cubicBezTo>
                  <a:cubicBezTo>
                    <a:pt x="195746" y="75378"/>
                    <a:pt x="218058" y="69256"/>
                    <a:pt x="227388" y="68157"/>
                  </a:cubicBezTo>
                  <a:cubicBezTo>
                    <a:pt x="229896" y="67862"/>
                    <a:pt x="232330" y="67394"/>
                    <a:pt x="232772" y="67121"/>
                  </a:cubicBezTo>
                  <a:cubicBezTo>
                    <a:pt x="233215" y="66848"/>
                    <a:pt x="237198" y="66384"/>
                    <a:pt x="241623" y="66089"/>
                  </a:cubicBezTo>
                  <a:cubicBezTo>
                    <a:pt x="246086" y="65794"/>
                    <a:pt x="250031" y="65362"/>
                    <a:pt x="250400" y="65126"/>
                  </a:cubicBezTo>
                  <a:cubicBezTo>
                    <a:pt x="250769" y="64894"/>
                    <a:pt x="258108" y="64654"/>
                    <a:pt x="266700" y="64591"/>
                  </a:cubicBezTo>
                  <a:cubicBezTo>
                    <a:pt x="282079" y="64481"/>
                    <a:pt x="292478" y="65381"/>
                    <a:pt x="308889" y="68239"/>
                  </a:cubicBezTo>
                  <a:cubicBezTo>
                    <a:pt x="313462" y="69031"/>
                    <a:pt x="318846" y="69917"/>
                    <a:pt x="320838" y="70208"/>
                  </a:cubicBezTo>
                  <a:cubicBezTo>
                    <a:pt x="322866" y="70496"/>
                    <a:pt x="324747" y="71123"/>
                    <a:pt x="325042" y="71602"/>
                  </a:cubicBezTo>
                  <a:cubicBezTo>
                    <a:pt x="325337" y="72081"/>
                    <a:pt x="326775" y="72483"/>
                    <a:pt x="328213" y="72491"/>
                  </a:cubicBezTo>
                  <a:cubicBezTo>
                    <a:pt x="330943" y="72505"/>
                    <a:pt x="337617" y="74541"/>
                    <a:pt x="338798" y="75710"/>
                  </a:cubicBezTo>
                  <a:cubicBezTo>
                    <a:pt x="339166" y="76079"/>
                    <a:pt x="340494" y="76378"/>
                    <a:pt x="341748" y="76378"/>
                  </a:cubicBezTo>
                  <a:cubicBezTo>
                    <a:pt x="343002" y="76378"/>
                    <a:pt x="344034" y="76817"/>
                    <a:pt x="344034" y="77355"/>
                  </a:cubicBezTo>
                  <a:cubicBezTo>
                    <a:pt x="344034" y="77890"/>
                    <a:pt x="345104" y="78328"/>
                    <a:pt x="346468" y="78328"/>
                  </a:cubicBezTo>
                  <a:cubicBezTo>
                    <a:pt x="347833" y="78328"/>
                    <a:pt x="349677" y="78719"/>
                    <a:pt x="350599" y="79191"/>
                  </a:cubicBezTo>
                  <a:cubicBezTo>
                    <a:pt x="351558" y="79667"/>
                    <a:pt x="353401" y="80526"/>
                    <a:pt x="354766" y="81102"/>
                  </a:cubicBezTo>
                  <a:cubicBezTo>
                    <a:pt x="366493" y="86154"/>
                    <a:pt x="372357" y="89208"/>
                    <a:pt x="371841" y="90023"/>
                  </a:cubicBezTo>
                  <a:cubicBezTo>
                    <a:pt x="371509" y="90572"/>
                    <a:pt x="371878" y="90753"/>
                    <a:pt x="372689" y="90439"/>
                  </a:cubicBezTo>
                  <a:cubicBezTo>
                    <a:pt x="373979" y="89938"/>
                    <a:pt x="377926" y="91428"/>
                    <a:pt x="379143" y="92870"/>
                  </a:cubicBezTo>
                  <a:cubicBezTo>
                    <a:pt x="379400" y="93190"/>
                    <a:pt x="381171" y="94205"/>
                    <a:pt x="383052" y="95119"/>
                  </a:cubicBezTo>
                  <a:cubicBezTo>
                    <a:pt x="387956" y="97509"/>
                    <a:pt x="392271" y="100164"/>
                    <a:pt x="392640" y="101016"/>
                  </a:cubicBezTo>
                  <a:cubicBezTo>
                    <a:pt x="392824" y="101418"/>
                    <a:pt x="393488" y="101750"/>
                    <a:pt x="394115" y="101750"/>
                  </a:cubicBezTo>
                  <a:cubicBezTo>
                    <a:pt x="394742" y="101750"/>
                    <a:pt x="396770" y="103066"/>
                    <a:pt x="398651" y="104674"/>
                  </a:cubicBezTo>
                  <a:cubicBezTo>
                    <a:pt x="400532" y="106282"/>
                    <a:pt x="402634" y="107599"/>
                    <a:pt x="403298" y="107599"/>
                  </a:cubicBezTo>
                  <a:cubicBezTo>
                    <a:pt x="403962" y="107603"/>
                    <a:pt x="404515" y="107945"/>
                    <a:pt x="404515" y="108366"/>
                  </a:cubicBezTo>
                  <a:cubicBezTo>
                    <a:pt x="404515" y="108790"/>
                    <a:pt x="405732" y="109871"/>
                    <a:pt x="407207" y="110774"/>
                  </a:cubicBezTo>
                  <a:cubicBezTo>
                    <a:pt x="408682" y="111678"/>
                    <a:pt x="411263" y="113639"/>
                    <a:pt x="412960" y="115133"/>
                  </a:cubicBezTo>
                  <a:cubicBezTo>
                    <a:pt x="414619" y="116627"/>
                    <a:pt x="417385" y="118946"/>
                    <a:pt x="419045" y="120289"/>
                  </a:cubicBezTo>
                  <a:cubicBezTo>
                    <a:pt x="422364" y="122984"/>
                    <a:pt x="438627" y="139086"/>
                    <a:pt x="441319" y="142375"/>
                  </a:cubicBezTo>
                  <a:cubicBezTo>
                    <a:pt x="451572" y="154807"/>
                    <a:pt x="454854" y="159158"/>
                    <a:pt x="461861" y="169846"/>
                  </a:cubicBezTo>
                  <a:cubicBezTo>
                    <a:pt x="469752" y="181883"/>
                    <a:pt x="469310" y="181079"/>
                    <a:pt x="475727" y="193953"/>
                  </a:cubicBezTo>
                  <a:cubicBezTo>
                    <a:pt x="478972" y="200392"/>
                    <a:pt x="481591" y="206429"/>
                    <a:pt x="481591" y="207369"/>
                  </a:cubicBezTo>
                  <a:cubicBezTo>
                    <a:pt x="481591" y="208310"/>
                    <a:pt x="481959" y="209081"/>
                    <a:pt x="482439" y="209081"/>
                  </a:cubicBezTo>
                  <a:cubicBezTo>
                    <a:pt x="482881" y="209081"/>
                    <a:pt x="485315" y="215556"/>
                    <a:pt x="487860" y="223471"/>
                  </a:cubicBezTo>
                  <a:cubicBezTo>
                    <a:pt x="490405" y="231388"/>
                    <a:pt x="492838" y="238539"/>
                    <a:pt x="493281" y="239365"/>
                  </a:cubicBezTo>
                  <a:cubicBezTo>
                    <a:pt x="493687" y="240191"/>
                    <a:pt x="494350" y="243706"/>
                    <a:pt x="494756" y="247172"/>
                  </a:cubicBezTo>
                  <a:cubicBezTo>
                    <a:pt x="495162" y="250639"/>
                    <a:pt x="495826" y="254168"/>
                    <a:pt x="496305" y="255012"/>
                  </a:cubicBezTo>
                  <a:cubicBezTo>
                    <a:pt x="497707" y="257694"/>
                    <a:pt x="500141" y="279378"/>
                    <a:pt x="500141" y="289214"/>
                  </a:cubicBezTo>
                  <a:cubicBezTo>
                    <a:pt x="500141" y="303415"/>
                    <a:pt x="500804" y="304046"/>
                    <a:pt x="507959" y="296755"/>
                  </a:cubicBezTo>
                  <a:close/>
                  <a:moveTo>
                    <a:pt x="530086" y="272320"/>
                  </a:moveTo>
                  <a:cubicBezTo>
                    <a:pt x="529754" y="271541"/>
                    <a:pt x="529533" y="271774"/>
                    <a:pt x="529496" y="272910"/>
                  </a:cubicBezTo>
                  <a:cubicBezTo>
                    <a:pt x="529422" y="273939"/>
                    <a:pt x="529680" y="274514"/>
                    <a:pt x="530012" y="274189"/>
                  </a:cubicBezTo>
                  <a:cubicBezTo>
                    <a:pt x="530307" y="273865"/>
                    <a:pt x="530344" y="273024"/>
                    <a:pt x="530086" y="272320"/>
                  </a:cubicBezTo>
                  <a:close/>
                  <a:moveTo>
                    <a:pt x="487159" y="228412"/>
                  </a:moveTo>
                  <a:cubicBezTo>
                    <a:pt x="486827" y="227634"/>
                    <a:pt x="486606" y="227863"/>
                    <a:pt x="486569" y="229002"/>
                  </a:cubicBezTo>
                  <a:cubicBezTo>
                    <a:pt x="486495" y="230027"/>
                    <a:pt x="486754" y="230606"/>
                    <a:pt x="487049" y="230282"/>
                  </a:cubicBezTo>
                  <a:cubicBezTo>
                    <a:pt x="487380" y="229957"/>
                    <a:pt x="487417" y="229117"/>
                    <a:pt x="487159" y="228412"/>
                  </a:cubicBezTo>
                  <a:close/>
                  <a:moveTo>
                    <a:pt x="529754" y="137363"/>
                  </a:moveTo>
                  <a:cubicBezTo>
                    <a:pt x="530086" y="136556"/>
                    <a:pt x="529901" y="135899"/>
                    <a:pt x="529385" y="135899"/>
                  </a:cubicBezTo>
                  <a:cubicBezTo>
                    <a:pt x="528869" y="135899"/>
                    <a:pt x="528426" y="136556"/>
                    <a:pt x="528426" y="137363"/>
                  </a:cubicBezTo>
                  <a:cubicBezTo>
                    <a:pt x="528426" y="138167"/>
                    <a:pt x="528611" y="138827"/>
                    <a:pt x="528832" y="138827"/>
                  </a:cubicBezTo>
                  <a:cubicBezTo>
                    <a:pt x="529016" y="138827"/>
                    <a:pt x="529459" y="138167"/>
                    <a:pt x="529754" y="137363"/>
                  </a:cubicBezTo>
                  <a:close/>
                  <a:moveTo>
                    <a:pt x="192501" y="55298"/>
                  </a:moveTo>
                  <a:cubicBezTo>
                    <a:pt x="192206" y="54973"/>
                    <a:pt x="191358" y="54940"/>
                    <a:pt x="190657" y="55221"/>
                  </a:cubicBezTo>
                  <a:cubicBezTo>
                    <a:pt x="189846" y="55534"/>
                    <a:pt x="190104" y="55763"/>
                    <a:pt x="191247" y="55811"/>
                  </a:cubicBezTo>
                  <a:cubicBezTo>
                    <a:pt x="192243" y="55855"/>
                    <a:pt x="192833" y="55623"/>
                    <a:pt x="192501" y="55298"/>
                  </a:cubicBezTo>
                  <a:close/>
                  <a:moveTo>
                    <a:pt x="404257" y="26028"/>
                  </a:moveTo>
                  <a:cubicBezTo>
                    <a:pt x="403925" y="25703"/>
                    <a:pt x="403077" y="25666"/>
                    <a:pt x="402376" y="25950"/>
                  </a:cubicBezTo>
                  <a:cubicBezTo>
                    <a:pt x="401601" y="26260"/>
                    <a:pt x="401823" y="26492"/>
                    <a:pt x="402966" y="26540"/>
                  </a:cubicBezTo>
                  <a:cubicBezTo>
                    <a:pt x="403998" y="26581"/>
                    <a:pt x="404589" y="26352"/>
                    <a:pt x="404257" y="26028"/>
                  </a:cubicBezTo>
                  <a:close/>
                  <a:moveTo>
                    <a:pt x="383752" y="18221"/>
                  </a:moveTo>
                  <a:cubicBezTo>
                    <a:pt x="383421" y="17896"/>
                    <a:pt x="382609" y="17863"/>
                    <a:pt x="381871" y="18143"/>
                  </a:cubicBezTo>
                  <a:cubicBezTo>
                    <a:pt x="381097" y="18457"/>
                    <a:pt x="381355" y="18685"/>
                    <a:pt x="382462" y="18733"/>
                  </a:cubicBezTo>
                  <a:cubicBezTo>
                    <a:pt x="383494" y="18774"/>
                    <a:pt x="384084" y="18545"/>
                    <a:pt x="383752" y="18221"/>
                  </a:cubicBezTo>
                  <a:close/>
                  <a:moveTo>
                    <a:pt x="211051" y="12368"/>
                  </a:moveTo>
                  <a:cubicBezTo>
                    <a:pt x="210719" y="12043"/>
                    <a:pt x="209871" y="12007"/>
                    <a:pt x="209170" y="12291"/>
                  </a:cubicBezTo>
                  <a:cubicBezTo>
                    <a:pt x="208395" y="12600"/>
                    <a:pt x="208617" y="12833"/>
                    <a:pt x="209760" y="12877"/>
                  </a:cubicBezTo>
                  <a:cubicBezTo>
                    <a:pt x="210793" y="12921"/>
                    <a:pt x="211383" y="12689"/>
                    <a:pt x="211051" y="12364"/>
                  </a:cubicBezTo>
                  <a:close/>
                  <a:moveTo>
                    <a:pt x="330094" y="4561"/>
                  </a:moveTo>
                  <a:cubicBezTo>
                    <a:pt x="329762" y="4236"/>
                    <a:pt x="328914" y="4203"/>
                    <a:pt x="328213" y="4483"/>
                  </a:cubicBezTo>
                  <a:cubicBezTo>
                    <a:pt x="327439" y="4793"/>
                    <a:pt x="327660" y="5025"/>
                    <a:pt x="328803" y="5073"/>
                  </a:cubicBezTo>
                  <a:cubicBezTo>
                    <a:pt x="329836" y="5114"/>
                    <a:pt x="330426" y="4885"/>
                    <a:pt x="330094" y="4561"/>
                  </a:cubicBezTo>
                  <a:close/>
                  <a:moveTo>
                    <a:pt x="251801" y="655404"/>
                  </a:moveTo>
                  <a:cubicBezTo>
                    <a:pt x="251175" y="655131"/>
                    <a:pt x="250990" y="621436"/>
                    <a:pt x="251322" y="555711"/>
                  </a:cubicBezTo>
                  <a:cubicBezTo>
                    <a:pt x="251801" y="457187"/>
                    <a:pt x="251838" y="456431"/>
                    <a:pt x="253756" y="456556"/>
                  </a:cubicBezTo>
                  <a:cubicBezTo>
                    <a:pt x="254826" y="456630"/>
                    <a:pt x="259878" y="457205"/>
                    <a:pt x="264967" y="457836"/>
                  </a:cubicBezTo>
                  <a:cubicBezTo>
                    <a:pt x="282079" y="459960"/>
                    <a:pt x="306935" y="459304"/>
                    <a:pt x="321317" y="456350"/>
                  </a:cubicBezTo>
                  <a:lnTo>
                    <a:pt x="324489" y="455697"/>
                  </a:lnTo>
                  <a:lnTo>
                    <a:pt x="324489" y="554855"/>
                  </a:lnTo>
                  <a:cubicBezTo>
                    <a:pt x="324489" y="633524"/>
                    <a:pt x="324747" y="654018"/>
                    <a:pt x="325706" y="654032"/>
                  </a:cubicBezTo>
                  <a:cubicBezTo>
                    <a:pt x="326517" y="654043"/>
                    <a:pt x="326443" y="654360"/>
                    <a:pt x="325484" y="654991"/>
                  </a:cubicBezTo>
                  <a:cubicBezTo>
                    <a:pt x="324083" y="655902"/>
                    <a:pt x="253941" y="656293"/>
                    <a:pt x="251801" y="655404"/>
                  </a:cubicBezTo>
                  <a:close/>
                  <a:moveTo>
                    <a:pt x="212784" y="415769"/>
                  </a:moveTo>
                  <a:cubicBezTo>
                    <a:pt x="197517" y="408168"/>
                    <a:pt x="187891" y="401390"/>
                    <a:pt x="182765" y="394623"/>
                  </a:cubicBezTo>
                  <a:cubicBezTo>
                    <a:pt x="170890" y="378905"/>
                    <a:pt x="169120" y="361506"/>
                    <a:pt x="178340" y="351648"/>
                  </a:cubicBezTo>
                  <a:cubicBezTo>
                    <a:pt x="184794" y="344726"/>
                    <a:pt x="198586" y="341654"/>
                    <a:pt x="205999" y="345475"/>
                  </a:cubicBezTo>
                  <a:cubicBezTo>
                    <a:pt x="214296" y="349742"/>
                    <a:pt x="220086" y="359411"/>
                    <a:pt x="224511" y="376320"/>
                  </a:cubicBezTo>
                  <a:cubicBezTo>
                    <a:pt x="227130" y="386366"/>
                    <a:pt x="229121" y="420924"/>
                    <a:pt x="227167" y="422123"/>
                  </a:cubicBezTo>
                  <a:cubicBezTo>
                    <a:pt x="226761" y="422366"/>
                    <a:pt x="220308" y="419508"/>
                    <a:pt x="212784" y="415769"/>
                  </a:cubicBezTo>
                  <a:close/>
                  <a:moveTo>
                    <a:pt x="348939" y="404469"/>
                  </a:moveTo>
                  <a:cubicBezTo>
                    <a:pt x="349087" y="383120"/>
                    <a:pt x="350783" y="373941"/>
                    <a:pt x="357237" y="359832"/>
                  </a:cubicBezTo>
                  <a:cubicBezTo>
                    <a:pt x="360298" y="353131"/>
                    <a:pt x="366678" y="346080"/>
                    <a:pt x="370993" y="344660"/>
                  </a:cubicBezTo>
                  <a:cubicBezTo>
                    <a:pt x="382793" y="340766"/>
                    <a:pt x="398356" y="348197"/>
                    <a:pt x="402118" y="359511"/>
                  </a:cubicBezTo>
                  <a:cubicBezTo>
                    <a:pt x="403925" y="364943"/>
                    <a:pt x="403667" y="374148"/>
                    <a:pt x="401527" y="379429"/>
                  </a:cubicBezTo>
                  <a:cubicBezTo>
                    <a:pt x="396881" y="390939"/>
                    <a:pt x="391534" y="398089"/>
                    <a:pt x="382609" y="404720"/>
                  </a:cubicBezTo>
                  <a:cubicBezTo>
                    <a:pt x="377889" y="408235"/>
                    <a:pt x="351852" y="421791"/>
                    <a:pt x="349861" y="421791"/>
                  </a:cubicBezTo>
                  <a:cubicBezTo>
                    <a:pt x="349160" y="421791"/>
                    <a:pt x="348866" y="415994"/>
                    <a:pt x="348939" y="404469"/>
                  </a:cubicBezTo>
                  <a:close/>
                </a:path>
              </a:pathLst>
            </a:custGeom>
            <a:solidFill>
              <a:srgbClr val="FFEE93"/>
            </a:solidFill>
            <a:ln w="3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5BE7ABA-E575-4D58-882B-675714BEE102}"/>
                </a:ext>
              </a:extLst>
            </p:cNvPr>
            <p:cNvSpPr/>
            <p:nvPr/>
          </p:nvSpPr>
          <p:spPr>
            <a:xfrm>
              <a:off x="3746945" y="3632382"/>
              <a:ext cx="278757" cy="337339"/>
            </a:xfrm>
            <a:custGeom>
              <a:avLst/>
              <a:gdLst>
                <a:gd name="connsiteX0" fmla="*/ 77721 w 278757"/>
                <a:gd name="connsiteY0" fmla="*/ 336856 h 337339"/>
                <a:gd name="connsiteX1" fmla="*/ 77980 w 278757"/>
                <a:gd name="connsiteY1" fmla="*/ 235377 h 337339"/>
                <a:gd name="connsiteX2" fmla="*/ 77795 w 278757"/>
                <a:gd name="connsiteY2" fmla="*/ 131930 h 337339"/>
                <a:gd name="connsiteX3" fmla="*/ 72927 w 278757"/>
                <a:gd name="connsiteY3" fmla="*/ 128666 h 337339"/>
                <a:gd name="connsiteX4" fmla="*/ 33135 w 278757"/>
                <a:gd name="connsiteY4" fmla="*/ 108859 h 337339"/>
                <a:gd name="connsiteX5" fmla="*/ 2194 w 278757"/>
                <a:gd name="connsiteY5" fmla="*/ 69989 h 337339"/>
                <a:gd name="connsiteX6" fmla="*/ 19 w 278757"/>
                <a:gd name="connsiteY6" fmla="*/ 62772 h 337339"/>
                <a:gd name="connsiteX7" fmla="*/ 240 w 278757"/>
                <a:gd name="connsiteY7" fmla="*/ 34767 h 337339"/>
                <a:gd name="connsiteX8" fmla="*/ 43093 w 278757"/>
                <a:gd name="connsiteY8" fmla="*/ 603 h 337339"/>
                <a:gd name="connsiteX9" fmla="*/ 58434 w 278757"/>
                <a:gd name="connsiteY9" fmla="*/ 1503 h 337339"/>
                <a:gd name="connsiteX10" fmla="*/ 80229 w 278757"/>
                <a:gd name="connsiteY10" fmla="*/ 14052 h 337339"/>
                <a:gd name="connsiteX11" fmla="*/ 91440 w 278757"/>
                <a:gd name="connsiteY11" fmla="*/ 31511 h 337339"/>
                <a:gd name="connsiteX12" fmla="*/ 94317 w 278757"/>
                <a:gd name="connsiteY12" fmla="*/ 38278 h 337339"/>
                <a:gd name="connsiteX13" fmla="*/ 96234 w 278757"/>
                <a:gd name="connsiteY13" fmla="*/ 43647 h 337339"/>
                <a:gd name="connsiteX14" fmla="*/ 97820 w 278757"/>
                <a:gd name="connsiteY14" fmla="*/ 49500 h 337339"/>
                <a:gd name="connsiteX15" fmla="*/ 101619 w 278757"/>
                <a:gd name="connsiteY15" fmla="*/ 90689 h 337339"/>
                <a:gd name="connsiteX16" fmla="*/ 103463 w 278757"/>
                <a:gd name="connsiteY16" fmla="*/ 111890 h 337339"/>
                <a:gd name="connsiteX17" fmla="*/ 138313 w 278757"/>
                <a:gd name="connsiteY17" fmla="*/ 115847 h 337339"/>
                <a:gd name="connsiteX18" fmla="*/ 169548 w 278757"/>
                <a:gd name="connsiteY18" fmla="*/ 112750 h 337339"/>
                <a:gd name="connsiteX19" fmla="*/ 174564 w 278757"/>
                <a:gd name="connsiteY19" fmla="*/ 111691 h 337339"/>
                <a:gd name="connsiteX20" fmla="*/ 175080 w 278757"/>
                <a:gd name="connsiteY20" fmla="*/ 87182 h 337339"/>
                <a:gd name="connsiteX21" fmla="*/ 181276 w 278757"/>
                <a:gd name="connsiteY21" fmla="*/ 40719 h 337339"/>
                <a:gd name="connsiteX22" fmla="*/ 208418 w 278757"/>
                <a:gd name="connsiteY22" fmla="*/ 4770 h 337339"/>
                <a:gd name="connsiteX23" fmla="*/ 219593 w 278757"/>
                <a:gd name="connsiteY23" fmla="*/ 1086 h 337339"/>
                <a:gd name="connsiteX24" fmla="*/ 235303 w 278757"/>
                <a:gd name="connsiteY24" fmla="*/ 942 h 337339"/>
                <a:gd name="connsiteX25" fmla="*/ 276164 w 278757"/>
                <a:gd name="connsiteY25" fmla="*/ 63019 h 337339"/>
                <a:gd name="connsiteX26" fmla="*/ 270079 w 278757"/>
                <a:gd name="connsiteY26" fmla="*/ 79747 h 337339"/>
                <a:gd name="connsiteX27" fmla="*/ 225051 w 278757"/>
                <a:gd name="connsiteY27" fmla="*/ 118680 h 337339"/>
                <a:gd name="connsiteX28" fmla="*/ 203587 w 278757"/>
                <a:gd name="connsiteY28" fmla="*/ 128851 h 337339"/>
                <a:gd name="connsiteX29" fmla="*/ 199678 w 278757"/>
                <a:gd name="connsiteY29" fmla="*/ 130271 h 337339"/>
                <a:gd name="connsiteX30" fmla="*/ 199199 w 278757"/>
                <a:gd name="connsiteY30" fmla="*/ 233320 h 337339"/>
                <a:gd name="connsiteX31" fmla="*/ 198719 w 278757"/>
                <a:gd name="connsiteY31" fmla="*/ 336583 h 337339"/>
                <a:gd name="connsiteX32" fmla="*/ 77721 w 278757"/>
                <a:gd name="connsiteY32" fmla="*/ 336856 h 337339"/>
                <a:gd name="connsiteX33" fmla="*/ 175781 w 278757"/>
                <a:gd name="connsiteY33" fmla="*/ 336369 h 337339"/>
                <a:gd name="connsiteX34" fmla="*/ 176002 w 278757"/>
                <a:gd name="connsiteY34" fmla="*/ 335406 h 337339"/>
                <a:gd name="connsiteX35" fmla="*/ 174785 w 278757"/>
                <a:gd name="connsiteY35" fmla="*/ 236233 h 337339"/>
                <a:gd name="connsiteX36" fmla="*/ 174785 w 278757"/>
                <a:gd name="connsiteY36" fmla="*/ 137071 h 337339"/>
                <a:gd name="connsiteX37" fmla="*/ 171614 w 278757"/>
                <a:gd name="connsiteY37" fmla="*/ 137724 h 337339"/>
                <a:gd name="connsiteX38" fmla="*/ 115264 w 278757"/>
                <a:gd name="connsiteY38" fmla="*/ 139214 h 337339"/>
                <a:gd name="connsiteX39" fmla="*/ 104052 w 278757"/>
                <a:gd name="connsiteY39" fmla="*/ 137934 h 337339"/>
                <a:gd name="connsiteX40" fmla="*/ 101619 w 278757"/>
                <a:gd name="connsiteY40" fmla="*/ 237085 h 337339"/>
                <a:gd name="connsiteX41" fmla="*/ 102098 w 278757"/>
                <a:gd name="connsiteY41" fmla="*/ 336778 h 337339"/>
                <a:gd name="connsiteX42" fmla="*/ 175781 w 278757"/>
                <a:gd name="connsiteY42" fmla="*/ 336369 h 337339"/>
                <a:gd name="connsiteX43" fmla="*/ 78201 w 278757"/>
                <a:gd name="connsiteY43" fmla="*/ 94082 h 337339"/>
                <a:gd name="connsiteX44" fmla="*/ 56295 w 278757"/>
                <a:gd name="connsiteY44" fmla="*/ 26849 h 337339"/>
                <a:gd name="connsiteX45" fmla="*/ 28636 w 278757"/>
                <a:gd name="connsiteY45" fmla="*/ 33026 h 337339"/>
                <a:gd name="connsiteX46" fmla="*/ 42945 w 278757"/>
                <a:gd name="connsiteY46" fmla="*/ 85441 h 337339"/>
                <a:gd name="connsiteX47" fmla="*/ 77463 w 278757"/>
                <a:gd name="connsiteY47" fmla="*/ 103497 h 337339"/>
                <a:gd name="connsiteX48" fmla="*/ 78201 w 278757"/>
                <a:gd name="connsiteY48" fmla="*/ 94082 h 337339"/>
                <a:gd name="connsiteX49" fmla="*/ 214614 w 278757"/>
                <a:gd name="connsiteY49" fmla="*/ 96424 h 337339"/>
                <a:gd name="connsiteX50" fmla="*/ 251824 w 278757"/>
                <a:gd name="connsiteY50" fmla="*/ 60807 h 337339"/>
                <a:gd name="connsiteX51" fmla="*/ 252415 w 278757"/>
                <a:gd name="connsiteY51" fmla="*/ 40885 h 337339"/>
                <a:gd name="connsiteX52" fmla="*/ 221289 w 278757"/>
                <a:gd name="connsiteY52" fmla="*/ 26038 h 337339"/>
                <a:gd name="connsiteX53" fmla="*/ 200674 w 278757"/>
                <a:gd name="connsiteY53" fmla="*/ 62134 h 337339"/>
                <a:gd name="connsiteX54" fmla="*/ 200158 w 278757"/>
                <a:gd name="connsiteY54" fmla="*/ 103165 h 337339"/>
                <a:gd name="connsiteX55" fmla="*/ 214614 w 278757"/>
                <a:gd name="connsiteY55" fmla="*/ 96424 h 33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8757" h="337339">
                  <a:moveTo>
                    <a:pt x="77721" y="336856"/>
                  </a:moveTo>
                  <a:lnTo>
                    <a:pt x="77980" y="235377"/>
                  </a:lnTo>
                  <a:cubicBezTo>
                    <a:pt x="78127" y="179566"/>
                    <a:pt x="78053" y="133014"/>
                    <a:pt x="77795" y="131930"/>
                  </a:cubicBezTo>
                  <a:cubicBezTo>
                    <a:pt x="77463" y="130603"/>
                    <a:pt x="75877" y="129537"/>
                    <a:pt x="72927" y="128666"/>
                  </a:cubicBezTo>
                  <a:cubicBezTo>
                    <a:pt x="66953" y="126900"/>
                    <a:pt x="41138" y="114051"/>
                    <a:pt x="33135" y="108859"/>
                  </a:cubicBezTo>
                  <a:cubicBezTo>
                    <a:pt x="18458" y="99304"/>
                    <a:pt x="6399" y="84169"/>
                    <a:pt x="2194" y="69989"/>
                  </a:cubicBezTo>
                  <a:cubicBezTo>
                    <a:pt x="1494" y="67574"/>
                    <a:pt x="498" y="64325"/>
                    <a:pt x="19" y="62772"/>
                  </a:cubicBezTo>
                  <a:cubicBezTo>
                    <a:pt x="-1198" y="58763"/>
                    <a:pt x="-1051" y="38731"/>
                    <a:pt x="240" y="34767"/>
                  </a:cubicBezTo>
                  <a:cubicBezTo>
                    <a:pt x="6583" y="15107"/>
                    <a:pt x="20339" y="4125"/>
                    <a:pt x="43093" y="603"/>
                  </a:cubicBezTo>
                  <a:cubicBezTo>
                    <a:pt x="49620" y="-408"/>
                    <a:pt x="51243" y="-312"/>
                    <a:pt x="58434" y="1503"/>
                  </a:cubicBezTo>
                  <a:cubicBezTo>
                    <a:pt x="66732" y="3608"/>
                    <a:pt x="75140" y="8450"/>
                    <a:pt x="80229" y="14052"/>
                  </a:cubicBezTo>
                  <a:cubicBezTo>
                    <a:pt x="83806" y="18013"/>
                    <a:pt x="89596" y="27026"/>
                    <a:pt x="91440" y="31511"/>
                  </a:cubicBezTo>
                  <a:cubicBezTo>
                    <a:pt x="92325" y="33624"/>
                    <a:pt x="93616" y="36670"/>
                    <a:pt x="94317" y="38278"/>
                  </a:cubicBezTo>
                  <a:cubicBezTo>
                    <a:pt x="95017" y="39889"/>
                    <a:pt x="95866" y="42305"/>
                    <a:pt x="96234" y="43647"/>
                  </a:cubicBezTo>
                  <a:cubicBezTo>
                    <a:pt x="96566" y="44986"/>
                    <a:pt x="97304" y="47623"/>
                    <a:pt x="97820" y="49500"/>
                  </a:cubicBezTo>
                  <a:cubicBezTo>
                    <a:pt x="100438" y="58970"/>
                    <a:pt x="101582" y="71593"/>
                    <a:pt x="101619" y="90689"/>
                  </a:cubicBezTo>
                  <a:cubicBezTo>
                    <a:pt x="101619" y="109519"/>
                    <a:pt x="101766" y="110972"/>
                    <a:pt x="103463" y="111890"/>
                  </a:cubicBezTo>
                  <a:cubicBezTo>
                    <a:pt x="107335" y="113956"/>
                    <a:pt x="123930" y="115844"/>
                    <a:pt x="138313" y="115847"/>
                  </a:cubicBezTo>
                  <a:cubicBezTo>
                    <a:pt x="152105" y="115851"/>
                    <a:pt x="157379" y="115331"/>
                    <a:pt x="169548" y="112750"/>
                  </a:cubicBezTo>
                  <a:lnTo>
                    <a:pt x="174564" y="111691"/>
                  </a:lnTo>
                  <a:lnTo>
                    <a:pt x="175080" y="87182"/>
                  </a:lnTo>
                  <a:cubicBezTo>
                    <a:pt x="175597" y="61268"/>
                    <a:pt x="176371" y="55330"/>
                    <a:pt x="181276" y="40719"/>
                  </a:cubicBezTo>
                  <a:cubicBezTo>
                    <a:pt x="186955" y="23777"/>
                    <a:pt x="196470" y="11168"/>
                    <a:pt x="208418" y="4770"/>
                  </a:cubicBezTo>
                  <a:cubicBezTo>
                    <a:pt x="210520" y="3642"/>
                    <a:pt x="215536" y="1982"/>
                    <a:pt x="219593" y="1086"/>
                  </a:cubicBezTo>
                  <a:cubicBezTo>
                    <a:pt x="226267" y="-408"/>
                    <a:pt x="227632" y="-419"/>
                    <a:pt x="235303" y="942"/>
                  </a:cubicBezTo>
                  <a:cubicBezTo>
                    <a:pt x="267202" y="6592"/>
                    <a:pt x="283613" y="31514"/>
                    <a:pt x="276164" y="63019"/>
                  </a:cubicBezTo>
                  <a:cubicBezTo>
                    <a:pt x="274836" y="68603"/>
                    <a:pt x="272365" y="75407"/>
                    <a:pt x="270079" y="79747"/>
                  </a:cubicBezTo>
                  <a:cubicBezTo>
                    <a:pt x="261081" y="96833"/>
                    <a:pt x="250460" y="106019"/>
                    <a:pt x="225051" y="118680"/>
                  </a:cubicBezTo>
                  <a:cubicBezTo>
                    <a:pt x="215388" y="123496"/>
                    <a:pt x="205726" y="128073"/>
                    <a:pt x="203587" y="128851"/>
                  </a:cubicBezTo>
                  <a:lnTo>
                    <a:pt x="199678" y="130271"/>
                  </a:lnTo>
                  <a:lnTo>
                    <a:pt x="199199" y="233320"/>
                  </a:lnTo>
                  <a:cubicBezTo>
                    <a:pt x="198941" y="289994"/>
                    <a:pt x="198719" y="336465"/>
                    <a:pt x="198719" y="336583"/>
                  </a:cubicBezTo>
                  <a:cubicBezTo>
                    <a:pt x="280147" y="337346"/>
                    <a:pt x="77721" y="336856"/>
                    <a:pt x="77721" y="336856"/>
                  </a:cubicBezTo>
                  <a:close/>
                  <a:moveTo>
                    <a:pt x="175781" y="336369"/>
                  </a:moveTo>
                  <a:cubicBezTo>
                    <a:pt x="176740" y="335738"/>
                    <a:pt x="176850" y="335417"/>
                    <a:pt x="176002" y="335406"/>
                  </a:cubicBezTo>
                  <a:cubicBezTo>
                    <a:pt x="175043" y="335395"/>
                    <a:pt x="174785" y="314902"/>
                    <a:pt x="174785" y="236233"/>
                  </a:cubicBezTo>
                  <a:lnTo>
                    <a:pt x="174785" y="137071"/>
                  </a:lnTo>
                  <a:lnTo>
                    <a:pt x="171614" y="137724"/>
                  </a:lnTo>
                  <a:cubicBezTo>
                    <a:pt x="157231" y="140678"/>
                    <a:pt x="132375" y="141334"/>
                    <a:pt x="115264" y="139214"/>
                  </a:cubicBezTo>
                  <a:cubicBezTo>
                    <a:pt x="110174" y="138579"/>
                    <a:pt x="105122" y="138004"/>
                    <a:pt x="104052" y="137934"/>
                  </a:cubicBezTo>
                  <a:cubicBezTo>
                    <a:pt x="102135" y="137805"/>
                    <a:pt x="102098" y="138565"/>
                    <a:pt x="101619" y="237085"/>
                  </a:cubicBezTo>
                  <a:cubicBezTo>
                    <a:pt x="101287" y="302813"/>
                    <a:pt x="101471" y="336505"/>
                    <a:pt x="102098" y="336778"/>
                  </a:cubicBezTo>
                  <a:cubicBezTo>
                    <a:pt x="104237" y="337671"/>
                    <a:pt x="174380" y="337280"/>
                    <a:pt x="175781" y="336369"/>
                  </a:cubicBezTo>
                  <a:close/>
                  <a:moveTo>
                    <a:pt x="78201" y="94082"/>
                  </a:moveTo>
                  <a:cubicBezTo>
                    <a:pt x="78164" y="58313"/>
                    <a:pt x="70235" y="34022"/>
                    <a:pt x="56295" y="26849"/>
                  </a:cubicBezTo>
                  <a:cubicBezTo>
                    <a:pt x="48883" y="23028"/>
                    <a:pt x="35090" y="26100"/>
                    <a:pt x="28636" y="33026"/>
                  </a:cubicBezTo>
                  <a:cubicBezTo>
                    <a:pt x="16725" y="45727"/>
                    <a:pt x="23584" y="70719"/>
                    <a:pt x="42945" y="85441"/>
                  </a:cubicBezTo>
                  <a:cubicBezTo>
                    <a:pt x="49473" y="90387"/>
                    <a:pt x="76099" y="104327"/>
                    <a:pt x="77463" y="103497"/>
                  </a:cubicBezTo>
                  <a:cubicBezTo>
                    <a:pt x="77869" y="103250"/>
                    <a:pt x="78201" y="99016"/>
                    <a:pt x="78201" y="94082"/>
                  </a:cubicBezTo>
                  <a:close/>
                  <a:moveTo>
                    <a:pt x="214614" y="96424"/>
                  </a:moveTo>
                  <a:cubicBezTo>
                    <a:pt x="237626" y="84906"/>
                    <a:pt x="244891" y="77937"/>
                    <a:pt x="251824" y="60807"/>
                  </a:cubicBezTo>
                  <a:cubicBezTo>
                    <a:pt x="253963" y="55522"/>
                    <a:pt x="254222" y="46317"/>
                    <a:pt x="252415" y="40885"/>
                  </a:cubicBezTo>
                  <a:cubicBezTo>
                    <a:pt x="248653" y="29571"/>
                    <a:pt x="233090" y="22143"/>
                    <a:pt x="221289" y="26038"/>
                  </a:cubicBezTo>
                  <a:cubicBezTo>
                    <a:pt x="212917" y="28793"/>
                    <a:pt x="204583" y="43411"/>
                    <a:pt x="200674" y="62134"/>
                  </a:cubicBezTo>
                  <a:cubicBezTo>
                    <a:pt x="199051" y="70011"/>
                    <a:pt x="198609" y="103165"/>
                    <a:pt x="200158" y="103165"/>
                  </a:cubicBezTo>
                  <a:cubicBezTo>
                    <a:pt x="200711" y="103165"/>
                    <a:pt x="207239" y="100134"/>
                    <a:pt x="214614" y="96424"/>
                  </a:cubicBezTo>
                  <a:close/>
                </a:path>
              </a:pathLst>
            </a:custGeom>
            <a:solidFill>
              <a:srgbClr val="DDA739"/>
            </a:solidFill>
            <a:ln w="3655" cap="flat">
              <a:solidFill>
                <a:srgbClr val="DDA73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78DF27E-81BB-41CA-94A7-4102D972E108}"/>
                </a:ext>
              </a:extLst>
            </p:cNvPr>
            <p:cNvSpPr/>
            <p:nvPr/>
          </p:nvSpPr>
          <p:spPr>
            <a:xfrm>
              <a:off x="3800848" y="4065303"/>
              <a:ext cx="170947" cy="69951"/>
            </a:xfrm>
            <a:custGeom>
              <a:avLst/>
              <a:gdLst>
                <a:gd name="connsiteX0" fmla="*/ 170131 w 170947"/>
                <a:gd name="connsiteY0" fmla="*/ 168 h 69951"/>
                <a:gd name="connsiteX1" fmla="*/ 170131 w 170947"/>
                <a:gd name="connsiteY1" fmla="*/ 35144 h 69951"/>
                <a:gd name="connsiteX2" fmla="*/ 170131 w 170947"/>
                <a:gd name="connsiteY2" fmla="*/ 35144 h 69951"/>
                <a:gd name="connsiteX3" fmla="*/ 170131 w 170947"/>
                <a:gd name="connsiteY3" fmla="*/ 70119 h 69951"/>
                <a:gd name="connsiteX4" fmla="*/ -816 w 170947"/>
                <a:gd name="connsiteY4" fmla="*/ 70119 h 69951"/>
                <a:gd name="connsiteX5" fmla="*/ -816 w 170947"/>
                <a:gd name="connsiteY5" fmla="*/ 35144 h 69951"/>
                <a:gd name="connsiteX6" fmla="*/ -816 w 170947"/>
                <a:gd name="connsiteY6" fmla="*/ 35144 h 69951"/>
                <a:gd name="connsiteX7" fmla="*/ -816 w 170947"/>
                <a:gd name="connsiteY7" fmla="*/ 168 h 69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947" h="69951">
                  <a:moveTo>
                    <a:pt x="170131" y="168"/>
                  </a:moveTo>
                  <a:cubicBezTo>
                    <a:pt x="170131" y="168"/>
                    <a:pt x="170131" y="15827"/>
                    <a:pt x="170131" y="35144"/>
                  </a:cubicBezTo>
                  <a:lnTo>
                    <a:pt x="170131" y="35144"/>
                  </a:lnTo>
                  <a:cubicBezTo>
                    <a:pt x="170131" y="54460"/>
                    <a:pt x="170131" y="70119"/>
                    <a:pt x="170131" y="70119"/>
                  </a:cubicBezTo>
                  <a:lnTo>
                    <a:pt x="-816" y="70119"/>
                  </a:lnTo>
                  <a:cubicBezTo>
                    <a:pt x="-816" y="70119"/>
                    <a:pt x="-816" y="54460"/>
                    <a:pt x="-816" y="35144"/>
                  </a:cubicBezTo>
                  <a:lnTo>
                    <a:pt x="-816" y="35144"/>
                  </a:lnTo>
                  <a:cubicBezTo>
                    <a:pt x="-816" y="15827"/>
                    <a:pt x="-816" y="168"/>
                    <a:pt x="-816" y="168"/>
                  </a:cubicBezTo>
                  <a:close/>
                </a:path>
              </a:pathLst>
            </a:custGeom>
            <a:solidFill>
              <a:srgbClr val="4B555F"/>
            </a:solidFill>
            <a:ln w="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6B61035-7B01-40C0-9CC5-B775D370CC93}"/>
                </a:ext>
              </a:extLst>
            </p:cNvPr>
            <p:cNvSpPr/>
            <p:nvPr/>
          </p:nvSpPr>
          <p:spPr>
            <a:xfrm>
              <a:off x="3750325" y="4033861"/>
              <a:ext cx="272005" cy="67516"/>
            </a:xfrm>
            <a:custGeom>
              <a:avLst/>
              <a:gdLst>
                <a:gd name="connsiteX0" fmla="*/ 271190 w 272005"/>
                <a:gd name="connsiteY0" fmla="*/ 144 h 67516"/>
                <a:gd name="connsiteX1" fmla="*/ 271190 w 272005"/>
                <a:gd name="connsiteY1" fmla="*/ 15914 h 67516"/>
                <a:gd name="connsiteX2" fmla="*/ 271190 w 272005"/>
                <a:gd name="connsiteY2" fmla="*/ 51890 h 67516"/>
                <a:gd name="connsiteX3" fmla="*/ 271190 w 272005"/>
                <a:gd name="connsiteY3" fmla="*/ 67660 h 67516"/>
                <a:gd name="connsiteX4" fmla="*/ -816 w 272005"/>
                <a:gd name="connsiteY4" fmla="*/ 67660 h 67516"/>
                <a:gd name="connsiteX5" fmla="*/ -816 w 272005"/>
                <a:gd name="connsiteY5" fmla="*/ 51890 h 67516"/>
                <a:gd name="connsiteX6" fmla="*/ -816 w 272005"/>
                <a:gd name="connsiteY6" fmla="*/ 15914 h 67516"/>
                <a:gd name="connsiteX7" fmla="*/ -816 w 272005"/>
                <a:gd name="connsiteY7" fmla="*/ 144 h 6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2005" h="67516">
                  <a:moveTo>
                    <a:pt x="271190" y="144"/>
                  </a:moveTo>
                  <a:cubicBezTo>
                    <a:pt x="271190" y="144"/>
                    <a:pt x="271190" y="7204"/>
                    <a:pt x="271190" y="15914"/>
                  </a:cubicBezTo>
                  <a:lnTo>
                    <a:pt x="271190" y="51890"/>
                  </a:lnTo>
                  <a:cubicBezTo>
                    <a:pt x="271190" y="60600"/>
                    <a:pt x="271190" y="67660"/>
                    <a:pt x="271190" y="67660"/>
                  </a:cubicBezTo>
                  <a:lnTo>
                    <a:pt x="-816" y="67660"/>
                  </a:lnTo>
                  <a:cubicBezTo>
                    <a:pt x="-816" y="67660"/>
                    <a:pt x="-816" y="60600"/>
                    <a:pt x="-816" y="51890"/>
                  </a:cubicBezTo>
                  <a:lnTo>
                    <a:pt x="-816" y="15914"/>
                  </a:lnTo>
                  <a:cubicBezTo>
                    <a:pt x="-816" y="7204"/>
                    <a:pt x="-816" y="144"/>
                    <a:pt x="-816" y="144"/>
                  </a:cubicBezTo>
                  <a:close/>
                </a:path>
              </a:pathLst>
            </a:custGeom>
            <a:solidFill>
              <a:srgbClr val="3E4B54"/>
            </a:solidFill>
            <a:ln w="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05EF9E-B0CA-4F64-A111-7648394495D1}"/>
                </a:ext>
              </a:extLst>
            </p:cNvPr>
            <p:cNvSpPr/>
            <p:nvPr/>
          </p:nvSpPr>
          <p:spPr>
            <a:xfrm>
              <a:off x="3750325" y="4033861"/>
              <a:ext cx="272005" cy="34860"/>
            </a:xfrm>
            <a:custGeom>
              <a:avLst/>
              <a:gdLst>
                <a:gd name="connsiteX0" fmla="*/ 271190 w 272005"/>
                <a:gd name="connsiteY0" fmla="*/ 131 h 34860"/>
                <a:gd name="connsiteX1" fmla="*/ 271190 w 272005"/>
                <a:gd name="connsiteY1" fmla="*/ 17562 h 34860"/>
                <a:gd name="connsiteX2" fmla="*/ 271190 w 272005"/>
                <a:gd name="connsiteY2" fmla="*/ 17562 h 34860"/>
                <a:gd name="connsiteX3" fmla="*/ 271190 w 272005"/>
                <a:gd name="connsiteY3" fmla="*/ 34992 h 34860"/>
                <a:gd name="connsiteX4" fmla="*/ -816 w 272005"/>
                <a:gd name="connsiteY4" fmla="*/ 34992 h 34860"/>
                <a:gd name="connsiteX5" fmla="*/ -816 w 272005"/>
                <a:gd name="connsiteY5" fmla="*/ 17562 h 34860"/>
                <a:gd name="connsiteX6" fmla="*/ -816 w 272005"/>
                <a:gd name="connsiteY6" fmla="*/ 17562 h 34860"/>
                <a:gd name="connsiteX7" fmla="*/ -816 w 272005"/>
                <a:gd name="connsiteY7" fmla="*/ 131 h 3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2005" h="34860">
                  <a:moveTo>
                    <a:pt x="271190" y="131"/>
                  </a:moveTo>
                  <a:cubicBezTo>
                    <a:pt x="271190" y="131"/>
                    <a:pt x="271190" y="7935"/>
                    <a:pt x="271190" y="17562"/>
                  </a:cubicBezTo>
                  <a:lnTo>
                    <a:pt x="271190" y="17562"/>
                  </a:lnTo>
                  <a:cubicBezTo>
                    <a:pt x="271190" y="27188"/>
                    <a:pt x="271190" y="34992"/>
                    <a:pt x="271190" y="34992"/>
                  </a:cubicBezTo>
                  <a:lnTo>
                    <a:pt x="-816" y="34992"/>
                  </a:lnTo>
                  <a:cubicBezTo>
                    <a:pt x="-816" y="34992"/>
                    <a:pt x="-816" y="27188"/>
                    <a:pt x="-816" y="17562"/>
                  </a:cubicBezTo>
                  <a:lnTo>
                    <a:pt x="-816" y="17562"/>
                  </a:lnTo>
                  <a:cubicBezTo>
                    <a:pt x="-816" y="7935"/>
                    <a:pt x="-816" y="131"/>
                    <a:pt x="-816" y="131"/>
                  </a:cubicBezTo>
                  <a:close/>
                </a:path>
              </a:pathLst>
            </a:custGeom>
            <a:solidFill>
              <a:srgbClr val="4B555F"/>
            </a:solidFill>
            <a:ln w="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A4E4F3A-F0E7-47FF-A83E-37821A595421}"/>
                </a:ext>
              </a:extLst>
            </p:cNvPr>
            <p:cNvSpPr/>
            <p:nvPr/>
          </p:nvSpPr>
          <p:spPr>
            <a:xfrm>
              <a:off x="3733287" y="3969781"/>
              <a:ext cx="306043" cy="67516"/>
            </a:xfrm>
            <a:custGeom>
              <a:avLst/>
              <a:gdLst>
                <a:gd name="connsiteX0" fmla="*/ 305227 w 306043"/>
                <a:gd name="connsiteY0" fmla="*/ 95 h 67516"/>
                <a:gd name="connsiteX1" fmla="*/ 305227 w 306043"/>
                <a:gd name="connsiteY1" fmla="*/ 15866 h 67516"/>
                <a:gd name="connsiteX2" fmla="*/ 305227 w 306043"/>
                <a:gd name="connsiteY2" fmla="*/ 51842 h 67516"/>
                <a:gd name="connsiteX3" fmla="*/ 305227 w 306043"/>
                <a:gd name="connsiteY3" fmla="*/ 67612 h 67516"/>
                <a:gd name="connsiteX4" fmla="*/ -816 w 306043"/>
                <a:gd name="connsiteY4" fmla="*/ 67612 h 67516"/>
                <a:gd name="connsiteX5" fmla="*/ -816 w 306043"/>
                <a:gd name="connsiteY5" fmla="*/ 51842 h 67516"/>
                <a:gd name="connsiteX6" fmla="*/ -816 w 306043"/>
                <a:gd name="connsiteY6" fmla="*/ 15866 h 67516"/>
                <a:gd name="connsiteX7" fmla="*/ -816 w 306043"/>
                <a:gd name="connsiteY7" fmla="*/ 95 h 6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43" h="67516">
                  <a:moveTo>
                    <a:pt x="305227" y="95"/>
                  </a:moveTo>
                  <a:cubicBezTo>
                    <a:pt x="305227" y="95"/>
                    <a:pt x="305227" y="7156"/>
                    <a:pt x="305227" y="15866"/>
                  </a:cubicBezTo>
                  <a:lnTo>
                    <a:pt x="305227" y="51842"/>
                  </a:lnTo>
                  <a:cubicBezTo>
                    <a:pt x="305227" y="60551"/>
                    <a:pt x="305227" y="67612"/>
                    <a:pt x="305227" y="67612"/>
                  </a:cubicBezTo>
                  <a:lnTo>
                    <a:pt x="-816" y="67612"/>
                  </a:lnTo>
                  <a:cubicBezTo>
                    <a:pt x="-816" y="67612"/>
                    <a:pt x="-816" y="60551"/>
                    <a:pt x="-816" y="51842"/>
                  </a:cubicBezTo>
                  <a:lnTo>
                    <a:pt x="-816" y="15866"/>
                  </a:lnTo>
                  <a:cubicBezTo>
                    <a:pt x="-816" y="7156"/>
                    <a:pt x="-816" y="95"/>
                    <a:pt x="-816" y="95"/>
                  </a:cubicBezTo>
                  <a:close/>
                </a:path>
              </a:pathLst>
            </a:custGeom>
            <a:solidFill>
              <a:srgbClr val="3E4B54"/>
            </a:solidFill>
            <a:ln w="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142F553-DA3F-46D5-BF03-09E957F68E1F}"/>
                </a:ext>
              </a:extLst>
            </p:cNvPr>
            <p:cNvSpPr/>
            <p:nvPr/>
          </p:nvSpPr>
          <p:spPr>
            <a:xfrm>
              <a:off x="3733287" y="3969781"/>
              <a:ext cx="306043" cy="34860"/>
            </a:xfrm>
            <a:custGeom>
              <a:avLst/>
              <a:gdLst>
                <a:gd name="connsiteX0" fmla="*/ 305227 w 306043"/>
                <a:gd name="connsiteY0" fmla="*/ 83 h 34860"/>
                <a:gd name="connsiteX1" fmla="*/ 305227 w 306043"/>
                <a:gd name="connsiteY1" fmla="*/ 17513 h 34860"/>
                <a:gd name="connsiteX2" fmla="*/ 305227 w 306043"/>
                <a:gd name="connsiteY2" fmla="*/ 17513 h 34860"/>
                <a:gd name="connsiteX3" fmla="*/ 305227 w 306043"/>
                <a:gd name="connsiteY3" fmla="*/ 34944 h 34860"/>
                <a:gd name="connsiteX4" fmla="*/ -816 w 306043"/>
                <a:gd name="connsiteY4" fmla="*/ 34944 h 34860"/>
                <a:gd name="connsiteX5" fmla="*/ -816 w 306043"/>
                <a:gd name="connsiteY5" fmla="*/ 17513 h 34860"/>
                <a:gd name="connsiteX6" fmla="*/ -816 w 306043"/>
                <a:gd name="connsiteY6" fmla="*/ 17513 h 34860"/>
                <a:gd name="connsiteX7" fmla="*/ -816 w 306043"/>
                <a:gd name="connsiteY7" fmla="*/ 83 h 3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43" h="34860">
                  <a:moveTo>
                    <a:pt x="305227" y="83"/>
                  </a:moveTo>
                  <a:cubicBezTo>
                    <a:pt x="305227" y="83"/>
                    <a:pt x="305227" y="7887"/>
                    <a:pt x="305227" y="17513"/>
                  </a:cubicBezTo>
                  <a:lnTo>
                    <a:pt x="305227" y="17513"/>
                  </a:lnTo>
                  <a:cubicBezTo>
                    <a:pt x="305227" y="27140"/>
                    <a:pt x="305227" y="34944"/>
                    <a:pt x="305227" y="34944"/>
                  </a:cubicBezTo>
                  <a:lnTo>
                    <a:pt x="-816" y="34944"/>
                  </a:lnTo>
                  <a:cubicBezTo>
                    <a:pt x="-816" y="34944"/>
                    <a:pt x="-816" y="27140"/>
                    <a:pt x="-816" y="17513"/>
                  </a:cubicBezTo>
                  <a:lnTo>
                    <a:pt x="-816" y="17513"/>
                  </a:lnTo>
                  <a:cubicBezTo>
                    <a:pt x="-816" y="7887"/>
                    <a:pt x="-816" y="83"/>
                    <a:pt x="-816" y="83"/>
                  </a:cubicBezTo>
                  <a:close/>
                </a:path>
              </a:pathLst>
            </a:custGeom>
            <a:solidFill>
              <a:srgbClr val="4B555F"/>
            </a:solidFill>
            <a:ln w="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98D2ED-97EB-4458-BD0E-6D161D2E69FE}"/>
              </a:ext>
            </a:extLst>
          </p:cNvPr>
          <p:cNvGrpSpPr/>
          <p:nvPr/>
        </p:nvGrpSpPr>
        <p:grpSpPr>
          <a:xfrm>
            <a:off x="3407407" y="3419035"/>
            <a:ext cx="694500" cy="694500"/>
            <a:chOff x="5200650" y="3038475"/>
            <a:chExt cx="1447800" cy="14478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656F731-0A73-49F2-B558-9548340AE31F}"/>
                </a:ext>
              </a:extLst>
            </p:cNvPr>
            <p:cNvSpPr/>
            <p:nvPr/>
          </p:nvSpPr>
          <p:spPr>
            <a:xfrm>
              <a:off x="5200650" y="3038475"/>
              <a:ext cx="1447800" cy="1447800"/>
            </a:xfrm>
            <a:prstGeom prst="ellipse">
              <a:avLst/>
            </a:prstGeom>
            <a:solidFill>
              <a:srgbClr val="F68C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2FC22906-0DFA-409E-B237-671B49576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55757" y="3376126"/>
              <a:ext cx="937586" cy="72415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9EFD21-A248-4B11-95C8-D1D7719B7789}"/>
              </a:ext>
            </a:extLst>
          </p:cNvPr>
          <p:cNvGrpSpPr/>
          <p:nvPr/>
        </p:nvGrpSpPr>
        <p:grpSpPr>
          <a:xfrm>
            <a:off x="1411277" y="4501613"/>
            <a:ext cx="694500" cy="694500"/>
            <a:chOff x="7239000" y="3038475"/>
            <a:chExt cx="1447800" cy="14478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5457AA3-BC6C-4335-8A41-DC29963B3A5D}"/>
                </a:ext>
              </a:extLst>
            </p:cNvPr>
            <p:cNvSpPr/>
            <p:nvPr/>
          </p:nvSpPr>
          <p:spPr>
            <a:xfrm>
              <a:off x="7239000" y="3038475"/>
              <a:ext cx="1447800" cy="1447800"/>
            </a:xfrm>
            <a:prstGeom prst="ellipse">
              <a:avLst/>
            </a:prstGeom>
            <a:solidFill>
              <a:srgbClr val="F6A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D993AD15-28CB-4BC0-AF93-D86B53552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89215" y="3205163"/>
              <a:ext cx="947370" cy="932796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72A722-6727-40DA-BBA5-9762CD94E9CF}"/>
              </a:ext>
            </a:extLst>
          </p:cNvPr>
          <p:cNvGrpSpPr/>
          <p:nvPr/>
        </p:nvGrpSpPr>
        <p:grpSpPr>
          <a:xfrm>
            <a:off x="2430835" y="4501613"/>
            <a:ext cx="694500" cy="694500"/>
            <a:chOff x="9277350" y="3038475"/>
            <a:chExt cx="1447800" cy="14478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E445752-C573-401F-81CB-5D9F6867B2F3}"/>
                </a:ext>
              </a:extLst>
            </p:cNvPr>
            <p:cNvSpPr/>
            <p:nvPr/>
          </p:nvSpPr>
          <p:spPr>
            <a:xfrm>
              <a:off x="9277350" y="3038475"/>
              <a:ext cx="1447800" cy="1447800"/>
            </a:xfrm>
            <a:prstGeom prst="ellipse">
              <a:avLst/>
            </a:prstGeom>
            <a:solidFill>
              <a:srgbClr val="F6B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55605884-BF09-4EFC-A26B-FD05DC4CF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483119" y="3339913"/>
              <a:ext cx="1036262" cy="789132"/>
            </a:xfrm>
            <a:prstGeom prst="rect">
              <a:avLst/>
            </a:prstGeom>
          </p:spPr>
        </p:pic>
      </p:grpSp>
      <p:sp>
        <p:nvSpPr>
          <p:cNvPr id="11" name="Arc 10">
            <a:extLst>
              <a:ext uri="{FF2B5EF4-FFF2-40B4-BE49-F238E27FC236}">
                <a16:creationId xmlns:a16="http://schemas.microsoft.com/office/drawing/2014/main" id="{DFDBFB4A-AF26-4C62-AAEE-0BF1F421794C}"/>
              </a:ext>
            </a:extLst>
          </p:cNvPr>
          <p:cNvSpPr/>
          <p:nvPr/>
        </p:nvSpPr>
        <p:spPr>
          <a:xfrm>
            <a:off x="8978241" y="930323"/>
            <a:ext cx="2139232" cy="1303149"/>
          </a:xfrm>
          <a:prstGeom prst="arc">
            <a:avLst>
              <a:gd name="adj1" fmla="val 11383894"/>
              <a:gd name="adj2" fmla="val 21084318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70BCD6-1A4E-4AA5-923B-7762D95C182B}"/>
              </a:ext>
            </a:extLst>
          </p:cNvPr>
          <p:cNvSpPr/>
          <p:nvPr/>
        </p:nvSpPr>
        <p:spPr>
          <a:xfrm>
            <a:off x="2329575" y="853678"/>
            <a:ext cx="1077671" cy="473847"/>
          </a:xfrm>
          <a:prstGeom prst="rect">
            <a:avLst/>
          </a:prstGeom>
          <a:solidFill>
            <a:srgbClr val="2626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3EFF8A04-5C0C-4AD8-83D3-612D2748C7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19538" y="4472104"/>
            <a:ext cx="726753" cy="726753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A128B3-9941-4A10-A08C-98DE9D9FF2BE}"/>
              </a:ext>
            </a:extLst>
          </p:cNvPr>
          <p:cNvCxnSpPr>
            <a:cxnSpLocks/>
          </p:cNvCxnSpPr>
          <p:nvPr/>
        </p:nvCxnSpPr>
        <p:spPr>
          <a:xfrm>
            <a:off x="6809564" y="1039914"/>
            <a:ext cx="1544616" cy="1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Diagonal Corners Rounded 49">
            <a:extLst>
              <a:ext uri="{FF2B5EF4-FFF2-40B4-BE49-F238E27FC236}">
                <a16:creationId xmlns:a16="http://schemas.microsoft.com/office/drawing/2014/main" id="{DB2745E0-CE78-5C48-CB0C-4AD159512676}"/>
              </a:ext>
            </a:extLst>
          </p:cNvPr>
          <p:cNvSpPr/>
          <p:nvPr/>
        </p:nvSpPr>
        <p:spPr>
          <a:xfrm>
            <a:off x="7029250" y="4270101"/>
            <a:ext cx="586647" cy="586647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1" name="Rectangle: Diagonal Corners Rounded 50">
            <a:extLst>
              <a:ext uri="{FF2B5EF4-FFF2-40B4-BE49-F238E27FC236}">
                <a16:creationId xmlns:a16="http://schemas.microsoft.com/office/drawing/2014/main" id="{7BF3157F-FEE5-694B-C0FB-FDACDD8D5861}"/>
              </a:ext>
            </a:extLst>
          </p:cNvPr>
          <p:cNvSpPr/>
          <p:nvPr/>
        </p:nvSpPr>
        <p:spPr>
          <a:xfrm>
            <a:off x="7965287" y="4282374"/>
            <a:ext cx="586647" cy="586647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accent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2" name="Rectangle: Diagonal Corners Rounded 51">
            <a:extLst>
              <a:ext uri="{FF2B5EF4-FFF2-40B4-BE49-F238E27FC236}">
                <a16:creationId xmlns:a16="http://schemas.microsoft.com/office/drawing/2014/main" id="{4D9BBF4D-1E7B-F7A9-4D14-E0FD021F12A1}"/>
              </a:ext>
            </a:extLst>
          </p:cNvPr>
          <p:cNvSpPr/>
          <p:nvPr/>
        </p:nvSpPr>
        <p:spPr>
          <a:xfrm>
            <a:off x="8814414" y="4275071"/>
            <a:ext cx="586647" cy="586647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accent3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3" name="Rectangle: Diagonal Corners Rounded 52">
            <a:extLst>
              <a:ext uri="{FF2B5EF4-FFF2-40B4-BE49-F238E27FC236}">
                <a16:creationId xmlns:a16="http://schemas.microsoft.com/office/drawing/2014/main" id="{233DCD32-DED8-9D26-1D28-37CC8A0606B4}"/>
              </a:ext>
            </a:extLst>
          </p:cNvPr>
          <p:cNvSpPr/>
          <p:nvPr/>
        </p:nvSpPr>
        <p:spPr>
          <a:xfrm>
            <a:off x="9638954" y="4270101"/>
            <a:ext cx="586647" cy="586647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6AF3E3E-CF44-9554-32EA-5900340C4FB6}"/>
                  </a:ext>
                </a:extLst>
              </p:cNvPr>
              <p:cNvSpPr/>
              <p:nvPr/>
            </p:nvSpPr>
            <p:spPr>
              <a:xfrm>
                <a:off x="7035973" y="4382180"/>
                <a:ext cx="58664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𝐸𝑥</m:t>
                      </m:r>
                      <m:r>
                        <a:rPr lang="fr-FR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 1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6AF3E3E-CF44-9554-32EA-5900340C4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973" y="4382180"/>
                <a:ext cx="586646" cy="369332"/>
              </a:xfrm>
              <a:prstGeom prst="rect">
                <a:avLst/>
              </a:prstGeom>
              <a:blipFill>
                <a:blip r:embed="rId18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D6371F5-4883-690F-0A07-A0E440135A1B}"/>
                  </a:ext>
                </a:extLst>
              </p:cNvPr>
              <p:cNvSpPr/>
              <p:nvPr/>
            </p:nvSpPr>
            <p:spPr>
              <a:xfrm>
                <a:off x="7972378" y="4394453"/>
                <a:ext cx="58664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𝐸𝑥</m:t>
                      </m:r>
                      <m:r>
                        <a:rPr lang="fr-FR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D6371F5-4883-690F-0A07-A0E440135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378" y="4394453"/>
                <a:ext cx="586646" cy="369332"/>
              </a:xfrm>
              <a:prstGeom prst="rect">
                <a:avLst/>
              </a:prstGeom>
              <a:blipFill>
                <a:blip r:embed="rId19"/>
                <a:stretch>
                  <a:fillRect l="-72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46A3CD3-16DD-E4EB-3F27-0E13ED694033}"/>
                  </a:ext>
                </a:extLst>
              </p:cNvPr>
              <p:cNvSpPr/>
              <p:nvPr/>
            </p:nvSpPr>
            <p:spPr>
              <a:xfrm>
                <a:off x="8823940" y="4387150"/>
                <a:ext cx="58664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𝐸𝑥</m:t>
                      </m:r>
                      <m:r>
                        <a:rPr lang="fr-FR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 3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46A3CD3-16DD-E4EB-3F27-0E13ED694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940" y="4387150"/>
                <a:ext cx="586646" cy="369332"/>
              </a:xfrm>
              <a:prstGeom prst="rect">
                <a:avLst/>
              </a:prstGeom>
              <a:blipFill>
                <a:blip r:embed="rId20"/>
                <a:stretch>
                  <a:fillRect l="-61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82114EB-5942-481A-B15C-0570D162BDCE}"/>
                  </a:ext>
                </a:extLst>
              </p:cNvPr>
              <p:cNvSpPr/>
              <p:nvPr/>
            </p:nvSpPr>
            <p:spPr>
              <a:xfrm>
                <a:off x="9648477" y="4382180"/>
                <a:ext cx="58664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𝐸𝑥</m:t>
                      </m:r>
                      <m:r>
                        <a:rPr lang="fr-FR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 4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82114EB-5942-481A-B15C-0570D162BD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477" y="4382180"/>
                <a:ext cx="586646" cy="369332"/>
              </a:xfrm>
              <a:prstGeom prst="rect">
                <a:avLst/>
              </a:prstGeom>
              <a:blipFill>
                <a:blip r:embed="rId21"/>
                <a:stretch>
                  <a:fillRect l="-72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99EC0953-4C18-64D4-6589-0C4441262FE6}"/>
              </a:ext>
            </a:extLst>
          </p:cNvPr>
          <p:cNvSpPr/>
          <p:nvPr/>
        </p:nvSpPr>
        <p:spPr>
          <a:xfrm>
            <a:off x="1009650" y="447670"/>
            <a:ext cx="3752850" cy="2409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CE7C90F-1EAB-72E2-533C-101AFB1D616D}"/>
              </a:ext>
            </a:extLst>
          </p:cNvPr>
          <p:cNvSpPr/>
          <p:nvPr/>
        </p:nvSpPr>
        <p:spPr>
          <a:xfrm>
            <a:off x="1009650" y="3071785"/>
            <a:ext cx="3752850" cy="2409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F5DD1A-073E-25CD-E339-2176B3C2E68A}"/>
              </a:ext>
            </a:extLst>
          </p:cNvPr>
          <p:cNvSpPr/>
          <p:nvPr/>
        </p:nvSpPr>
        <p:spPr>
          <a:xfrm>
            <a:off x="6321328" y="581884"/>
            <a:ext cx="5032471" cy="197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D22B315-0F5A-52CA-9BF7-65972D964AD7}"/>
              </a:ext>
            </a:extLst>
          </p:cNvPr>
          <p:cNvSpPr/>
          <p:nvPr/>
        </p:nvSpPr>
        <p:spPr>
          <a:xfrm>
            <a:off x="6295006" y="2665373"/>
            <a:ext cx="5287393" cy="1209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F82792-4EA4-4D02-BAF2-256CA7DE9CF8}"/>
              </a:ext>
            </a:extLst>
          </p:cNvPr>
          <p:cNvSpPr/>
          <p:nvPr/>
        </p:nvSpPr>
        <p:spPr>
          <a:xfrm>
            <a:off x="6289466" y="4005974"/>
            <a:ext cx="5287393" cy="1135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: Diagonal Corners Rounded 61">
            <a:extLst>
              <a:ext uri="{FF2B5EF4-FFF2-40B4-BE49-F238E27FC236}">
                <a16:creationId xmlns:a16="http://schemas.microsoft.com/office/drawing/2014/main" id="{6E881205-63AF-89A8-93F6-61CF8038049E}"/>
              </a:ext>
            </a:extLst>
          </p:cNvPr>
          <p:cNvSpPr/>
          <p:nvPr/>
        </p:nvSpPr>
        <p:spPr>
          <a:xfrm>
            <a:off x="10453969" y="4282374"/>
            <a:ext cx="586647" cy="586647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accent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24AADDF-1FEC-C296-28B9-7A230A9CB98B}"/>
                  </a:ext>
                </a:extLst>
              </p:cNvPr>
              <p:cNvSpPr/>
              <p:nvPr/>
            </p:nvSpPr>
            <p:spPr>
              <a:xfrm>
                <a:off x="10463492" y="4394453"/>
                <a:ext cx="58664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𝐸𝑥</m:t>
                      </m:r>
                      <m:r>
                        <a:rPr lang="fr-FR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 5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24AADDF-1FEC-C296-28B9-7A230A9CB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492" y="4394453"/>
                <a:ext cx="586646" cy="369332"/>
              </a:xfrm>
              <a:prstGeom prst="rect">
                <a:avLst/>
              </a:prstGeom>
              <a:blipFill>
                <a:blip r:embed="rId22"/>
                <a:stretch>
                  <a:fillRect l="-61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2985DA97-B732-C02A-5B5A-0DCE7727280E}"/>
              </a:ext>
            </a:extLst>
          </p:cNvPr>
          <p:cNvSpPr/>
          <p:nvPr/>
        </p:nvSpPr>
        <p:spPr>
          <a:xfrm>
            <a:off x="6289466" y="5273102"/>
            <a:ext cx="5287393" cy="1135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8C7F93-EB1E-5D44-D949-77A7237EBEED}"/>
                  </a:ext>
                </a:extLst>
              </p:cNvPr>
              <p:cNvSpPr txBox="1"/>
              <p:nvPr/>
            </p:nvSpPr>
            <p:spPr>
              <a:xfrm>
                <a:off x="6585861" y="5405320"/>
                <a:ext cx="6174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8C7F93-EB1E-5D44-D949-77A7237EB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861" y="5405320"/>
                <a:ext cx="617477" cy="64633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7F446D1-1A98-F593-0473-470C82E1394B}"/>
                  </a:ext>
                </a:extLst>
              </p:cNvPr>
              <p:cNvSpPr txBox="1"/>
              <p:nvPr/>
            </p:nvSpPr>
            <p:spPr>
              <a:xfrm>
                <a:off x="7185384" y="5405320"/>
                <a:ext cx="6286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7F446D1-1A98-F593-0473-470C82E1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84" y="5405320"/>
                <a:ext cx="628697" cy="64633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EDF221E-09CC-2D5F-3103-4C5E715C10D8}"/>
                  </a:ext>
                </a:extLst>
              </p:cNvPr>
              <p:cNvSpPr txBox="1"/>
              <p:nvPr/>
            </p:nvSpPr>
            <p:spPr>
              <a:xfrm>
                <a:off x="7930327" y="5370552"/>
                <a:ext cx="1682127" cy="813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3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EDF221E-09CC-2D5F-3103-4C5E715C1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27" y="5370552"/>
                <a:ext cx="1682127" cy="81342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3776F571-F242-E193-ED12-5A579F2AD0D6}"/>
              </a:ext>
            </a:extLst>
          </p:cNvPr>
          <p:cNvSpPr txBox="1"/>
          <p:nvPr/>
        </p:nvSpPr>
        <p:spPr>
          <a:xfrm>
            <a:off x="9992183" y="5592600"/>
            <a:ext cx="83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Text</a:t>
            </a:r>
            <a:endParaRPr lang="fr-FR" sz="2800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65F9034-F6C4-792B-BEAA-C8E00F1D836F}"/>
              </a:ext>
            </a:extLst>
          </p:cNvPr>
          <p:cNvSpPr/>
          <p:nvPr/>
        </p:nvSpPr>
        <p:spPr>
          <a:xfrm>
            <a:off x="9154633" y="1860698"/>
            <a:ext cx="1648046" cy="404037"/>
          </a:xfrm>
          <a:custGeom>
            <a:avLst/>
            <a:gdLst>
              <a:gd name="connsiteX0" fmla="*/ 0 w 1648046"/>
              <a:gd name="connsiteY0" fmla="*/ 0 h 404037"/>
              <a:gd name="connsiteX1" fmla="*/ 265814 w 1648046"/>
              <a:gd name="connsiteY1" fmla="*/ 404037 h 404037"/>
              <a:gd name="connsiteX2" fmla="*/ 1648046 w 1648046"/>
              <a:gd name="connsiteY2" fmla="*/ 404037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046" h="404037">
                <a:moveTo>
                  <a:pt x="0" y="0"/>
                </a:moveTo>
                <a:lnTo>
                  <a:pt x="265814" y="404037"/>
                </a:lnTo>
                <a:lnTo>
                  <a:pt x="1648046" y="404037"/>
                </a:lnTo>
              </a:path>
            </a:pathLst>
          </a:custGeom>
          <a:ln w="381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85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CE2E73-3B59-4A5B-9817-A9D37822195D}"/>
                  </a:ext>
                </a:extLst>
              </p:cNvPr>
              <p:cNvSpPr txBox="1"/>
              <p:nvPr/>
            </p:nvSpPr>
            <p:spPr>
              <a:xfrm>
                <a:off x="2744207" y="705818"/>
                <a:ext cx="7280476" cy="5446363"/>
              </a:xfrm>
              <a:prstGeom prst="rect">
                <a:avLst/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Associativity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Commutativity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Neutral element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Inverse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Distributivity of multiplication over addition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CE2E73-3B59-4A5B-9817-A9D378221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207" y="705818"/>
                <a:ext cx="7280476" cy="5446363"/>
              </a:xfrm>
              <a:prstGeom prst="rect">
                <a:avLst/>
              </a:prstGeom>
              <a:blipFill>
                <a:blip r:embed="rId2"/>
                <a:stretch>
                  <a:fillRect l="-1003" t="-782" b="-12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53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85EAA8-E176-4228-9B55-723E57BA4FE3}"/>
              </a:ext>
            </a:extLst>
          </p:cNvPr>
          <p:cNvSpPr/>
          <p:nvPr/>
        </p:nvSpPr>
        <p:spPr>
          <a:xfrm>
            <a:off x="1034449" y="392545"/>
            <a:ext cx="578877" cy="578877"/>
          </a:xfrm>
          <a:prstGeom prst="rect">
            <a:avLst/>
          </a:prstGeom>
          <a:solidFill>
            <a:srgbClr val="F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9F1D25-AF14-405B-90C9-D910CD9BCAA3}"/>
              </a:ext>
            </a:extLst>
          </p:cNvPr>
          <p:cNvSpPr/>
          <p:nvPr/>
        </p:nvSpPr>
        <p:spPr>
          <a:xfrm>
            <a:off x="1034449" y="1169346"/>
            <a:ext cx="578877" cy="578877"/>
          </a:xfrm>
          <a:prstGeom prst="rect">
            <a:avLst/>
          </a:prstGeom>
          <a:solidFill>
            <a:srgbClr val="F5B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CF0055-3CEA-413C-BE1D-E81765DC153A}"/>
              </a:ext>
            </a:extLst>
          </p:cNvPr>
          <p:cNvSpPr/>
          <p:nvPr/>
        </p:nvSpPr>
        <p:spPr>
          <a:xfrm>
            <a:off x="1034449" y="1946147"/>
            <a:ext cx="578877" cy="578877"/>
          </a:xfrm>
          <a:prstGeom prst="rect">
            <a:avLst/>
          </a:prstGeom>
          <a:solidFill>
            <a:srgbClr val="F68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D3ABB6-0BAD-4C69-8E44-5780D1AFF1DF}"/>
              </a:ext>
            </a:extLst>
          </p:cNvPr>
          <p:cNvSpPr/>
          <p:nvPr/>
        </p:nvSpPr>
        <p:spPr>
          <a:xfrm>
            <a:off x="1034449" y="2722948"/>
            <a:ext cx="578877" cy="578877"/>
          </a:xfrm>
          <a:prstGeom prst="rect">
            <a:avLst/>
          </a:prstGeom>
          <a:solidFill>
            <a:srgbClr val="F26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3344F-9375-4B8A-9C5A-A3C4E197F292}"/>
              </a:ext>
            </a:extLst>
          </p:cNvPr>
          <p:cNvSpPr/>
          <p:nvPr/>
        </p:nvSpPr>
        <p:spPr>
          <a:xfrm>
            <a:off x="1034449" y="3499749"/>
            <a:ext cx="578877" cy="578877"/>
          </a:xfrm>
          <a:prstGeom prst="rect">
            <a:avLst/>
          </a:prstGeom>
          <a:solidFill>
            <a:srgbClr val="D75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D59AB8-0248-47F9-B906-B39879F7179E}"/>
              </a:ext>
            </a:extLst>
          </p:cNvPr>
          <p:cNvSpPr/>
          <p:nvPr/>
        </p:nvSpPr>
        <p:spPr>
          <a:xfrm>
            <a:off x="1034449" y="4276550"/>
            <a:ext cx="578877" cy="578877"/>
          </a:xfrm>
          <a:prstGeom prst="rect">
            <a:avLst/>
          </a:prstGeom>
          <a:solidFill>
            <a:srgbClr val="E47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AD2555-2D71-46E5-8B16-28C1176763B1}"/>
              </a:ext>
            </a:extLst>
          </p:cNvPr>
          <p:cNvSpPr/>
          <p:nvPr/>
        </p:nvSpPr>
        <p:spPr>
          <a:xfrm>
            <a:off x="1034449" y="5053351"/>
            <a:ext cx="578877" cy="578877"/>
          </a:xfrm>
          <a:prstGeom prst="rect">
            <a:avLst/>
          </a:prstGeom>
          <a:solidFill>
            <a:srgbClr val="BE6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4B9BF4-2D11-482C-81E6-5AE8E993B717}"/>
              </a:ext>
            </a:extLst>
          </p:cNvPr>
          <p:cNvSpPr/>
          <p:nvPr/>
        </p:nvSpPr>
        <p:spPr>
          <a:xfrm>
            <a:off x="1034449" y="5830153"/>
            <a:ext cx="578877" cy="578877"/>
          </a:xfrm>
          <a:prstGeom prst="rect">
            <a:avLst/>
          </a:prstGeom>
          <a:solidFill>
            <a:srgbClr val="805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E18A9C-8B45-49A8-93E0-840F70B95FE7}"/>
              </a:ext>
            </a:extLst>
          </p:cNvPr>
          <p:cNvSpPr/>
          <p:nvPr/>
        </p:nvSpPr>
        <p:spPr>
          <a:xfrm>
            <a:off x="4412601" y="388330"/>
            <a:ext cx="578877" cy="578877"/>
          </a:xfrm>
          <a:prstGeom prst="rect">
            <a:avLst/>
          </a:prstGeom>
          <a:solidFill>
            <a:srgbClr val="5EC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0149-FDF1-4F3B-811B-27A40E48D5DF}"/>
              </a:ext>
            </a:extLst>
          </p:cNvPr>
          <p:cNvSpPr/>
          <p:nvPr/>
        </p:nvSpPr>
        <p:spPr>
          <a:xfrm>
            <a:off x="4412601" y="1165131"/>
            <a:ext cx="578877" cy="578877"/>
          </a:xfrm>
          <a:prstGeom prst="rect">
            <a:avLst/>
          </a:prstGeom>
          <a:solidFill>
            <a:srgbClr val="519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528365-F1B8-4DC5-BD64-24A1FD4B4914}"/>
              </a:ext>
            </a:extLst>
          </p:cNvPr>
          <p:cNvSpPr/>
          <p:nvPr/>
        </p:nvSpPr>
        <p:spPr>
          <a:xfrm>
            <a:off x="4412601" y="1941932"/>
            <a:ext cx="578877" cy="578877"/>
          </a:xfrm>
          <a:prstGeom prst="rect">
            <a:avLst/>
          </a:prstGeom>
          <a:solidFill>
            <a:srgbClr val="585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0C6D29-1184-4D33-97F3-A46D8AAA5846}"/>
              </a:ext>
            </a:extLst>
          </p:cNvPr>
          <p:cNvSpPr/>
          <p:nvPr/>
        </p:nvSpPr>
        <p:spPr>
          <a:xfrm>
            <a:off x="4412601" y="2718733"/>
            <a:ext cx="578877" cy="578877"/>
          </a:xfrm>
          <a:prstGeom prst="rect">
            <a:avLst/>
          </a:prstGeom>
          <a:solidFill>
            <a:srgbClr val="38C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ECB929-F9A7-45EA-8235-BC19EA2255FB}"/>
              </a:ext>
            </a:extLst>
          </p:cNvPr>
          <p:cNvSpPr/>
          <p:nvPr/>
        </p:nvSpPr>
        <p:spPr>
          <a:xfrm>
            <a:off x="4412601" y="3495534"/>
            <a:ext cx="578877" cy="578877"/>
          </a:xfrm>
          <a:prstGeom prst="rect">
            <a:avLst/>
          </a:prstGeom>
          <a:solidFill>
            <a:srgbClr val="A5D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FB6293-45C9-48C0-B989-59FE290F237A}"/>
              </a:ext>
            </a:extLst>
          </p:cNvPr>
          <p:cNvSpPr/>
          <p:nvPr/>
        </p:nvSpPr>
        <p:spPr>
          <a:xfrm>
            <a:off x="4412601" y="4272335"/>
            <a:ext cx="578877" cy="578877"/>
          </a:xfrm>
          <a:prstGeom prst="rect">
            <a:avLst/>
          </a:prstGeom>
          <a:solidFill>
            <a:srgbClr val="62C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83FC30-B256-4789-A23A-BD7881351C02}"/>
              </a:ext>
            </a:extLst>
          </p:cNvPr>
          <p:cNvSpPr/>
          <p:nvPr/>
        </p:nvSpPr>
        <p:spPr>
          <a:xfrm>
            <a:off x="4412601" y="5049136"/>
            <a:ext cx="578877" cy="578877"/>
          </a:xfrm>
          <a:prstGeom prst="rect">
            <a:avLst/>
          </a:prstGeom>
          <a:solidFill>
            <a:srgbClr val="3A9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39AEC2-8FAC-494C-8901-C9A2C32E1A23}"/>
              </a:ext>
            </a:extLst>
          </p:cNvPr>
          <p:cNvSpPr/>
          <p:nvPr/>
        </p:nvSpPr>
        <p:spPr>
          <a:xfrm>
            <a:off x="4412601" y="5825938"/>
            <a:ext cx="578877" cy="578877"/>
          </a:xfrm>
          <a:prstGeom prst="rect">
            <a:avLst/>
          </a:prstGeom>
          <a:solidFill>
            <a:srgbClr val="6D4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FE2D31-A6F8-43C3-8D6A-33E04113EDB6}"/>
              </a:ext>
            </a:extLst>
          </p:cNvPr>
          <p:cNvSpPr/>
          <p:nvPr/>
        </p:nvSpPr>
        <p:spPr>
          <a:xfrm>
            <a:off x="8014370" y="1156558"/>
            <a:ext cx="409381" cy="409381"/>
          </a:xfrm>
          <a:prstGeom prst="rect">
            <a:avLst/>
          </a:prstGeom>
          <a:solidFill>
            <a:srgbClr val="519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F315D9-0CFE-49EE-BF28-99576CAE672D}"/>
              </a:ext>
            </a:extLst>
          </p:cNvPr>
          <p:cNvSpPr/>
          <p:nvPr/>
        </p:nvSpPr>
        <p:spPr>
          <a:xfrm>
            <a:off x="8570122" y="1156558"/>
            <a:ext cx="409381" cy="409381"/>
          </a:xfrm>
          <a:prstGeom prst="rect">
            <a:avLst/>
          </a:prstGeom>
          <a:solidFill>
            <a:srgbClr val="F26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6FA037-DFE8-408E-93CE-FD367126A89F}"/>
              </a:ext>
            </a:extLst>
          </p:cNvPr>
          <p:cNvSpPr/>
          <p:nvPr/>
        </p:nvSpPr>
        <p:spPr>
          <a:xfrm>
            <a:off x="9125874" y="1156558"/>
            <a:ext cx="409381" cy="409381"/>
          </a:xfrm>
          <a:prstGeom prst="rect">
            <a:avLst/>
          </a:prstGeom>
          <a:solidFill>
            <a:srgbClr val="F68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0CE827-4277-455F-BC5B-D4E030F4305F}"/>
              </a:ext>
            </a:extLst>
          </p:cNvPr>
          <p:cNvSpPr txBox="1"/>
          <p:nvPr/>
        </p:nvSpPr>
        <p:spPr>
          <a:xfrm>
            <a:off x="1687540" y="420484"/>
            <a:ext cx="2161424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50"/>
              </a:lnSpc>
            </a:pPr>
            <a:r>
              <a:rPr lang="fr-FR" dirty="0"/>
              <a:t>1: 255, 218, 7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2: 245, 176, 99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3: 246, 139, 23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4 : 242, 99, 105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5: 215, 93, 106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6: 228, 121, 192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7: 190, 106, 121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8: 128, 84, 171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E8318F-7F0B-4766-9810-0E1FB6D0A070}"/>
              </a:ext>
            </a:extLst>
          </p:cNvPr>
          <p:cNvSpPr txBox="1"/>
          <p:nvPr/>
        </p:nvSpPr>
        <p:spPr>
          <a:xfrm>
            <a:off x="5086995" y="420484"/>
            <a:ext cx="2161424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50"/>
              </a:lnSpc>
            </a:pPr>
            <a:r>
              <a:rPr lang="fr-FR" dirty="0"/>
              <a:t>9: 94, 192, 231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10: 81, 152, 206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11: 88, 91, 186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12 : 56, 193, 185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13: 165, 214, 99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14: 98, 201, 117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15: 58, 156, 109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16: 109, 77, 53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CE1CC3-33E6-4EDB-A47A-239D7DC1AD57}"/>
              </a:ext>
            </a:extLst>
          </p:cNvPr>
          <p:cNvSpPr txBox="1"/>
          <p:nvPr/>
        </p:nvSpPr>
        <p:spPr>
          <a:xfrm>
            <a:off x="8014370" y="1580295"/>
            <a:ext cx="3853779" cy="34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50"/>
              </a:lnSpc>
            </a:pPr>
            <a:r>
              <a:rPr lang="fr-FR" sz="1400" dirty="0"/>
              <a:t>9         4        3        1       13       15       8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DE7901-97D5-4E9E-BA1C-1D1A075AEAFC}"/>
              </a:ext>
            </a:extLst>
          </p:cNvPr>
          <p:cNvSpPr/>
          <p:nvPr/>
        </p:nvSpPr>
        <p:spPr>
          <a:xfrm>
            <a:off x="10793130" y="1156558"/>
            <a:ext cx="409381" cy="409381"/>
          </a:xfrm>
          <a:prstGeom prst="rect">
            <a:avLst/>
          </a:prstGeom>
          <a:solidFill>
            <a:srgbClr val="3A9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D7BCAB-E849-44B1-974A-DEE2B8700ACD}"/>
              </a:ext>
            </a:extLst>
          </p:cNvPr>
          <p:cNvSpPr/>
          <p:nvPr/>
        </p:nvSpPr>
        <p:spPr>
          <a:xfrm>
            <a:off x="11348884" y="1156558"/>
            <a:ext cx="409381" cy="409381"/>
          </a:xfrm>
          <a:prstGeom prst="rect">
            <a:avLst/>
          </a:prstGeom>
          <a:solidFill>
            <a:srgbClr val="805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406FB4-26E7-4ADA-926C-AD71CA16DC55}"/>
              </a:ext>
            </a:extLst>
          </p:cNvPr>
          <p:cNvSpPr/>
          <p:nvPr/>
        </p:nvSpPr>
        <p:spPr>
          <a:xfrm>
            <a:off x="9681626" y="1156558"/>
            <a:ext cx="409381" cy="409381"/>
          </a:xfrm>
          <a:prstGeom prst="rect">
            <a:avLst/>
          </a:prstGeom>
          <a:solidFill>
            <a:srgbClr val="F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D93A22-088E-46ED-8D90-4F0B2EE5B4BC}"/>
              </a:ext>
            </a:extLst>
          </p:cNvPr>
          <p:cNvSpPr/>
          <p:nvPr/>
        </p:nvSpPr>
        <p:spPr>
          <a:xfrm>
            <a:off x="10237378" y="1156558"/>
            <a:ext cx="409381" cy="409381"/>
          </a:xfrm>
          <a:prstGeom prst="rect">
            <a:avLst/>
          </a:prstGeom>
          <a:solidFill>
            <a:srgbClr val="A5D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0863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Office Theme">
  <a:themeElements>
    <a:clrScheme name="Custom 10">
      <a:dk1>
        <a:sysClr val="windowText" lastClr="000000"/>
      </a:dk1>
      <a:lt1>
        <a:srgbClr val="F2F2F2"/>
      </a:lt1>
      <a:dk2>
        <a:srgbClr val="000000"/>
      </a:dk2>
      <a:lt2>
        <a:srgbClr val="F2F2F2"/>
      </a:lt2>
      <a:accent1>
        <a:srgbClr val="5198CE"/>
      </a:accent1>
      <a:accent2>
        <a:srgbClr val="F26369"/>
      </a:accent2>
      <a:accent3>
        <a:srgbClr val="F68B17"/>
      </a:accent3>
      <a:accent4>
        <a:srgbClr val="FFDA07"/>
      </a:accent4>
      <a:accent5>
        <a:srgbClr val="954F72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1">
      <a:majorFont>
        <a:latin typeface="CMU Serif"/>
        <a:ea typeface=""/>
        <a:cs typeface="CMU Serif"/>
      </a:majorFont>
      <a:minorFont>
        <a:latin typeface="CMU Serif"/>
        <a:ea typeface=""/>
        <a:cs typeface="CMU Serif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321B4C2-82BB-4E07-9808-A025AEAEAB1A}">
  <we:reference id="wa200003706" version="1.0.0.0" store="en-US" storeType="OMEX"/>
  <we:alternateReferences>
    <we:reference id="WA200003706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36526</TotalTime>
  <Words>231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CMU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Walid Ben Romdhane</dc:creator>
  <cp:lastModifiedBy>Walid Ben Romdhane</cp:lastModifiedBy>
  <cp:revision>49</cp:revision>
  <dcterms:created xsi:type="dcterms:W3CDTF">2019-02-03T18:55:56Z</dcterms:created>
  <dcterms:modified xsi:type="dcterms:W3CDTF">2023-04-25T22:47:39Z</dcterms:modified>
</cp:coreProperties>
</file>