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79" r:id="rId5"/>
    <p:sldId id="275" r:id="rId6"/>
    <p:sldId id="276" r:id="rId7"/>
    <p:sldId id="280" r:id="rId8"/>
    <p:sldId id="277" r:id="rId9"/>
    <p:sldId id="258" r:id="rId10"/>
    <p:sldId id="278" r:id="rId11"/>
    <p:sldId id="259" r:id="rId12"/>
    <p:sldId id="260" r:id="rId13"/>
    <p:sldId id="262" r:id="rId14"/>
    <p:sldId id="261" r:id="rId15"/>
    <p:sldId id="263" r:id="rId16"/>
    <p:sldId id="264" r:id="rId17"/>
    <p:sldId id="265" r:id="rId18"/>
    <p:sldId id="267" r:id="rId19"/>
    <p:sldId id="268" r:id="rId20"/>
    <p:sldId id="269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6CA6F-4612-48D5-841E-2B7A9BD41766}" v="178" dt="2023-04-30T12:25:1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n Romdhane" userId="6fe82dfa42338168" providerId="LiveId" clId="{6C36CA6F-4612-48D5-841E-2B7A9BD41766}"/>
    <pc:docChg chg="undo redo custSel addSld delSld modSld sldOrd">
      <pc:chgData name="Walid Ben Romdhane" userId="6fe82dfa42338168" providerId="LiveId" clId="{6C36CA6F-4612-48D5-841E-2B7A9BD41766}" dt="2023-04-30T12:28:10.637" v="423" actId="47"/>
      <pc:docMkLst>
        <pc:docMk/>
      </pc:docMkLst>
      <pc:sldChg chg="addSp delSp modSp mod delAnim modAnim">
        <pc:chgData name="Walid Ben Romdhane" userId="6fe82dfa42338168" providerId="LiveId" clId="{6C36CA6F-4612-48D5-841E-2B7A9BD41766}" dt="2023-04-30T12:09:09.289" v="321"/>
        <pc:sldMkLst>
          <pc:docMk/>
          <pc:sldMk cId="1235907051" sldId="256"/>
        </pc:sldMkLst>
        <pc:spChg chg="add del mod">
          <ac:chgData name="Walid Ben Romdhane" userId="6fe82dfa42338168" providerId="LiveId" clId="{6C36CA6F-4612-48D5-841E-2B7A9BD41766}" dt="2023-04-30T12:03:49.890" v="233" actId="478"/>
          <ac:spMkLst>
            <pc:docMk/>
            <pc:sldMk cId="1235907051" sldId="256"/>
            <ac:spMk id="2" creationId="{025F3F19-2182-AB16-4AF3-D170055D2FA8}"/>
          </ac:spMkLst>
        </pc:spChg>
        <pc:spChg chg="add del mod">
          <ac:chgData name="Walid Ben Romdhane" userId="6fe82dfa42338168" providerId="LiveId" clId="{6C36CA6F-4612-48D5-841E-2B7A9BD41766}" dt="2023-04-30T12:03:49.890" v="233" actId="478"/>
          <ac:spMkLst>
            <pc:docMk/>
            <pc:sldMk cId="1235907051" sldId="256"/>
            <ac:spMk id="3" creationId="{6697038F-01EB-D606-A0AA-E79FE58001B4}"/>
          </ac:spMkLst>
        </pc:spChg>
        <pc:spChg chg="add mod">
          <ac:chgData name="Walid Ben Romdhane" userId="6fe82dfa42338168" providerId="LiveId" clId="{6C36CA6F-4612-48D5-841E-2B7A9BD41766}" dt="2023-04-30T12:08:41.304" v="318" actId="20577"/>
          <ac:spMkLst>
            <pc:docMk/>
            <pc:sldMk cId="1235907051" sldId="256"/>
            <ac:spMk id="9" creationId="{E4DDEDDD-A076-F15D-9549-0CFE64790019}"/>
          </ac:spMkLst>
        </pc:spChg>
        <pc:spChg chg="add mod">
          <ac:chgData name="Walid Ben Romdhane" userId="6fe82dfa42338168" providerId="LiveId" clId="{6C36CA6F-4612-48D5-841E-2B7A9BD41766}" dt="2023-04-30T12:09:01.260" v="319"/>
          <ac:spMkLst>
            <pc:docMk/>
            <pc:sldMk cId="1235907051" sldId="256"/>
            <ac:spMk id="10" creationId="{11AE09E7-CC56-8DA7-C983-33D2C453A794}"/>
          </ac:spMkLst>
        </pc:spChg>
        <pc:spChg chg="add mod">
          <ac:chgData name="Walid Ben Romdhane" userId="6fe82dfa42338168" providerId="LiveId" clId="{6C36CA6F-4612-48D5-841E-2B7A9BD41766}" dt="2023-04-30T12:09:01.260" v="319"/>
          <ac:spMkLst>
            <pc:docMk/>
            <pc:sldMk cId="1235907051" sldId="256"/>
            <ac:spMk id="11" creationId="{2B9DCBA6-B3D5-1D51-2DD0-675D43AB71CD}"/>
          </ac:spMkLst>
        </pc:spChg>
        <pc:spChg chg="del">
          <ac:chgData name="Walid Ben Romdhane" userId="6fe82dfa42338168" providerId="LiveId" clId="{6C36CA6F-4612-48D5-841E-2B7A9BD41766}" dt="2023-04-30T11:33:12.334" v="7" actId="478"/>
          <ac:spMkLst>
            <pc:docMk/>
            <pc:sldMk cId="1235907051" sldId="256"/>
            <ac:spMk id="19" creationId="{2395972D-0145-4E09-3967-A1ABC825A1E6}"/>
          </ac:spMkLst>
        </pc:spChg>
        <pc:spChg chg="mod topLvl">
          <ac:chgData name="Walid Ben Romdhane" userId="6fe82dfa42338168" providerId="LiveId" clId="{6C36CA6F-4612-48D5-841E-2B7A9BD41766}" dt="2023-04-30T12:04:36.068" v="236" actId="165"/>
          <ac:spMkLst>
            <pc:docMk/>
            <pc:sldMk cId="1235907051" sldId="256"/>
            <ac:spMk id="21" creationId="{8EAD96D1-9110-FD7E-86C9-0D97E555681C}"/>
          </ac:spMkLst>
        </pc:spChg>
        <pc:spChg chg="mod topLvl">
          <ac:chgData name="Walid Ben Romdhane" userId="6fe82dfa42338168" providerId="LiveId" clId="{6C36CA6F-4612-48D5-841E-2B7A9BD41766}" dt="2023-04-30T12:05:40.218" v="250" actId="1076"/>
          <ac:spMkLst>
            <pc:docMk/>
            <pc:sldMk cId="1235907051" sldId="256"/>
            <ac:spMk id="32" creationId="{D2326DAD-D77F-6CA7-EDC2-F08E2619FD0B}"/>
          </ac:spMkLst>
        </pc:spChg>
        <pc:spChg chg="del">
          <ac:chgData name="Walid Ben Romdhane" userId="6fe82dfa42338168" providerId="LiveId" clId="{6C36CA6F-4612-48D5-841E-2B7A9BD41766}" dt="2023-04-30T11:33:09.703" v="6" actId="478"/>
          <ac:spMkLst>
            <pc:docMk/>
            <pc:sldMk cId="1235907051" sldId="256"/>
            <ac:spMk id="43" creationId="{928E5214-7201-53B8-FBB9-7AB29D13926A}"/>
          </ac:spMkLst>
        </pc:spChg>
        <pc:spChg chg="del mod ord topLvl">
          <ac:chgData name="Walid Ben Romdhane" userId="6fe82dfa42338168" providerId="LiveId" clId="{6C36CA6F-4612-48D5-841E-2B7A9BD41766}" dt="2023-04-30T12:05:27.331" v="248" actId="478"/>
          <ac:spMkLst>
            <pc:docMk/>
            <pc:sldMk cId="1235907051" sldId="256"/>
            <ac:spMk id="44" creationId="{05DF92C3-C190-8635-A95F-3FF2817A9CC5}"/>
          </ac:spMkLst>
        </pc:spChg>
        <pc:spChg chg="del mod ord topLvl">
          <ac:chgData name="Walid Ben Romdhane" userId="6fe82dfa42338168" providerId="LiveId" clId="{6C36CA6F-4612-48D5-841E-2B7A9BD41766}" dt="2023-04-30T12:05:22.742" v="246" actId="478"/>
          <ac:spMkLst>
            <pc:docMk/>
            <pc:sldMk cId="1235907051" sldId="256"/>
            <ac:spMk id="45" creationId="{320C9C50-CEB9-66C6-B6A2-F7E5E503E2DD}"/>
          </ac:spMkLst>
        </pc:spChg>
        <pc:grpChg chg="del">
          <ac:chgData name="Walid Ben Romdhane" userId="6fe82dfa42338168" providerId="LiveId" clId="{6C36CA6F-4612-48D5-841E-2B7A9BD41766}" dt="2023-04-30T12:04:36.068" v="236" actId="165"/>
          <ac:grpSpMkLst>
            <pc:docMk/>
            <pc:sldMk cId="1235907051" sldId="256"/>
            <ac:grpSpMk id="37" creationId="{A6B0BE96-3ACD-A49A-9F75-A85DEB5CEFB4}"/>
          </ac:grpSpMkLst>
        </pc:grpChg>
        <pc:grpChg chg="del">
          <ac:chgData name="Walid Ben Romdhane" userId="6fe82dfa42338168" providerId="LiveId" clId="{6C36CA6F-4612-48D5-841E-2B7A9BD41766}" dt="2023-04-30T12:04:36.068" v="236" actId="165"/>
          <ac:grpSpMkLst>
            <pc:docMk/>
            <pc:sldMk cId="1235907051" sldId="256"/>
            <ac:grpSpMk id="42" creationId="{40913FF6-EE26-4EE4-CC4A-72B473A7AAFC}"/>
          </ac:grpSpMkLst>
        </pc:grpChg>
        <pc:cxnChg chg="add del mod">
          <ac:chgData name="Walid Ben Romdhane" userId="6fe82dfa42338168" providerId="LiveId" clId="{6C36CA6F-4612-48D5-841E-2B7A9BD41766}" dt="2023-04-30T11:55:11.866" v="201" actId="21"/>
          <ac:cxnSpMkLst>
            <pc:docMk/>
            <pc:sldMk cId="1235907051" sldId="256"/>
            <ac:cxnSpMk id="4" creationId="{5879805E-F604-62B6-B402-97B72DC66227}"/>
          </ac:cxnSpMkLst>
        </pc:cxnChg>
      </pc:sldChg>
      <pc:sldChg chg="addSp delSp modSp mod ord delAnim modAnim">
        <pc:chgData name="Walid Ben Romdhane" userId="6fe82dfa42338168" providerId="LiveId" clId="{6C36CA6F-4612-48D5-841E-2B7A9BD41766}" dt="2023-04-30T12:10:59.719" v="323" actId="21"/>
        <pc:sldMkLst>
          <pc:docMk/>
          <pc:sldMk cId="3828557991" sldId="257"/>
        </pc:sldMkLst>
        <pc:spChg chg="del">
          <ac:chgData name="Walid Ben Romdhane" userId="6fe82dfa42338168" providerId="LiveId" clId="{6C36CA6F-4612-48D5-841E-2B7A9BD41766}" dt="2023-04-30T12:10:59.719" v="323" actId="21"/>
          <ac:spMkLst>
            <pc:docMk/>
            <pc:sldMk cId="3828557991" sldId="257"/>
            <ac:spMk id="2" creationId="{DDC5A2C3-7235-476A-5165-E82163566340}"/>
          </ac:spMkLst>
        </pc:spChg>
        <pc:spChg chg="del">
          <ac:chgData name="Walid Ben Romdhane" userId="6fe82dfa42338168" providerId="LiveId" clId="{6C36CA6F-4612-48D5-841E-2B7A9BD41766}" dt="2023-04-30T12:10:59.719" v="323" actId="21"/>
          <ac:spMkLst>
            <pc:docMk/>
            <pc:sldMk cId="3828557991" sldId="257"/>
            <ac:spMk id="3" creationId="{35B040C2-ED93-E37B-CEAF-5EDB678D8159}"/>
          </ac:spMkLst>
        </pc:spChg>
        <pc:spChg chg="del">
          <ac:chgData name="Walid Ben Romdhane" userId="6fe82dfa42338168" providerId="LiveId" clId="{6C36CA6F-4612-48D5-841E-2B7A9BD41766}" dt="2023-04-30T12:10:59.719" v="323" actId="21"/>
          <ac:spMkLst>
            <pc:docMk/>
            <pc:sldMk cId="3828557991" sldId="257"/>
            <ac:spMk id="4" creationId="{C6D4BC6C-F63A-602F-CE7E-BED52E249589}"/>
          </ac:spMkLst>
        </pc:spChg>
        <pc:spChg chg="del">
          <ac:chgData name="Walid Ben Romdhane" userId="6fe82dfa42338168" providerId="LiveId" clId="{6C36CA6F-4612-48D5-841E-2B7A9BD41766}" dt="2023-04-30T12:10:59.719" v="323" actId="21"/>
          <ac:spMkLst>
            <pc:docMk/>
            <pc:sldMk cId="3828557991" sldId="257"/>
            <ac:spMk id="5" creationId="{04A9D211-57BA-935C-64F9-FAC4774BD715}"/>
          </ac:spMkLst>
        </pc:spChg>
        <pc:spChg chg="add mod">
          <ac:chgData name="Walid Ben Romdhane" userId="6fe82dfa42338168" providerId="LiveId" clId="{6C36CA6F-4612-48D5-841E-2B7A9BD41766}" dt="2023-04-30T11:53:17.680" v="191"/>
          <ac:spMkLst>
            <pc:docMk/>
            <pc:sldMk cId="3828557991" sldId="257"/>
            <ac:spMk id="10" creationId="{6B043ABC-6EC0-C3D5-0749-178772670FE1}"/>
          </ac:spMkLst>
        </pc:spChg>
        <pc:spChg chg="add mod">
          <ac:chgData name="Walid Ben Romdhane" userId="6fe82dfa42338168" providerId="LiveId" clId="{6C36CA6F-4612-48D5-841E-2B7A9BD41766}" dt="2023-04-30T11:53:17.680" v="191"/>
          <ac:spMkLst>
            <pc:docMk/>
            <pc:sldMk cId="3828557991" sldId="257"/>
            <ac:spMk id="11" creationId="{032A04A2-C626-0CCB-5569-ECDCBC711209}"/>
          </ac:spMkLst>
        </pc:spChg>
        <pc:spChg chg="del">
          <ac:chgData name="Walid Ben Romdhane" userId="6fe82dfa42338168" providerId="LiveId" clId="{6C36CA6F-4612-48D5-841E-2B7A9BD41766}" dt="2023-04-30T11:33:23.002" v="9" actId="478"/>
          <ac:spMkLst>
            <pc:docMk/>
            <pc:sldMk cId="3828557991" sldId="257"/>
            <ac:spMk id="19" creationId="{2395972D-0145-4E09-3967-A1ABC825A1E6}"/>
          </ac:spMkLst>
        </pc:spChg>
        <pc:spChg chg="del">
          <ac:chgData name="Walid Ben Romdhane" userId="6fe82dfa42338168" providerId="LiveId" clId="{6C36CA6F-4612-48D5-841E-2B7A9BD41766}" dt="2023-04-30T11:33:19.718" v="8" actId="478"/>
          <ac:spMkLst>
            <pc:docMk/>
            <pc:sldMk cId="3828557991" sldId="257"/>
            <ac:spMk id="43" creationId="{928E5214-7201-53B8-FBB9-7AB29D13926A}"/>
          </ac:spMkLst>
        </pc:spChg>
        <pc:cxnChg chg="add del mod">
          <ac:chgData name="Walid Ben Romdhane" userId="6fe82dfa42338168" providerId="LiveId" clId="{6C36CA6F-4612-48D5-841E-2B7A9BD41766}" dt="2023-04-30T11:55:26.159" v="207"/>
          <ac:cxnSpMkLst>
            <pc:docMk/>
            <pc:sldMk cId="3828557991" sldId="257"/>
            <ac:cxnSpMk id="12" creationId="{9A6A760F-A3F6-9F19-D4D0-55E34131B7CE}"/>
          </ac:cxnSpMkLst>
        </pc:cxnChg>
        <pc:cxnChg chg="add mod">
          <ac:chgData name="Walid Ben Romdhane" userId="6fe82dfa42338168" providerId="LiveId" clId="{6C36CA6F-4612-48D5-841E-2B7A9BD41766}" dt="2023-04-30T11:55:30.561" v="209" actId="14100"/>
          <ac:cxnSpMkLst>
            <pc:docMk/>
            <pc:sldMk cId="3828557991" sldId="257"/>
            <ac:cxnSpMk id="14" creationId="{3A59D9BC-CD88-1FD5-C783-9726AFCC031A}"/>
          </ac:cxnSpMkLst>
        </pc:cxnChg>
      </pc:sldChg>
      <pc:sldChg chg="addSp delSp modSp mod addAnim delAnim modAnim">
        <pc:chgData name="Walid Ben Romdhane" userId="6fe82dfa42338168" providerId="LiveId" clId="{6C36CA6F-4612-48D5-841E-2B7A9BD41766}" dt="2023-04-30T12:26:44.056" v="422" actId="478"/>
        <pc:sldMkLst>
          <pc:docMk/>
          <pc:sldMk cId="4067870508" sldId="258"/>
        </pc:sldMkLst>
        <pc:spChg chg="del">
          <ac:chgData name="Walid Ben Romdhane" userId="6fe82dfa42338168" providerId="LiveId" clId="{6C36CA6F-4612-48D5-841E-2B7A9BD41766}" dt="2023-04-30T12:11:47.528" v="327" actId="478"/>
          <ac:spMkLst>
            <pc:docMk/>
            <pc:sldMk cId="4067870508" sldId="258"/>
            <ac:spMk id="2" creationId="{DDC5A2C3-7235-476A-5165-E82163566340}"/>
          </ac:spMkLst>
        </pc:spChg>
        <pc:spChg chg="del">
          <ac:chgData name="Walid Ben Romdhane" userId="6fe82dfa42338168" providerId="LiveId" clId="{6C36CA6F-4612-48D5-841E-2B7A9BD41766}" dt="2023-04-30T12:11:47.528" v="327" actId="478"/>
          <ac:spMkLst>
            <pc:docMk/>
            <pc:sldMk cId="4067870508" sldId="258"/>
            <ac:spMk id="3" creationId="{35B040C2-ED93-E37B-CEAF-5EDB678D8159}"/>
          </ac:spMkLst>
        </pc:spChg>
        <pc:spChg chg="del">
          <ac:chgData name="Walid Ben Romdhane" userId="6fe82dfa42338168" providerId="LiveId" clId="{6C36CA6F-4612-48D5-841E-2B7A9BD41766}" dt="2023-04-30T12:11:44.485" v="326" actId="478"/>
          <ac:spMkLst>
            <pc:docMk/>
            <pc:sldMk cId="4067870508" sldId="258"/>
            <ac:spMk id="4" creationId="{C6D4BC6C-F63A-602F-CE7E-BED52E249589}"/>
          </ac:spMkLst>
        </pc:spChg>
        <pc:spChg chg="del">
          <ac:chgData name="Walid Ben Romdhane" userId="6fe82dfa42338168" providerId="LiveId" clId="{6C36CA6F-4612-48D5-841E-2B7A9BD41766}" dt="2023-04-30T12:11:44.485" v="326" actId="478"/>
          <ac:spMkLst>
            <pc:docMk/>
            <pc:sldMk cId="4067870508" sldId="258"/>
            <ac:spMk id="5" creationId="{04A9D211-57BA-935C-64F9-FAC4774BD715}"/>
          </ac:spMkLst>
        </pc:spChg>
        <pc:spChg chg="del">
          <ac:chgData name="Walid Ben Romdhane" userId="6fe82dfa42338168" providerId="LiveId" clId="{6C36CA6F-4612-48D5-841E-2B7A9BD41766}" dt="2023-04-30T11:34:01.693" v="10" actId="478"/>
          <ac:spMkLst>
            <pc:docMk/>
            <pc:sldMk cId="4067870508" sldId="258"/>
            <ac:spMk id="9" creationId="{89EAEC04-F6A5-ECBF-B5A6-DA2DC76D650D}"/>
          </ac:spMkLst>
        </pc:spChg>
        <pc:spChg chg="add mod">
          <ac:chgData name="Walid Ben Romdhane" userId="6fe82dfa42338168" providerId="LiveId" clId="{6C36CA6F-4612-48D5-841E-2B7A9BD41766}" dt="2023-04-30T11:53:19.418" v="192"/>
          <ac:spMkLst>
            <pc:docMk/>
            <pc:sldMk cId="4067870508" sldId="258"/>
            <ac:spMk id="14" creationId="{03DF982C-A1A7-AF7F-063E-78F71E70939F}"/>
          </ac:spMkLst>
        </pc:spChg>
        <pc:spChg chg="add mod">
          <ac:chgData name="Walid Ben Romdhane" userId="6fe82dfa42338168" providerId="LiveId" clId="{6C36CA6F-4612-48D5-841E-2B7A9BD41766}" dt="2023-04-30T11:53:19.418" v="192"/>
          <ac:spMkLst>
            <pc:docMk/>
            <pc:sldMk cId="4067870508" sldId="258"/>
            <ac:spMk id="15" creationId="{29008FE3-F1E7-A872-05A9-0C503824E0EE}"/>
          </ac:spMkLst>
        </pc:spChg>
        <pc:spChg chg="del">
          <ac:chgData name="Walid Ben Romdhane" userId="6fe82dfa42338168" providerId="LiveId" clId="{6C36CA6F-4612-48D5-841E-2B7A9BD41766}" dt="2023-04-30T11:34:06.991" v="12" actId="478"/>
          <ac:spMkLst>
            <pc:docMk/>
            <pc:sldMk cId="4067870508" sldId="258"/>
            <ac:spMk id="19" creationId="{2395972D-0145-4E09-3967-A1ABC825A1E6}"/>
          </ac:spMkLst>
        </pc:spChg>
        <pc:spChg chg="add del mod">
          <ac:chgData name="Walid Ben Romdhane" userId="6fe82dfa42338168" providerId="LiveId" clId="{6C36CA6F-4612-48D5-841E-2B7A9BD41766}" dt="2023-04-30T12:16:14.474" v="343" actId="478"/>
          <ac:spMkLst>
            <pc:docMk/>
            <pc:sldMk cId="4067870508" sldId="258"/>
            <ac:spMk id="20" creationId="{0F7D970A-8A6F-215F-60C2-00CD76C61EE9}"/>
          </ac:spMkLst>
        </pc:spChg>
        <pc:spChg chg="add del mod">
          <ac:chgData name="Walid Ben Romdhane" userId="6fe82dfa42338168" providerId="LiveId" clId="{6C36CA6F-4612-48D5-841E-2B7A9BD41766}" dt="2023-04-30T12:16:14.474" v="343" actId="478"/>
          <ac:spMkLst>
            <pc:docMk/>
            <pc:sldMk cId="4067870508" sldId="258"/>
            <ac:spMk id="22" creationId="{4E44AB5C-C9FB-A3EC-D9C1-B97E94ADCF49}"/>
          </ac:spMkLst>
        </pc:spChg>
        <pc:spChg chg="add mod">
          <ac:chgData name="Walid Ben Romdhane" userId="6fe82dfa42338168" providerId="LiveId" clId="{6C36CA6F-4612-48D5-841E-2B7A9BD41766}" dt="2023-04-30T12:11:47.915" v="328"/>
          <ac:spMkLst>
            <pc:docMk/>
            <pc:sldMk cId="4067870508" sldId="258"/>
            <ac:spMk id="23" creationId="{A620219D-5C74-743F-8B27-1C8777FCB68B}"/>
          </ac:spMkLst>
        </pc:spChg>
        <pc:spChg chg="add mod">
          <ac:chgData name="Walid Ben Romdhane" userId="6fe82dfa42338168" providerId="LiveId" clId="{6C36CA6F-4612-48D5-841E-2B7A9BD41766}" dt="2023-04-30T12:11:47.915" v="328"/>
          <ac:spMkLst>
            <pc:docMk/>
            <pc:sldMk cId="4067870508" sldId="258"/>
            <ac:spMk id="24" creationId="{99F9E0B2-80E0-C413-B516-FDDB5F404BB9}"/>
          </ac:spMkLst>
        </pc:spChg>
        <pc:spChg chg="del">
          <ac:chgData name="Walid Ben Romdhane" userId="6fe82dfa42338168" providerId="LiveId" clId="{6C36CA6F-4612-48D5-841E-2B7A9BD41766}" dt="2023-04-30T11:34:04.419" v="11" actId="478"/>
          <ac:spMkLst>
            <pc:docMk/>
            <pc:sldMk cId="4067870508" sldId="258"/>
            <ac:spMk id="43" creationId="{928E5214-7201-53B8-FBB9-7AB29D13926A}"/>
          </ac:spMkLst>
        </pc:spChg>
        <pc:grpChg chg="del mod">
          <ac:chgData name="Walid Ben Romdhane" userId="6fe82dfa42338168" providerId="LiveId" clId="{6C36CA6F-4612-48D5-841E-2B7A9BD41766}" dt="2023-04-30T12:26:44.056" v="422" actId="478"/>
          <ac:grpSpMkLst>
            <pc:docMk/>
            <pc:sldMk cId="4067870508" sldId="258"/>
            <ac:grpSpMk id="6" creationId="{77D5DDBD-B307-D262-2EF0-4BDBA676DD65}"/>
          </ac:grpSpMkLst>
        </pc:grpChg>
        <pc:cxnChg chg="add mod">
          <ac:chgData name="Walid Ben Romdhane" userId="6fe82dfa42338168" providerId="LiveId" clId="{6C36CA6F-4612-48D5-841E-2B7A9BD41766}" dt="2023-04-30T11:57:39.087" v="227" actId="14100"/>
          <ac:cxnSpMkLst>
            <pc:docMk/>
            <pc:sldMk cId="4067870508" sldId="258"/>
            <ac:cxnSpMk id="16" creationId="{CD70F4B6-BAA2-0454-D3F7-6A095518D38A}"/>
          </ac:cxnSpMkLst>
        </pc:cxnChg>
      </pc:sldChg>
      <pc:sldChg chg="addSp delSp modSp mod modAnim">
        <pc:chgData name="Walid Ben Romdhane" userId="6fe82dfa42338168" providerId="LiveId" clId="{6C36CA6F-4612-48D5-841E-2B7A9BD41766}" dt="2023-04-30T12:22:23.017" v="391" actId="14100"/>
        <pc:sldMkLst>
          <pc:docMk/>
          <pc:sldMk cId="3567087965" sldId="259"/>
        </pc:sldMkLst>
        <pc:spChg chg="del">
          <ac:chgData name="Walid Ben Romdhane" userId="6fe82dfa42338168" providerId="LiveId" clId="{6C36CA6F-4612-48D5-841E-2B7A9BD41766}" dt="2023-04-30T11:34:12.039" v="13" actId="478"/>
          <ac:spMkLst>
            <pc:docMk/>
            <pc:sldMk cId="3567087965" sldId="259"/>
            <ac:spMk id="9" creationId="{89EAEC04-F6A5-ECBF-B5A6-DA2DC76D650D}"/>
          </ac:spMkLst>
        </pc:spChg>
        <pc:spChg chg="add mod">
          <ac:chgData name="Walid Ben Romdhane" userId="6fe82dfa42338168" providerId="LiveId" clId="{6C36CA6F-4612-48D5-841E-2B7A9BD41766}" dt="2023-04-30T11:53:21.730" v="193"/>
          <ac:spMkLst>
            <pc:docMk/>
            <pc:sldMk cId="3567087965" sldId="259"/>
            <ac:spMk id="18" creationId="{5B866D21-D56D-588E-D3BB-F730CF3BD397}"/>
          </ac:spMkLst>
        </pc:spChg>
        <pc:spChg chg="del">
          <ac:chgData name="Walid Ben Romdhane" userId="6fe82dfa42338168" providerId="LiveId" clId="{6C36CA6F-4612-48D5-841E-2B7A9BD41766}" dt="2023-04-30T11:34:17.982" v="15" actId="478"/>
          <ac:spMkLst>
            <pc:docMk/>
            <pc:sldMk cId="3567087965" sldId="259"/>
            <ac:spMk id="19" creationId="{2395972D-0145-4E09-3967-A1ABC825A1E6}"/>
          </ac:spMkLst>
        </pc:spChg>
        <pc:spChg chg="add mod">
          <ac:chgData name="Walid Ben Romdhane" userId="6fe82dfa42338168" providerId="LiveId" clId="{6C36CA6F-4612-48D5-841E-2B7A9BD41766}" dt="2023-04-30T11:53:21.730" v="193"/>
          <ac:spMkLst>
            <pc:docMk/>
            <pc:sldMk cId="3567087965" sldId="259"/>
            <ac:spMk id="20" creationId="{417090C8-BDD0-589A-E3AC-AF65CBF22109}"/>
          </ac:spMkLst>
        </pc:spChg>
        <pc:spChg chg="del">
          <ac:chgData name="Walid Ben Romdhane" userId="6fe82dfa42338168" providerId="LiveId" clId="{6C36CA6F-4612-48D5-841E-2B7A9BD41766}" dt="2023-04-30T11:34:14.874" v="14" actId="478"/>
          <ac:spMkLst>
            <pc:docMk/>
            <pc:sldMk cId="3567087965" sldId="259"/>
            <ac:spMk id="43" creationId="{928E5214-7201-53B8-FBB9-7AB29D13926A}"/>
          </ac:spMkLst>
        </pc:spChg>
        <pc:grpChg chg="mod">
          <ac:chgData name="Walid Ben Romdhane" userId="6fe82dfa42338168" providerId="LiveId" clId="{6C36CA6F-4612-48D5-841E-2B7A9BD41766}" dt="2023-04-30T12:21:15.773" v="373" actId="1076"/>
          <ac:grpSpMkLst>
            <pc:docMk/>
            <pc:sldMk cId="3567087965" sldId="259"/>
            <ac:grpSpMk id="37" creationId="{A6B0BE96-3ACD-A49A-9F75-A85DEB5CEFB4}"/>
          </ac:grpSpMkLst>
        </pc:grpChg>
        <pc:cxnChg chg="add mod">
          <ac:chgData name="Walid Ben Romdhane" userId="6fe82dfa42338168" providerId="LiveId" clId="{6C36CA6F-4612-48D5-841E-2B7A9BD41766}" dt="2023-04-30T12:21:02.709" v="369" actId="208"/>
          <ac:cxnSpMkLst>
            <pc:docMk/>
            <pc:sldMk cId="3567087965" sldId="259"/>
            <ac:cxnSpMk id="23" creationId="{F18920A6-7F92-AFF5-DB56-67F159C99180}"/>
          </ac:cxnSpMkLst>
        </pc:cxnChg>
        <pc:cxnChg chg="add del mod">
          <ac:chgData name="Walid Ben Romdhane" userId="6fe82dfa42338168" providerId="LiveId" clId="{6C36CA6F-4612-48D5-841E-2B7A9BD41766}" dt="2023-04-30T12:18:31.352" v="358" actId="478"/>
          <ac:cxnSpMkLst>
            <pc:docMk/>
            <pc:sldMk cId="3567087965" sldId="259"/>
            <ac:cxnSpMk id="25" creationId="{377F905C-1631-83B0-8B88-0904E697A204}"/>
          </ac:cxnSpMkLst>
        </pc:cxnChg>
        <pc:cxnChg chg="add del mod">
          <ac:chgData name="Walid Ben Romdhane" userId="6fe82dfa42338168" providerId="LiveId" clId="{6C36CA6F-4612-48D5-841E-2B7A9BD41766}" dt="2023-04-30T12:18:29.586" v="357" actId="478"/>
          <ac:cxnSpMkLst>
            <pc:docMk/>
            <pc:sldMk cId="3567087965" sldId="259"/>
            <ac:cxnSpMk id="27" creationId="{C4BDD0B4-BB46-BA26-BA89-ABEBB8E38E24}"/>
          </ac:cxnSpMkLst>
        </pc:cxnChg>
        <pc:cxnChg chg="add mod">
          <ac:chgData name="Walid Ben Romdhane" userId="6fe82dfa42338168" providerId="LiveId" clId="{6C36CA6F-4612-48D5-841E-2B7A9BD41766}" dt="2023-04-30T12:21:23.215" v="376" actId="14100"/>
          <ac:cxnSpMkLst>
            <pc:docMk/>
            <pc:sldMk cId="3567087965" sldId="259"/>
            <ac:cxnSpMk id="30" creationId="{6ED77AFC-37BF-CC74-B0B8-6712BE41BB3B}"/>
          </ac:cxnSpMkLst>
        </pc:cxnChg>
        <pc:cxnChg chg="add mod">
          <ac:chgData name="Walid Ben Romdhane" userId="6fe82dfa42338168" providerId="LiveId" clId="{6C36CA6F-4612-48D5-841E-2B7A9BD41766}" dt="2023-04-30T12:21:35.847" v="379" actId="14100"/>
          <ac:cxnSpMkLst>
            <pc:docMk/>
            <pc:sldMk cId="3567087965" sldId="259"/>
            <ac:cxnSpMk id="33" creationId="{9375ACB6-6E73-11D0-F396-A93551DFB16D}"/>
          </ac:cxnSpMkLst>
        </pc:cxnChg>
        <pc:cxnChg chg="add mod">
          <ac:chgData name="Walid Ben Romdhane" userId="6fe82dfa42338168" providerId="LiveId" clId="{6C36CA6F-4612-48D5-841E-2B7A9BD41766}" dt="2023-04-30T12:21:44.291" v="382" actId="14100"/>
          <ac:cxnSpMkLst>
            <pc:docMk/>
            <pc:sldMk cId="3567087965" sldId="259"/>
            <ac:cxnSpMk id="38" creationId="{E0B99AF3-E05F-F07B-FC9D-EB5C136C396C}"/>
          </ac:cxnSpMkLst>
        </pc:cxnChg>
        <pc:cxnChg chg="add mod">
          <ac:chgData name="Walid Ben Romdhane" userId="6fe82dfa42338168" providerId="LiveId" clId="{6C36CA6F-4612-48D5-841E-2B7A9BD41766}" dt="2023-04-30T12:22:10.266" v="386" actId="208"/>
          <ac:cxnSpMkLst>
            <pc:docMk/>
            <pc:sldMk cId="3567087965" sldId="259"/>
            <ac:cxnSpMk id="40" creationId="{961A8B31-43CF-E213-2E57-34EE39AC6E62}"/>
          </ac:cxnSpMkLst>
        </pc:cxnChg>
        <pc:cxnChg chg="add mod">
          <ac:chgData name="Walid Ben Romdhane" userId="6fe82dfa42338168" providerId="LiveId" clId="{6C36CA6F-4612-48D5-841E-2B7A9BD41766}" dt="2023-04-30T12:22:18.911" v="389" actId="14100"/>
          <ac:cxnSpMkLst>
            <pc:docMk/>
            <pc:sldMk cId="3567087965" sldId="259"/>
            <ac:cxnSpMk id="46" creationId="{27E6B131-9FB9-A013-5C16-1C25C59C8188}"/>
          </ac:cxnSpMkLst>
        </pc:cxnChg>
        <pc:cxnChg chg="add mod">
          <ac:chgData name="Walid Ben Romdhane" userId="6fe82dfa42338168" providerId="LiveId" clId="{6C36CA6F-4612-48D5-841E-2B7A9BD41766}" dt="2023-04-30T12:22:23.017" v="391" actId="14100"/>
          <ac:cxnSpMkLst>
            <pc:docMk/>
            <pc:sldMk cId="3567087965" sldId="259"/>
            <ac:cxnSpMk id="48" creationId="{A4366022-DDCD-2D6C-AF15-700E0A28C8DD}"/>
          </ac:cxnSpMkLst>
        </pc:cxnChg>
      </pc:sldChg>
      <pc:sldChg chg="addSp delSp modSp mod">
        <pc:chgData name="Walid Ben Romdhane" userId="6fe82dfa42338168" providerId="LiveId" clId="{6C36CA6F-4612-48D5-841E-2B7A9BD41766}" dt="2023-04-30T12:25:31.555" v="415" actId="478"/>
        <pc:sldMkLst>
          <pc:docMk/>
          <pc:sldMk cId="632368726" sldId="260"/>
        </pc:sldMkLst>
        <pc:spChg chg="add del mod">
          <ac:chgData name="Walid Ben Romdhane" userId="6fe82dfa42338168" providerId="LiveId" clId="{6C36CA6F-4612-48D5-841E-2B7A9BD41766}" dt="2023-04-30T11:53:24.495" v="195"/>
          <ac:spMkLst>
            <pc:docMk/>
            <pc:sldMk cId="632368726" sldId="260"/>
            <ac:spMk id="2" creationId="{FEF4C864-C6DD-2D62-C072-65B28A6AACA2}"/>
          </ac:spMkLst>
        </pc:spChg>
        <pc:spChg chg="add del mod">
          <ac:chgData name="Walid Ben Romdhane" userId="6fe82dfa42338168" providerId="LiveId" clId="{6C36CA6F-4612-48D5-841E-2B7A9BD41766}" dt="2023-04-30T11:53:24.495" v="195"/>
          <ac:spMkLst>
            <pc:docMk/>
            <pc:sldMk cId="632368726" sldId="260"/>
            <ac:spMk id="3" creationId="{85E1EEAC-6827-DC9A-6E80-A3626DFDCA03}"/>
          </ac:spMkLst>
        </pc:spChg>
        <pc:spChg chg="add del">
          <ac:chgData name="Walid Ben Romdhane" userId="6fe82dfa42338168" providerId="LiveId" clId="{6C36CA6F-4612-48D5-841E-2B7A9BD41766}" dt="2023-04-30T12:24:01.193" v="393" actId="21"/>
          <ac:spMkLst>
            <pc:docMk/>
            <pc:sldMk cId="632368726" sldId="260"/>
            <ac:spMk id="4" creationId="{D6BC425D-8CE0-BC01-B8D7-A7251AC479F3}"/>
          </ac:spMkLst>
        </pc:spChg>
        <pc:spChg chg="add del mod">
          <ac:chgData name="Walid Ben Romdhane" userId="6fe82dfa42338168" providerId="LiveId" clId="{6C36CA6F-4612-48D5-841E-2B7A9BD41766}" dt="2023-04-30T12:25:31.555" v="415" actId="478"/>
          <ac:spMkLst>
            <pc:docMk/>
            <pc:sldMk cId="632368726" sldId="260"/>
            <ac:spMk id="5" creationId="{6EC0EAA8-AA24-0C3F-ED61-5E6BCFC409FA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23" creationId="{8E860E26-2097-FFCE-3D17-3B9CD2AD2241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24" creationId="{9EB7476D-34E8-F789-2605-A5612DF98DD8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27" creationId="{7AE31639-2F0A-2C09-4C97-8D82A6287121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29" creationId="{AE00D259-533F-1E4A-F842-65FE260A8102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31" creationId="{12F2BDED-F976-0226-65B6-FC999F0F3B30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33" creationId="{BB7348B5-0BBE-7CC2-7D56-4865AAC890A6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0" creationId="{AF28DB26-D6F0-79AC-2683-6E93A5697E83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1" creationId="{9683FD43-CC19-C01C-F0DB-E634573493AB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6" creationId="{750FFEF2-C5AD-E0AE-729B-2CF25F70AA12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7" creationId="{263C4C9A-9CFD-6450-D34F-0FF5F1D28BC2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8" creationId="{48BF7E30-E801-A353-E138-A2BA6F4F90F5}"/>
          </ac:spMkLst>
        </pc:spChg>
        <pc:spChg chg="mod">
          <ac:chgData name="Walid Ben Romdhane" userId="6fe82dfa42338168" providerId="LiveId" clId="{6C36CA6F-4612-48D5-841E-2B7A9BD41766}" dt="2023-04-30T12:25:24.452" v="414" actId="1076"/>
          <ac:spMkLst>
            <pc:docMk/>
            <pc:sldMk cId="632368726" sldId="260"/>
            <ac:spMk id="49" creationId="{43B53E29-BB0D-F3CA-50B0-2221483D9043}"/>
          </ac:spMkLst>
        </pc:spChg>
        <pc:spChg chg="del">
          <ac:chgData name="Walid Ben Romdhane" userId="6fe82dfa42338168" providerId="LiveId" clId="{6C36CA6F-4612-48D5-841E-2B7A9BD41766}" dt="2023-04-30T11:34:22.852" v="16" actId="478"/>
          <ac:spMkLst>
            <pc:docMk/>
            <pc:sldMk cId="632368726" sldId="260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4:25.171" v="17" actId="478"/>
          <ac:spMkLst>
            <pc:docMk/>
            <pc:sldMk cId="632368726" sldId="260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4:27.379" v="18" actId="478"/>
          <ac:spMkLst>
            <pc:docMk/>
            <pc:sldMk cId="632368726" sldId="260"/>
            <ac:spMk id="56" creationId="{00F0533C-0D7D-18BB-81E7-F2FF6B7D6794}"/>
          </ac:spMkLst>
        </pc:spChg>
        <pc:grpChg chg="mod">
          <ac:chgData name="Walid Ben Romdhane" userId="6fe82dfa42338168" providerId="LiveId" clId="{6C36CA6F-4612-48D5-841E-2B7A9BD41766}" dt="2023-04-30T12:25:24.452" v="414" actId="1076"/>
          <ac:grpSpMkLst>
            <pc:docMk/>
            <pc:sldMk cId="632368726" sldId="260"/>
            <ac:grpSpMk id="26" creationId="{EC95470F-04F1-9861-40FA-CAF2611A6F59}"/>
          </ac:grpSpMkLst>
        </pc:grpChg>
        <pc:grpChg chg="mod">
          <ac:chgData name="Walid Ben Romdhane" userId="6fe82dfa42338168" providerId="LiveId" clId="{6C36CA6F-4612-48D5-841E-2B7A9BD41766}" dt="2023-04-30T12:25:24.452" v="414" actId="1076"/>
          <ac:grpSpMkLst>
            <pc:docMk/>
            <pc:sldMk cId="632368726" sldId="260"/>
            <ac:grpSpMk id="30" creationId="{1558AC68-08E5-2A99-51FA-447E5ACD83D6}"/>
          </ac:grpSpMkLst>
        </pc:grpChg>
        <pc:grpChg chg="mod">
          <ac:chgData name="Walid Ben Romdhane" userId="6fe82dfa42338168" providerId="LiveId" clId="{6C36CA6F-4612-48D5-841E-2B7A9BD41766}" dt="2023-04-30T12:25:24.452" v="414" actId="1076"/>
          <ac:grpSpMkLst>
            <pc:docMk/>
            <pc:sldMk cId="632368726" sldId="260"/>
            <ac:grpSpMk id="39" creationId="{A67D2E47-9397-EAB8-0D1D-5ED1F58B6D28}"/>
          </ac:grpSpMkLst>
        </pc:grpChg>
      </pc:sldChg>
      <pc:sldChg chg="addSp delSp modSp mod">
        <pc:chgData name="Walid Ben Romdhane" userId="6fe82dfa42338168" providerId="LiveId" clId="{6C36CA6F-4612-48D5-841E-2B7A9BD41766}" dt="2023-04-30T12:25:37.961" v="417" actId="478"/>
        <pc:sldMkLst>
          <pc:docMk/>
          <pc:sldMk cId="4000462301" sldId="261"/>
        </pc:sldMkLst>
        <pc:spChg chg="del">
          <ac:chgData name="Walid Ben Romdhane" userId="6fe82dfa42338168" providerId="LiveId" clId="{6C36CA6F-4612-48D5-841E-2B7A9BD41766}" dt="2023-04-30T11:34:45.156" v="24" actId="478"/>
          <ac:spMkLst>
            <pc:docMk/>
            <pc:sldMk cId="4000462301" sldId="261"/>
            <ac:spMk id="3" creationId="{88FB4389-44DD-9E22-3737-A7587F33A7D5}"/>
          </ac:spMkLst>
        </pc:spChg>
        <pc:spChg chg="add del mod">
          <ac:chgData name="Walid Ben Romdhane" userId="6fe82dfa42338168" providerId="LiveId" clId="{6C36CA6F-4612-48D5-841E-2B7A9BD41766}" dt="2023-04-30T12:25:37.961" v="417" actId="478"/>
          <ac:spMkLst>
            <pc:docMk/>
            <pc:sldMk cId="4000462301" sldId="261"/>
            <ac:spMk id="6" creationId="{441E6FE3-39BA-4CEF-32D7-71DEDFEBE583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23" creationId="{8E860E26-2097-FFCE-3D17-3B9CD2AD2241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24" creationId="{9EB7476D-34E8-F789-2605-A5612DF98DD8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27" creationId="{7AE31639-2F0A-2C09-4C97-8D82A6287121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29" creationId="{AE00D259-533F-1E4A-F842-65FE260A8102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31" creationId="{12F2BDED-F976-0226-65B6-FC999F0F3B30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33" creationId="{BB7348B5-0BBE-7CC2-7D56-4865AAC890A6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0" creationId="{AF28DB26-D6F0-79AC-2683-6E93A5697E83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1" creationId="{9683FD43-CC19-C01C-F0DB-E634573493AB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6" creationId="{750FFEF2-C5AD-E0AE-729B-2CF25F70AA12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7" creationId="{263C4C9A-9CFD-6450-D34F-0FF5F1D28BC2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8" creationId="{48BF7E30-E801-A353-E138-A2BA6F4F90F5}"/>
          </ac:spMkLst>
        </pc:spChg>
        <pc:spChg chg="mod">
          <ac:chgData name="Walid Ben Romdhane" userId="6fe82dfa42338168" providerId="LiveId" clId="{6C36CA6F-4612-48D5-841E-2B7A9BD41766}" dt="2023-04-30T12:25:06.861" v="410" actId="1076"/>
          <ac:spMkLst>
            <pc:docMk/>
            <pc:sldMk cId="4000462301" sldId="261"/>
            <ac:spMk id="49" creationId="{43B53E29-BB0D-F3CA-50B0-2221483D9043}"/>
          </ac:spMkLst>
        </pc:spChg>
        <pc:spChg chg="del">
          <ac:chgData name="Walid Ben Romdhane" userId="6fe82dfa42338168" providerId="LiveId" clId="{6C36CA6F-4612-48D5-841E-2B7A9BD41766}" dt="2023-04-30T11:34:48.999" v="25" actId="478"/>
          <ac:spMkLst>
            <pc:docMk/>
            <pc:sldMk cId="4000462301" sldId="261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4:51.213" v="26" actId="478"/>
          <ac:spMkLst>
            <pc:docMk/>
            <pc:sldMk cId="4000462301" sldId="261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4:53.077" v="27" actId="478"/>
          <ac:spMkLst>
            <pc:docMk/>
            <pc:sldMk cId="4000462301" sldId="261"/>
            <ac:spMk id="56" creationId="{00F0533C-0D7D-18BB-81E7-F2FF6B7D6794}"/>
          </ac:spMkLst>
        </pc:spChg>
        <pc:grpChg chg="mod">
          <ac:chgData name="Walid Ben Romdhane" userId="6fe82dfa42338168" providerId="LiveId" clId="{6C36CA6F-4612-48D5-841E-2B7A9BD41766}" dt="2023-04-30T12:25:06.861" v="410" actId="1076"/>
          <ac:grpSpMkLst>
            <pc:docMk/>
            <pc:sldMk cId="4000462301" sldId="261"/>
            <ac:grpSpMk id="2" creationId="{222EBCE0-7B03-A1A8-8539-8739A23794E6}"/>
          </ac:grpSpMkLst>
        </pc:grpChg>
        <pc:grpChg chg="mod">
          <ac:chgData name="Walid Ben Romdhane" userId="6fe82dfa42338168" providerId="LiveId" clId="{6C36CA6F-4612-48D5-841E-2B7A9BD41766}" dt="2023-04-30T12:25:06.861" v="410" actId="1076"/>
          <ac:grpSpMkLst>
            <pc:docMk/>
            <pc:sldMk cId="4000462301" sldId="261"/>
            <ac:grpSpMk id="26" creationId="{EC95470F-04F1-9861-40FA-CAF2611A6F59}"/>
          </ac:grpSpMkLst>
        </pc:grpChg>
        <pc:grpChg chg="mod">
          <ac:chgData name="Walid Ben Romdhane" userId="6fe82dfa42338168" providerId="LiveId" clId="{6C36CA6F-4612-48D5-841E-2B7A9BD41766}" dt="2023-04-30T12:25:06.861" v="410" actId="1076"/>
          <ac:grpSpMkLst>
            <pc:docMk/>
            <pc:sldMk cId="4000462301" sldId="261"/>
            <ac:grpSpMk id="30" creationId="{1558AC68-08E5-2A99-51FA-447E5ACD83D6}"/>
          </ac:grpSpMkLst>
        </pc:grpChg>
        <pc:grpChg chg="mod">
          <ac:chgData name="Walid Ben Romdhane" userId="6fe82dfa42338168" providerId="LiveId" clId="{6C36CA6F-4612-48D5-841E-2B7A9BD41766}" dt="2023-04-30T12:25:06.861" v="410" actId="1076"/>
          <ac:grpSpMkLst>
            <pc:docMk/>
            <pc:sldMk cId="4000462301" sldId="261"/>
            <ac:grpSpMk id="39" creationId="{A67D2E47-9397-EAB8-0D1D-5ED1F58B6D28}"/>
          </ac:grpSpMkLst>
        </pc:grpChg>
      </pc:sldChg>
      <pc:sldChg chg="addSp delSp modSp mod">
        <pc:chgData name="Walid Ben Romdhane" userId="6fe82dfa42338168" providerId="LiveId" clId="{6C36CA6F-4612-48D5-841E-2B7A9BD41766}" dt="2023-04-30T12:25:35.824" v="416" actId="478"/>
        <pc:sldMkLst>
          <pc:docMk/>
          <pc:sldMk cId="3755810871" sldId="262"/>
        </pc:sldMkLst>
        <pc:spChg chg="del">
          <ac:chgData name="Walid Ben Romdhane" userId="6fe82dfa42338168" providerId="LiveId" clId="{6C36CA6F-4612-48D5-841E-2B7A9BD41766}" dt="2023-04-30T11:34:34.100" v="19" actId="478"/>
          <ac:spMkLst>
            <pc:docMk/>
            <pc:sldMk cId="3755810871" sldId="262"/>
            <ac:spMk id="3" creationId="{379CE94D-4618-B72E-E199-07CC5B678614}"/>
          </ac:spMkLst>
        </pc:spChg>
        <pc:spChg chg="add del mod">
          <ac:chgData name="Walid Ben Romdhane" userId="6fe82dfa42338168" providerId="LiveId" clId="{6C36CA6F-4612-48D5-841E-2B7A9BD41766}" dt="2023-04-30T12:25:35.824" v="416" actId="478"/>
          <ac:spMkLst>
            <pc:docMk/>
            <pc:sldMk cId="3755810871" sldId="262"/>
            <ac:spMk id="6" creationId="{797EC852-F9AE-00CC-E45B-EB8E478A3CE3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23" creationId="{8E860E26-2097-FFCE-3D17-3B9CD2AD2241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24" creationId="{9EB7476D-34E8-F789-2605-A5612DF98DD8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27" creationId="{7AE31639-2F0A-2C09-4C97-8D82A6287121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29" creationId="{AE00D259-533F-1E4A-F842-65FE260A8102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31" creationId="{12F2BDED-F976-0226-65B6-FC999F0F3B30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33" creationId="{BB7348B5-0BBE-7CC2-7D56-4865AAC890A6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0" creationId="{AF28DB26-D6F0-79AC-2683-6E93A5697E83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1" creationId="{9683FD43-CC19-C01C-F0DB-E634573493AB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6" creationId="{750FFEF2-C5AD-E0AE-729B-2CF25F70AA12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7" creationId="{263C4C9A-9CFD-6450-D34F-0FF5F1D28BC2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8" creationId="{48BF7E30-E801-A353-E138-A2BA6F4F90F5}"/>
          </ac:spMkLst>
        </pc:spChg>
        <pc:spChg chg="mod">
          <ac:chgData name="Walid Ben Romdhane" userId="6fe82dfa42338168" providerId="LiveId" clId="{6C36CA6F-4612-48D5-841E-2B7A9BD41766}" dt="2023-04-30T12:25:16" v="412" actId="1076"/>
          <ac:spMkLst>
            <pc:docMk/>
            <pc:sldMk cId="3755810871" sldId="262"/>
            <ac:spMk id="49" creationId="{43B53E29-BB0D-F3CA-50B0-2221483D9043}"/>
          </ac:spMkLst>
        </pc:spChg>
        <pc:spChg chg="del">
          <ac:chgData name="Walid Ben Romdhane" userId="6fe82dfa42338168" providerId="LiveId" clId="{6C36CA6F-4612-48D5-841E-2B7A9BD41766}" dt="2023-04-30T11:34:36.533" v="21" actId="478"/>
          <ac:spMkLst>
            <pc:docMk/>
            <pc:sldMk cId="3755810871" sldId="262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4:38.615" v="22" actId="478"/>
          <ac:spMkLst>
            <pc:docMk/>
            <pc:sldMk cId="3755810871" sldId="262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4:40.654" v="23" actId="478"/>
          <ac:spMkLst>
            <pc:docMk/>
            <pc:sldMk cId="3755810871" sldId="262"/>
            <ac:spMk id="56" creationId="{00F0533C-0D7D-18BB-81E7-F2FF6B7D6794}"/>
          </ac:spMkLst>
        </pc:spChg>
        <pc:grpChg chg="mod">
          <ac:chgData name="Walid Ben Romdhane" userId="6fe82dfa42338168" providerId="LiveId" clId="{6C36CA6F-4612-48D5-841E-2B7A9BD41766}" dt="2023-04-30T12:25:16" v="412" actId="1076"/>
          <ac:grpSpMkLst>
            <pc:docMk/>
            <pc:sldMk cId="3755810871" sldId="262"/>
            <ac:grpSpMk id="2" creationId="{1500B11F-DFC5-92C5-092C-79A0DFB4FD56}"/>
          </ac:grpSpMkLst>
        </pc:grpChg>
        <pc:grpChg chg="mod">
          <ac:chgData name="Walid Ben Romdhane" userId="6fe82dfa42338168" providerId="LiveId" clId="{6C36CA6F-4612-48D5-841E-2B7A9BD41766}" dt="2023-04-30T12:25:16" v="412" actId="1076"/>
          <ac:grpSpMkLst>
            <pc:docMk/>
            <pc:sldMk cId="3755810871" sldId="262"/>
            <ac:grpSpMk id="26" creationId="{EC95470F-04F1-9861-40FA-CAF2611A6F59}"/>
          </ac:grpSpMkLst>
        </pc:grpChg>
        <pc:grpChg chg="mod">
          <ac:chgData name="Walid Ben Romdhane" userId="6fe82dfa42338168" providerId="LiveId" clId="{6C36CA6F-4612-48D5-841E-2B7A9BD41766}" dt="2023-04-30T12:25:16" v="412" actId="1076"/>
          <ac:grpSpMkLst>
            <pc:docMk/>
            <pc:sldMk cId="3755810871" sldId="262"/>
            <ac:grpSpMk id="30" creationId="{1558AC68-08E5-2A99-51FA-447E5ACD83D6}"/>
          </ac:grpSpMkLst>
        </pc:grpChg>
        <pc:grpChg chg="mod">
          <ac:chgData name="Walid Ben Romdhane" userId="6fe82dfa42338168" providerId="LiveId" clId="{6C36CA6F-4612-48D5-841E-2B7A9BD41766}" dt="2023-04-30T12:25:16" v="412" actId="1076"/>
          <ac:grpSpMkLst>
            <pc:docMk/>
            <pc:sldMk cId="3755810871" sldId="262"/>
            <ac:grpSpMk id="39" creationId="{A67D2E47-9397-EAB8-0D1D-5ED1F58B6D28}"/>
          </ac:grpSpMkLst>
        </pc:grpChg>
      </pc:sldChg>
      <pc:sldChg chg="addSp delSp modSp mod">
        <pc:chgData name="Walid Ben Romdhane" userId="6fe82dfa42338168" providerId="LiveId" clId="{6C36CA6F-4612-48D5-841E-2B7A9BD41766}" dt="2023-04-30T12:25:40.361" v="419" actId="478"/>
        <pc:sldMkLst>
          <pc:docMk/>
          <pc:sldMk cId="3474314421" sldId="263"/>
        </pc:sldMkLst>
        <pc:spChg chg="del">
          <ac:chgData name="Walid Ben Romdhane" userId="6fe82dfa42338168" providerId="LiveId" clId="{6C36CA6F-4612-48D5-841E-2B7A9BD41766}" dt="2023-04-30T11:34:59.679" v="29" actId="478"/>
          <ac:spMkLst>
            <pc:docMk/>
            <pc:sldMk cId="3474314421" sldId="263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4:57.046" v="28" actId="478"/>
          <ac:spMkLst>
            <pc:docMk/>
            <pc:sldMk cId="3474314421" sldId="263"/>
            <ac:spMk id="7" creationId="{84F893AB-74D3-015A-CEB5-7851023C5F6F}"/>
          </ac:spMkLst>
        </pc:spChg>
        <pc:spChg chg="add 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10" creationId="{B16673A7-BF16-E072-428F-2EAC9AF2BA32}"/>
          </ac:spMkLst>
        </pc:spChg>
        <pc:spChg chg="add 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11" creationId="{EED33179-B34D-0FF9-C3A9-AF974AD481B1}"/>
          </ac:spMkLst>
        </pc:spChg>
        <pc:spChg chg="add 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12" creationId="{75551CD7-9498-8182-11E1-E60220CC2D3A}"/>
          </ac:spMkLst>
        </pc:spChg>
        <pc:spChg chg="add 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13" creationId="{F2995186-B29A-B49A-6183-D3817C9AB88A}"/>
          </ac:spMkLst>
        </pc:spChg>
        <pc:spChg chg="add del mod">
          <ac:chgData name="Walid Ben Romdhane" userId="6fe82dfa42338168" providerId="LiveId" clId="{6C36CA6F-4612-48D5-841E-2B7A9BD41766}" dt="2023-04-30T12:25:40.361" v="419" actId="478"/>
          <ac:spMkLst>
            <pc:docMk/>
            <pc:sldMk cId="3474314421" sldId="263"/>
            <ac:spMk id="14" creationId="{65D906B1-F375-F9BC-847D-1AE730934D23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23" creationId="{8E860E26-2097-FFCE-3D17-3B9CD2AD2241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24" creationId="{9EB7476D-34E8-F789-2605-A5612DF98DD8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27" creationId="{7AE31639-2F0A-2C09-4C97-8D82A6287121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29" creationId="{AE00D259-533F-1E4A-F842-65FE260A8102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31" creationId="{12F2BDED-F976-0226-65B6-FC999F0F3B30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33" creationId="{BB7348B5-0BBE-7CC2-7D56-4865AAC890A6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0" creationId="{AF28DB26-D6F0-79AC-2683-6E93A5697E83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1" creationId="{9683FD43-CC19-C01C-F0DB-E634573493AB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6" creationId="{750FFEF2-C5AD-E0AE-729B-2CF25F70AA12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7" creationId="{263C4C9A-9CFD-6450-D34F-0FF5F1D28BC2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8" creationId="{48BF7E30-E801-A353-E138-A2BA6F4F90F5}"/>
          </ac:spMkLst>
        </pc:spChg>
        <pc:spChg chg="mod">
          <ac:chgData name="Walid Ben Romdhane" userId="6fe82dfa42338168" providerId="LiveId" clId="{6C36CA6F-4612-48D5-841E-2B7A9BD41766}" dt="2023-04-30T12:24:52.178" v="407" actId="1076"/>
          <ac:spMkLst>
            <pc:docMk/>
            <pc:sldMk cId="3474314421" sldId="263"/>
            <ac:spMk id="49" creationId="{43B53E29-BB0D-F3CA-50B0-2221483D9043}"/>
          </ac:spMkLst>
        </pc:spChg>
        <pc:spChg chg="del">
          <ac:chgData name="Walid Ben Romdhane" userId="6fe82dfa42338168" providerId="LiveId" clId="{6C36CA6F-4612-48D5-841E-2B7A9BD41766}" dt="2023-04-30T11:35:02.734" v="30" actId="478"/>
          <ac:spMkLst>
            <pc:docMk/>
            <pc:sldMk cId="3474314421" sldId="263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5:04.844" v="31" actId="478"/>
          <ac:spMkLst>
            <pc:docMk/>
            <pc:sldMk cId="3474314421" sldId="263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5:13.161" v="34" actId="478"/>
          <ac:spMkLst>
            <pc:docMk/>
            <pc:sldMk cId="3474314421" sldId="263"/>
            <ac:spMk id="56" creationId="{00F0533C-0D7D-18BB-81E7-F2FF6B7D6794}"/>
          </ac:spMkLst>
        </pc:spChg>
        <pc:spChg chg="add del">
          <ac:chgData name="Walid Ben Romdhane" userId="6fe82dfa42338168" providerId="LiveId" clId="{6C36CA6F-4612-48D5-841E-2B7A9BD41766}" dt="2023-04-30T11:35:10.113" v="33" actId="478"/>
          <ac:spMkLst>
            <pc:docMk/>
            <pc:sldMk cId="3474314421" sldId="263"/>
            <ac:spMk id="57" creationId="{628EB1B9-798A-CFFD-6387-A833D519038A}"/>
          </ac:spMkLst>
        </pc:spChg>
        <pc:grpChg chg="mod">
          <ac:chgData name="Walid Ben Romdhane" userId="6fe82dfa42338168" providerId="LiveId" clId="{6C36CA6F-4612-48D5-841E-2B7A9BD41766}" dt="2023-04-30T12:24:52.178" v="407" actId="1076"/>
          <ac:grpSpMkLst>
            <pc:docMk/>
            <pc:sldMk cId="3474314421" sldId="263"/>
            <ac:grpSpMk id="2" creationId="{222EBCE0-7B03-A1A8-8539-8739A23794E6}"/>
          </ac:grpSpMkLst>
        </pc:grpChg>
        <pc:grpChg chg="mod">
          <ac:chgData name="Walid Ben Romdhane" userId="6fe82dfa42338168" providerId="LiveId" clId="{6C36CA6F-4612-48D5-841E-2B7A9BD41766}" dt="2023-04-30T12:24:52.178" v="407" actId="1076"/>
          <ac:grpSpMkLst>
            <pc:docMk/>
            <pc:sldMk cId="3474314421" sldId="263"/>
            <ac:grpSpMk id="6" creationId="{3E989216-93EF-675F-B1BB-FC2F09C3A58C}"/>
          </ac:grpSpMkLst>
        </pc:grpChg>
        <pc:grpChg chg="mod">
          <ac:chgData name="Walid Ben Romdhane" userId="6fe82dfa42338168" providerId="LiveId" clId="{6C36CA6F-4612-48D5-841E-2B7A9BD41766}" dt="2023-04-30T12:24:52.178" v="407" actId="1076"/>
          <ac:grpSpMkLst>
            <pc:docMk/>
            <pc:sldMk cId="3474314421" sldId="263"/>
            <ac:grpSpMk id="26" creationId="{EC95470F-04F1-9861-40FA-CAF2611A6F59}"/>
          </ac:grpSpMkLst>
        </pc:grpChg>
        <pc:grpChg chg="mod">
          <ac:chgData name="Walid Ben Romdhane" userId="6fe82dfa42338168" providerId="LiveId" clId="{6C36CA6F-4612-48D5-841E-2B7A9BD41766}" dt="2023-04-30T12:24:52.178" v="407" actId="1076"/>
          <ac:grpSpMkLst>
            <pc:docMk/>
            <pc:sldMk cId="3474314421" sldId="263"/>
            <ac:grpSpMk id="30" creationId="{1558AC68-08E5-2A99-51FA-447E5ACD83D6}"/>
          </ac:grpSpMkLst>
        </pc:grpChg>
        <pc:grpChg chg="mod">
          <ac:chgData name="Walid Ben Romdhane" userId="6fe82dfa42338168" providerId="LiveId" clId="{6C36CA6F-4612-48D5-841E-2B7A9BD41766}" dt="2023-04-30T12:24:52.178" v="407" actId="1076"/>
          <ac:grpSpMkLst>
            <pc:docMk/>
            <pc:sldMk cId="3474314421" sldId="263"/>
            <ac:grpSpMk id="39" creationId="{A67D2E47-9397-EAB8-0D1D-5ED1F58B6D28}"/>
          </ac:grpSpMkLst>
        </pc:grpChg>
      </pc:sldChg>
      <pc:sldChg chg="addSp delSp modSp mod">
        <pc:chgData name="Walid Ben Romdhane" userId="6fe82dfa42338168" providerId="LiveId" clId="{6C36CA6F-4612-48D5-841E-2B7A9BD41766}" dt="2023-04-30T12:25:42.942" v="420" actId="478"/>
        <pc:sldMkLst>
          <pc:docMk/>
          <pc:sldMk cId="1689712028" sldId="264"/>
        </pc:sldMkLst>
        <pc:spChg chg="del">
          <ac:chgData name="Walid Ben Romdhane" userId="6fe82dfa42338168" providerId="LiveId" clId="{6C36CA6F-4612-48D5-841E-2B7A9BD41766}" dt="2023-04-30T11:35:18.903" v="36" actId="478"/>
          <ac:spMkLst>
            <pc:docMk/>
            <pc:sldMk cId="1689712028" sldId="264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5:16.989" v="35" actId="478"/>
          <ac:spMkLst>
            <pc:docMk/>
            <pc:sldMk cId="1689712028" sldId="264"/>
            <ac:spMk id="7" creationId="{84F893AB-74D3-015A-CEB5-7851023C5F6F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0" creationId="{73F19487-6F0E-8966-386A-C750E78C93AB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1" creationId="{83CF1A38-FC24-B5C9-48A7-3C7396DC44ED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2" creationId="{AA36029A-55C8-E8ED-1427-A4B73B95CC4E}"/>
          </ac:spMkLst>
        </pc:spChg>
        <pc:spChg chg="add del mod">
          <ac:chgData name="Walid Ben Romdhane" userId="6fe82dfa42338168" providerId="LiveId" clId="{6C36CA6F-4612-48D5-841E-2B7A9BD41766}" dt="2023-04-30T12:24:25.394" v="401" actId="21"/>
          <ac:spMkLst>
            <pc:docMk/>
            <pc:sldMk cId="1689712028" sldId="264"/>
            <ac:spMk id="13" creationId="{9D43DF2C-A02F-5533-35CC-8B2B03561E17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4" creationId="{A15F1684-261F-03FD-2979-259E9E767DE9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5" creationId="{7E101F7C-F340-DA43-E4CE-F622AF083DD7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6" creationId="{07417E22-09A5-39D8-36D3-D07C164ACB72}"/>
          </ac:spMkLst>
        </pc:spChg>
        <pc:spChg chg="add del mod">
          <ac:chgData name="Walid Ben Romdhane" userId="6fe82dfa42338168" providerId="LiveId" clId="{6C36CA6F-4612-48D5-841E-2B7A9BD41766}" dt="2023-04-30T12:25:42.942" v="420" actId="478"/>
          <ac:spMkLst>
            <pc:docMk/>
            <pc:sldMk cId="1689712028" sldId="264"/>
            <ac:spMk id="17" creationId="{F02D723A-DAC4-9299-4FCA-A6D8AFD81D9F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8" creationId="{FDD1EEE6-01AA-4729-F4D7-B75B5EF87D60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19" creationId="{6C2CBD9D-CE96-7E2B-509D-C25516AA6089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23" creationId="{8E860E26-2097-FFCE-3D17-3B9CD2AD2241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24" creationId="{9EB7476D-34E8-F789-2605-A5612DF98DD8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27" creationId="{7AE31639-2F0A-2C09-4C97-8D82A6287121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29" creationId="{AE00D259-533F-1E4A-F842-65FE260A8102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31" creationId="{12F2BDED-F976-0226-65B6-FC999F0F3B30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33" creationId="{BB7348B5-0BBE-7CC2-7D56-4865AAC890A6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0" creationId="{AF28DB26-D6F0-79AC-2683-6E93A5697E83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1" creationId="{9683FD43-CC19-C01C-F0DB-E634573493AB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6" creationId="{750FFEF2-C5AD-E0AE-729B-2CF25F70AA12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7" creationId="{263C4C9A-9CFD-6450-D34F-0FF5F1D28BC2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8" creationId="{48BF7E30-E801-A353-E138-A2BA6F4F90F5}"/>
          </ac:spMkLst>
        </pc:spChg>
        <pc:spChg chg="mod">
          <ac:chgData name="Walid Ben Romdhane" userId="6fe82dfa42338168" providerId="LiveId" clId="{6C36CA6F-4612-48D5-841E-2B7A9BD41766}" dt="2023-04-30T12:24:40.196" v="404" actId="1076"/>
          <ac:spMkLst>
            <pc:docMk/>
            <pc:sldMk cId="1689712028" sldId="264"/>
            <ac:spMk id="49" creationId="{43B53E29-BB0D-F3CA-50B0-2221483D9043}"/>
          </ac:spMkLst>
        </pc:spChg>
        <pc:spChg chg="del">
          <ac:chgData name="Walid Ben Romdhane" userId="6fe82dfa42338168" providerId="LiveId" clId="{6C36CA6F-4612-48D5-841E-2B7A9BD41766}" dt="2023-04-30T11:35:23.330" v="37" actId="478"/>
          <ac:spMkLst>
            <pc:docMk/>
            <pc:sldMk cId="1689712028" sldId="264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5:25.237" v="38" actId="478"/>
          <ac:spMkLst>
            <pc:docMk/>
            <pc:sldMk cId="1689712028" sldId="264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5:28.156" v="39" actId="478"/>
          <ac:spMkLst>
            <pc:docMk/>
            <pc:sldMk cId="1689712028" sldId="264"/>
            <ac:spMk id="56" creationId="{00F0533C-0D7D-18BB-81E7-F2FF6B7D6794}"/>
          </ac:spMkLst>
        </pc:spChg>
        <pc:grpChg chg="mod">
          <ac:chgData name="Walid Ben Romdhane" userId="6fe82dfa42338168" providerId="LiveId" clId="{6C36CA6F-4612-48D5-841E-2B7A9BD41766}" dt="2023-04-30T12:24:40.196" v="404" actId="1076"/>
          <ac:grpSpMkLst>
            <pc:docMk/>
            <pc:sldMk cId="1689712028" sldId="264"/>
            <ac:grpSpMk id="2" creationId="{222EBCE0-7B03-A1A8-8539-8739A23794E6}"/>
          </ac:grpSpMkLst>
        </pc:grpChg>
        <pc:grpChg chg="mod">
          <ac:chgData name="Walid Ben Romdhane" userId="6fe82dfa42338168" providerId="LiveId" clId="{6C36CA6F-4612-48D5-841E-2B7A9BD41766}" dt="2023-04-30T12:24:40.196" v="404" actId="1076"/>
          <ac:grpSpMkLst>
            <pc:docMk/>
            <pc:sldMk cId="1689712028" sldId="264"/>
            <ac:grpSpMk id="6" creationId="{3E989216-93EF-675F-B1BB-FC2F09C3A58C}"/>
          </ac:grpSpMkLst>
        </pc:grpChg>
        <pc:grpChg chg="mod">
          <ac:chgData name="Walid Ben Romdhane" userId="6fe82dfa42338168" providerId="LiveId" clId="{6C36CA6F-4612-48D5-841E-2B7A9BD41766}" dt="2023-04-30T12:24:40.196" v="404" actId="1076"/>
          <ac:grpSpMkLst>
            <pc:docMk/>
            <pc:sldMk cId="1689712028" sldId="264"/>
            <ac:grpSpMk id="26" creationId="{EC95470F-04F1-9861-40FA-CAF2611A6F59}"/>
          </ac:grpSpMkLst>
        </pc:grpChg>
        <pc:grpChg chg="mod">
          <ac:chgData name="Walid Ben Romdhane" userId="6fe82dfa42338168" providerId="LiveId" clId="{6C36CA6F-4612-48D5-841E-2B7A9BD41766}" dt="2023-04-30T12:24:40.196" v="404" actId="1076"/>
          <ac:grpSpMkLst>
            <pc:docMk/>
            <pc:sldMk cId="1689712028" sldId="264"/>
            <ac:grpSpMk id="30" creationId="{1558AC68-08E5-2A99-51FA-447E5ACD83D6}"/>
          </ac:grpSpMkLst>
        </pc:grpChg>
        <pc:grpChg chg="mod">
          <ac:chgData name="Walid Ben Romdhane" userId="6fe82dfa42338168" providerId="LiveId" clId="{6C36CA6F-4612-48D5-841E-2B7A9BD41766}" dt="2023-04-30T12:24:40.196" v="404" actId="1076"/>
          <ac:grpSpMkLst>
            <pc:docMk/>
            <pc:sldMk cId="1689712028" sldId="264"/>
            <ac:grpSpMk id="39" creationId="{A67D2E47-9397-EAB8-0D1D-5ED1F58B6D28}"/>
          </ac:grpSpMkLst>
        </pc:grpChg>
      </pc:sldChg>
      <pc:sldChg chg="addSp delSp modSp mod">
        <pc:chgData name="Walid Ben Romdhane" userId="6fe82dfa42338168" providerId="LiveId" clId="{6C36CA6F-4612-48D5-841E-2B7A9BD41766}" dt="2023-04-30T12:24:17.030" v="399" actId="21"/>
        <pc:sldMkLst>
          <pc:docMk/>
          <pc:sldMk cId="27162115" sldId="265"/>
        </pc:sldMkLst>
        <pc:spChg chg="del">
          <ac:chgData name="Walid Ben Romdhane" userId="6fe82dfa42338168" providerId="LiveId" clId="{6C36CA6F-4612-48D5-841E-2B7A9BD41766}" dt="2023-04-30T11:35:36.355" v="41" actId="478"/>
          <ac:spMkLst>
            <pc:docMk/>
            <pc:sldMk cId="27162115" sldId="265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5:34.068" v="40" actId="478"/>
          <ac:spMkLst>
            <pc:docMk/>
            <pc:sldMk cId="27162115" sldId="265"/>
            <ac:spMk id="7" creationId="{84F893AB-74D3-015A-CEB5-7851023C5F6F}"/>
          </ac:spMkLst>
        </pc:spChg>
        <pc:spChg chg="add del mod">
          <ac:chgData name="Walid Ben Romdhane" userId="6fe82dfa42338168" providerId="LiveId" clId="{6C36CA6F-4612-48D5-841E-2B7A9BD41766}" dt="2023-04-30T12:24:17.030" v="399" actId="21"/>
          <ac:spMkLst>
            <pc:docMk/>
            <pc:sldMk cId="27162115" sldId="265"/>
            <ac:spMk id="13" creationId="{4F340CC4-0FF7-E4DF-A35B-E965FED6D50B}"/>
          </ac:spMkLst>
        </pc:spChg>
        <pc:spChg chg="del">
          <ac:chgData name="Walid Ben Romdhane" userId="6fe82dfa42338168" providerId="LiveId" clId="{6C36CA6F-4612-48D5-841E-2B7A9BD41766}" dt="2023-04-30T11:35:38.574" v="42" actId="478"/>
          <ac:spMkLst>
            <pc:docMk/>
            <pc:sldMk cId="27162115" sldId="265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5:40.653" v="43" actId="478"/>
          <ac:spMkLst>
            <pc:docMk/>
            <pc:sldMk cId="27162115" sldId="265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5:42.517" v="44" actId="478"/>
          <ac:spMkLst>
            <pc:docMk/>
            <pc:sldMk cId="27162115" sldId="265"/>
            <ac:spMk id="56" creationId="{00F0533C-0D7D-18BB-81E7-F2FF6B7D6794}"/>
          </ac:spMkLst>
        </pc:spChg>
      </pc:sldChg>
      <pc:sldChg chg="delSp del mod">
        <pc:chgData name="Walid Ben Romdhane" userId="6fe82dfa42338168" providerId="LiveId" clId="{6C36CA6F-4612-48D5-841E-2B7A9BD41766}" dt="2023-04-30T12:28:10.637" v="423" actId="47"/>
        <pc:sldMkLst>
          <pc:docMk/>
          <pc:sldMk cId="1801229461" sldId="266"/>
        </pc:sldMkLst>
        <pc:spChg chg="del">
          <ac:chgData name="Walid Ben Romdhane" userId="6fe82dfa42338168" providerId="LiveId" clId="{6C36CA6F-4612-48D5-841E-2B7A9BD41766}" dt="2023-04-30T11:35:51.933" v="46" actId="478"/>
          <ac:spMkLst>
            <pc:docMk/>
            <pc:sldMk cId="1801229461" sldId="266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5:48.817" v="45" actId="478"/>
          <ac:spMkLst>
            <pc:docMk/>
            <pc:sldMk cId="1801229461" sldId="266"/>
            <ac:spMk id="7" creationId="{84F893AB-74D3-015A-CEB5-7851023C5F6F}"/>
          </ac:spMkLst>
        </pc:spChg>
        <pc:spChg chg="del">
          <ac:chgData name="Walid Ben Romdhane" userId="6fe82dfa42338168" providerId="LiveId" clId="{6C36CA6F-4612-48D5-841E-2B7A9BD41766}" dt="2023-04-30T11:35:54.781" v="47" actId="478"/>
          <ac:spMkLst>
            <pc:docMk/>
            <pc:sldMk cId="1801229461" sldId="266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5:56.538" v="48" actId="478"/>
          <ac:spMkLst>
            <pc:docMk/>
            <pc:sldMk cId="1801229461" sldId="266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5:59.178" v="49" actId="478"/>
          <ac:spMkLst>
            <pc:docMk/>
            <pc:sldMk cId="1801229461" sldId="266"/>
            <ac:spMk id="56" creationId="{00F0533C-0D7D-18BB-81E7-F2FF6B7D6794}"/>
          </ac:spMkLst>
        </pc:spChg>
      </pc:sldChg>
      <pc:sldChg chg="addSp delSp modSp mod modAnim">
        <pc:chgData name="Walid Ben Romdhane" userId="6fe82dfa42338168" providerId="LiveId" clId="{6C36CA6F-4612-48D5-841E-2B7A9BD41766}" dt="2023-04-30T11:45:11.887" v="108"/>
        <pc:sldMkLst>
          <pc:docMk/>
          <pc:sldMk cId="3612039235" sldId="267"/>
        </pc:sldMkLst>
        <pc:spChg chg="del">
          <ac:chgData name="Walid Ben Romdhane" userId="6fe82dfa42338168" providerId="LiveId" clId="{6C36CA6F-4612-48D5-841E-2B7A9BD41766}" dt="2023-04-30T11:36:08.524" v="52" actId="478"/>
          <ac:spMkLst>
            <pc:docMk/>
            <pc:sldMk cId="3612039235" sldId="267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6:06.413" v="51" actId="478"/>
          <ac:spMkLst>
            <pc:docMk/>
            <pc:sldMk cId="3612039235" sldId="267"/>
            <ac:spMk id="7" creationId="{84F893AB-74D3-015A-CEB5-7851023C5F6F}"/>
          </ac:spMkLst>
        </pc:spChg>
        <pc:spChg chg="ord">
          <ac:chgData name="Walid Ben Romdhane" userId="6fe82dfa42338168" providerId="LiveId" clId="{6C36CA6F-4612-48D5-841E-2B7A9BD41766}" dt="2023-04-30T11:36:28.804" v="56" actId="166"/>
          <ac:spMkLst>
            <pc:docMk/>
            <pc:sldMk cId="3612039235" sldId="267"/>
            <ac:spMk id="10" creationId="{61C95F2B-1602-6CD1-C8A9-31540CC37668}"/>
          </ac:spMkLst>
        </pc:spChg>
        <pc:spChg chg="del">
          <ac:chgData name="Walid Ben Romdhane" userId="6fe82dfa42338168" providerId="LiveId" clId="{6C36CA6F-4612-48D5-841E-2B7A9BD41766}" dt="2023-04-30T11:36:10.482" v="53" actId="478"/>
          <ac:spMkLst>
            <pc:docMk/>
            <pc:sldMk cId="3612039235" sldId="267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6:14.136" v="54" actId="478"/>
          <ac:spMkLst>
            <pc:docMk/>
            <pc:sldMk cId="3612039235" sldId="267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6:18.714" v="55" actId="478"/>
          <ac:spMkLst>
            <pc:docMk/>
            <pc:sldMk cId="3612039235" sldId="267"/>
            <ac:spMk id="56" creationId="{00F0533C-0D7D-18BB-81E7-F2FF6B7D6794}"/>
          </ac:spMkLst>
        </pc:spChg>
        <pc:cxnChg chg="add mod">
          <ac:chgData name="Walid Ben Romdhane" userId="6fe82dfa42338168" providerId="LiveId" clId="{6C36CA6F-4612-48D5-841E-2B7A9BD41766}" dt="2023-04-30T11:41:57.033" v="93" actId="692"/>
          <ac:cxnSpMkLst>
            <pc:docMk/>
            <pc:sldMk cId="3612039235" sldId="267"/>
            <ac:cxnSpMk id="17" creationId="{13AA2F34-BD08-9184-7C9C-FC2849343C00}"/>
          </ac:cxnSpMkLst>
        </pc:cxnChg>
      </pc:sldChg>
      <pc:sldChg chg="addSp delSp modSp mod modAnim">
        <pc:chgData name="Walid Ben Romdhane" userId="6fe82dfa42338168" providerId="LiveId" clId="{6C36CA6F-4612-48D5-841E-2B7A9BD41766}" dt="2023-04-30T11:59:37.885" v="230"/>
        <pc:sldMkLst>
          <pc:docMk/>
          <pc:sldMk cId="1367411931" sldId="268"/>
        </pc:sldMkLst>
        <pc:spChg chg="del">
          <ac:chgData name="Walid Ben Romdhane" userId="6fe82dfa42338168" providerId="LiveId" clId="{6C36CA6F-4612-48D5-841E-2B7A9BD41766}" dt="2023-04-30T11:36:38.823" v="59" actId="478"/>
          <ac:spMkLst>
            <pc:docMk/>
            <pc:sldMk cId="1367411931" sldId="268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6:36.652" v="58" actId="478"/>
          <ac:spMkLst>
            <pc:docMk/>
            <pc:sldMk cId="1367411931" sldId="268"/>
            <ac:spMk id="7" creationId="{84F893AB-74D3-015A-CEB5-7851023C5F6F}"/>
          </ac:spMkLst>
        </pc:spChg>
        <pc:spChg chg="ord">
          <ac:chgData name="Walid Ben Romdhane" userId="6fe82dfa42338168" providerId="LiveId" clId="{6C36CA6F-4612-48D5-841E-2B7A9BD41766}" dt="2023-04-30T11:36:56.312" v="63" actId="166"/>
          <ac:spMkLst>
            <pc:docMk/>
            <pc:sldMk cId="1367411931" sldId="268"/>
            <ac:spMk id="10" creationId="{61C95F2B-1602-6CD1-C8A9-31540CC37668}"/>
          </ac:spMkLst>
        </pc:spChg>
        <pc:spChg chg="add mod">
          <ac:chgData name="Walid Ben Romdhane" userId="6fe82dfa42338168" providerId="LiveId" clId="{6C36CA6F-4612-48D5-841E-2B7A9BD41766}" dt="2023-04-30T11:48:03.747" v="149" actId="1076"/>
          <ac:spMkLst>
            <pc:docMk/>
            <pc:sldMk cId="1367411931" sldId="268"/>
            <ac:spMk id="12" creationId="{19DA1EC3-B496-FEE8-3BAA-EBA894ACE799}"/>
          </ac:spMkLst>
        </pc:spChg>
        <pc:spChg chg="add mod">
          <ac:chgData name="Walid Ben Romdhane" userId="6fe82dfa42338168" providerId="LiveId" clId="{6C36CA6F-4612-48D5-841E-2B7A9BD41766}" dt="2023-04-30T11:48:10.140" v="151" actId="1076"/>
          <ac:spMkLst>
            <pc:docMk/>
            <pc:sldMk cId="1367411931" sldId="268"/>
            <ac:spMk id="13" creationId="{07D928E5-2C55-97CC-C94D-A490BF7C7025}"/>
          </ac:spMkLst>
        </pc:spChg>
        <pc:spChg chg="mod">
          <ac:chgData name="Walid Ben Romdhane" userId="6fe82dfa42338168" providerId="LiveId" clId="{6C36CA6F-4612-48D5-841E-2B7A9BD41766}" dt="2023-04-30T11:48:22.712" v="155" actId="1076"/>
          <ac:spMkLst>
            <pc:docMk/>
            <pc:sldMk cId="1367411931" sldId="268"/>
            <ac:spMk id="16" creationId="{07417E22-09A5-39D8-36D3-D07C164ACB72}"/>
          </ac:spMkLst>
        </pc:spChg>
        <pc:spChg chg="add mod">
          <ac:chgData name="Walid Ben Romdhane" userId="6fe82dfa42338168" providerId="LiveId" clId="{6C36CA6F-4612-48D5-841E-2B7A9BD41766}" dt="2023-04-30T11:48:29.238" v="156" actId="1076"/>
          <ac:spMkLst>
            <pc:docMk/>
            <pc:sldMk cId="1367411931" sldId="268"/>
            <ac:spMk id="17" creationId="{2E048827-7470-33DD-07D2-87F68B5A1855}"/>
          </ac:spMkLst>
        </pc:spChg>
        <pc:spChg chg="add mod">
          <ac:chgData name="Walid Ben Romdhane" userId="6fe82dfa42338168" providerId="LiveId" clId="{6C36CA6F-4612-48D5-841E-2B7A9BD41766}" dt="2023-04-30T11:48:34.883" v="158" actId="1076"/>
          <ac:spMkLst>
            <pc:docMk/>
            <pc:sldMk cId="1367411931" sldId="268"/>
            <ac:spMk id="20" creationId="{14FE7C72-CE72-DF99-2A9A-F99709D50B25}"/>
          </ac:spMkLst>
        </pc:spChg>
        <pc:spChg chg="add mod">
          <ac:chgData name="Walid Ben Romdhane" userId="6fe82dfa42338168" providerId="LiveId" clId="{6C36CA6F-4612-48D5-841E-2B7A9BD41766}" dt="2023-04-30T11:48:32.597" v="157" actId="571"/>
          <ac:spMkLst>
            <pc:docMk/>
            <pc:sldMk cId="1367411931" sldId="268"/>
            <ac:spMk id="21" creationId="{FA718D40-2C4D-6CB7-746F-6EC5E2375BD8}"/>
          </ac:spMkLst>
        </pc:spChg>
        <pc:spChg chg="mod">
          <ac:chgData name="Walid Ben Romdhane" userId="6fe82dfa42338168" providerId="LiveId" clId="{6C36CA6F-4612-48D5-841E-2B7A9BD41766}" dt="2023-04-30T11:47:57.591" v="148" actId="404"/>
          <ac:spMkLst>
            <pc:docMk/>
            <pc:sldMk cId="1367411931" sldId="268"/>
            <ac:spMk id="25" creationId="{DBD17FF4-0566-7395-EC27-6C2E595DC4B7}"/>
          </ac:spMkLst>
        </pc:spChg>
        <pc:spChg chg="mod">
          <ac:chgData name="Walid Ben Romdhane" userId="6fe82dfa42338168" providerId="LiveId" clId="{6C36CA6F-4612-48D5-841E-2B7A9BD41766}" dt="2023-04-30T11:48:06.299" v="150" actId="1076"/>
          <ac:spMkLst>
            <pc:docMk/>
            <pc:sldMk cId="1367411931" sldId="268"/>
            <ac:spMk id="34" creationId="{0B0146AD-EB61-6FFE-840F-FDACF5F5AD9F}"/>
          </ac:spMkLst>
        </pc:spChg>
        <pc:spChg chg="mod">
          <ac:chgData name="Walid Ben Romdhane" userId="6fe82dfa42338168" providerId="LiveId" clId="{6C36CA6F-4612-48D5-841E-2B7A9BD41766}" dt="2023-04-30T11:48:12.496" v="153" actId="1076"/>
          <ac:spMkLst>
            <pc:docMk/>
            <pc:sldMk cId="1367411931" sldId="268"/>
            <ac:spMk id="48" creationId="{48BF7E30-E801-A353-E138-A2BA6F4F90F5}"/>
          </ac:spMkLst>
        </pc:spChg>
        <pc:spChg chg="del">
          <ac:chgData name="Walid Ben Romdhane" userId="6fe82dfa42338168" providerId="LiveId" clId="{6C36CA6F-4612-48D5-841E-2B7A9BD41766}" dt="2023-04-30T11:36:44.015" v="60" actId="478"/>
          <ac:spMkLst>
            <pc:docMk/>
            <pc:sldMk cId="1367411931" sldId="268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6:46.162" v="61" actId="478"/>
          <ac:spMkLst>
            <pc:docMk/>
            <pc:sldMk cId="1367411931" sldId="268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6:48.490" v="62" actId="478"/>
          <ac:spMkLst>
            <pc:docMk/>
            <pc:sldMk cId="1367411931" sldId="268"/>
            <ac:spMk id="56" creationId="{00F0533C-0D7D-18BB-81E7-F2FF6B7D6794}"/>
          </ac:spMkLst>
        </pc:spChg>
        <pc:cxnChg chg="add mod">
          <ac:chgData name="Walid Ben Romdhane" userId="6fe82dfa42338168" providerId="LiveId" clId="{6C36CA6F-4612-48D5-841E-2B7A9BD41766}" dt="2023-04-30T11:59:35.466" v="228"/>
          <ac:cxnSpMkLst>
            <pc:docMk/>
            <pc:sldMk cId="1367411931" sldId="268"/>
            <ac:cxnSpMk id="22" creationId="{5850C99B-4AEF-7B99-7D7F-F27F9288B707}"/>
          </ac:cxnSpMkLst>
        </pc:cxnChg>
      </pc:sldChg>
      <pc:sldChg chg="addSp delSp modSp mod">
        <pc:chgData name="Walid Ben Romdhane" userId="6fe82dfa42338168" providerId="LiveId" clId="{6C36CA6F-4612-48D5-841E-2B7A9BD41766}" dt="2023-04-30T11:59:42.025" v="231"/>
        <pc:sldMkLst>
          <pc:docMk/>
          <pc:sldMk cId="1761749351" sldId="269"/>
        </pc:sldMkLst>
        <pc:spChg chg="del">
          <ac:chgData name="Walid Ben Romdhane" userId="6fe82dfa42338168" providerId="LiveId" clId="{6C36CA6F-4612-48D5-841E-2B7A9BD41766}" dt="2023-04-30T11:37:09.626" v="66" actId="478"/>
          <ac:spMkLst>
            <pc:docMk/>
            <pc:sldMk cId="1761749351" sldId="269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7:05.002" v="65" actId="478"/>
          <ac:spMkLst>
            <pc:docMk/>
            <pc:sldMk cId="1761749351" sldId="269"/>
            <ac:spMk id="7" creationId="{84F893AB-74D3-015A-CEB5-7851023C5F6F}"/>
          </ac:spMkLst>
        </pc:spChg>
        <pc:spChg chg="ord">
          <ac:chgData name="Walid Ben Romdhane" userId="6fe82dfa42338168" providerId="LiveId" clId="{6C36CA6F-4612-48D5-841E-2B7A9BD41766}" dt="2023-04-30T11:37:26.573" v="70" actId="166"/>
          <ac:spMkLst>
            <pc:docMk/>
            <pc:sldMk cId="1761749351" sldId="269"/>
            <ac:spMk id="10" creationId="{61C95F2B-1602-6CD1-C8A9-31540CC37668}"/>
          </ac:spMkLst>
        </pc:spChg>
        <pc:spChg chg="mod">
          <ac:chgData name="Walid Ben Romdhane" userId="6fe82dfa42338168" providerId="LiveId" clId="{6C36CA6F-4612-48D5-841E-2B7A9BD41766}" dt="2023-04-30T11:43:37.304" v="97" actId="20577"/>
          <ac:spMkLst>
            <pc:docMk/>
            <pc:sldMk cId="1761749351" sldId="269"/>
            <ac:spMk id="12" creationId="{AFF5A542-329D-9AEB-2F99-50257B89B618}"/>
          </ac:spMkLst>
        </pc:spChg>
        <pc:spChg chg="del">
          <ac:chgData name="Walid Ben Romdhane" userId="6fe82dfa42338168" providerId="LiveId" clId="{6C36CA6F-4612-48D5-841E-2B7A9BD41766}" dt="2023-04-30T11:37:13.293" v="67" actId="478"/>
          <ac:spMkLst>
            <pc:docMk/>
            <pc:sldMk cId="1761749351" sldId="269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7:16.546" v="68" actId="478"/>
          <ac:spMkLst>
            <pc:docMk/>
            <pc:sldMk cId="1761749351" sldId="269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7:19.595" v="69" actId="478"/>
          <ac:spMkLst>
            <pc:docMk/>
            <pc:sldMk cId="1761749351" sldId="269"/>
            <ac:spMk id="56" creationId="{00F0533C-0D7D-18BB-81E7-F2FF6B7D6794}"/>
          </ac:spMkLst>
        </pc:spChg>
        <pc:cxnChg chg="add mod">
          <ac:chgData name="Walid Ben Romdhane" userId="6fe82dfa42338168" providerId="LiveId" clId="{6C36CA6F-4612-48D5-841E-2B7A9BD41766}" dt="2023-04-30T11:59:42.025" v="231"/>
          <ac:cxnSpMkLst>
            <pc:docMk/>
            <pc:sldMk cId="1761749351" sldId="269"/>
            <ac:cxnSpMk id="13" creationId="{833B4B24-B9A5-3790-DF9F-6012062DE75E}"/>
          </ac:cxnSpMkLst>
        </pc:cxnChg>
      </pc:sldChg>
      <pc:sldChg chg="addSp delSp modSp del mod">
        <pc:chgData name="Walid Ben Romdhane" userId="6fe82dfa42338168" providerId="LiveId" clId="{6C36CA6F-4612-48D5-841E-2B7A9BD41766}" dt="2023-04-30T11:49:14.240" v="159" actId="47"/>
        <pc:sldMkLst>
          <pc:docMk/>
          <pc:sldMk cId="1417429526" sldId="270"/>
        </pc:sldMkLst>
        <pc:spChg chg="del">
          <ac:chgData name="Walid Ben Romdhane" userId="6fe82dfa42338168" providerId="LiveId" clId="{6C36CA6F-4612-48D5-841E-2B7A9BD41766}" dt="2023-04-30T11:37:38.070" v="73" actId="478"/>
          <ac:spMkLst>
            <pc:docMk/>
            <pc:sldMk cId="1417429526" sldId="270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7:34.017" v="72" actId="478"/>
          <ac:spMkLst>
            <pc:docMk/>
            <pc:sldMk cId="1417429526" sldId="270"/>
            <ac:spMk id="7" creationId="{84F893AB-74D3-015A-CEB5-7851023C5F6F}"/>
          </ac:spMkLst>
        </pc:spChg>
        <pc:spChg chg="ord">
          <ac:chgData name="Walid Ben Romdhane" userId="6fe82dfa42338168" providerId="LiveId" clId="{6C36CA6F-4612-48D5-841E-2B7A9BD41766}" dt="2023-04-30T11:37:54.346" v="77" actId="166"/>
          <ac:spMkLst>
            <pc:docMk/>
            <pc:sldMk cId="1417429526" sldId="270"/>
            <ac:spMk id="10" creationId="{61C95F2B-1602-6CD1-C8A9-31540CC37668}"/>
          </ac:spMkLst>
        </pc:spChg>
        <pc:spChg chg="del mod">
          <ac:chgData name="Walid Ben Romdhane" userId="6fe82dfa42338168" providerId="LiveId" clId="{6C36CA6F-4612-48D5-841E-2B7A9BD41766}" dt="2023-04-30T11:44:42.269" v="103" actId="478"/>
          <ac:spMkLst>
            <pc:docMk/>
            <pc:sldMk cId="1417429526" sldId="270"/>
            <ac:spMk id="12" creationId="{AFF5A542-329D-9AEB-2F99-50257B89B618}"/>
          </ac:spMkLst>
        </pc:spChg>
        <pc:spChg chg="add mod">
          <ac:chgData name="Walid Ben Romdhane" userId="6fe82dfa42338168" providerId="LiveId" clId="{6C36CA6F-4612-48D5-841E-2B7A9BD41766}" dt="2023-04-30T11:44:42.545" v="104"/>
          <ac:spMkLst>
            <pc:docMk/>
            <pc:sldMk cId="1417429526" sldId="270"/>
            <ac:spMk id="13" creationId="{C00B8124-3D8F-5649-0D54-7320ED7EDFE1}"/>
          </ac:spMkLst>
        </pc:spChg>
        <pc:spChg chg="mod">
          <ac:chgData name="Walid Ben Romdhane" userId="6fe82dfa42338168" providerId="LiveId" clId="{6C36CA6F-4612-48D5-841E-2B7A9BD41766}" dt="2023-04-30T11:44:07.852" v="99" actId="1076"/>
          <ac:spMkLst>
            <pc:docMk/>
            <pc:sldMk cId="1417429526" sldId="270"/>
            <ac:spMk id="14" creationId="{A15F1684-261F-03FD-2979-259E9E767DE9}"/>
          </ac:spMkLst>
        </pc:spChg>
        <pc:spChg chg="del">
          <ac:chgData name="Walid Ben Romdhane" userId="6fe82dfa42338168" providerId="LiveId" clId="{6C36CA6F-4612-48D5-841E-2B7A9BD41766}" dt="2023-04-30T11:37:41.859" v="74" actId="478"/>
          <ac:spMkLst>
            <pc:docMk/>
            <pc:sldMk cId="1417429526" sldId="270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7:46.718" v="75" actId="478"/>
          <ac:spMkLst>
            <pc:docMk/>
            <pc:sldMk cId="1417429526" sldId="270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7:49.520" v="76" actId="478"/>
          <ac:spMkLst>
            <pc:docMk/>
            <pc:sldMk cId="1417429526" sldId="270"/>
            <ac:spMk id="56" creationId="{00F0533C-0D7D-18BB-81E7-F2FF6B7D6794}"/>
          </ac:spMkLst>
        </pc:spChg>
      </pc:sldChg>
      <pc:sldChg chg="addSp delSp modSp mod">
        <pc:chgData name="Walid Ben Romdhane" userId="6fe82dfa42338168" providerId="LiveId" clId="{6C36CA6F-4612-48D5-841E-2B7A9BD41766}" dt="2023-04-30T11:59:42.921" v="232"/>
        <pc:sldMkLst>
          <pc:docMk/>
          <pc:sldMk cId="788718301" sldId="271"/>
        </pc:sldMkLst>
        <pc:spChg chg="del">
          <ac:chgData name="Walid Ben Romdhane" userId="6fe82dfa42338168" providerId="LiveId" clId="{6C36CA6F-4612-48D5-841E-2B7A9BD41766}" dt="2023-04-30T11:38:04.392" v="80" actId="478"/>
          <ac:spMkLst>
            <pc:docMk/>
            <pc:sldMk cId="788718301" sldId="271"/>
            <ac:spMk id="3" creationId="{88FB4389-44DD-9E22-3737-A7587F33A7D5}"/>
          </ac:spMkLst>
        </pc:spChg>
        <pc:spChg chg="del">
          <ac:chgData name="Walid Ben Romdhane" userId="6fe82dfa42338168" providerId="LiveId" clId="{6C36CA6F-4612-48D5-841E-2B7A9BD41766}" dt="2023-04-30T11:38:00.475" v="79" actId="478"/>
          <ac:spMkLst>
            <pc:docMk/>
            <pc:sldMk cId="788718301" sldId="271"/>
            <ac:spMk id="7" creationId="{84F893AB-74D3-015A-CEB5-7851023C5F6F}"/>
          </ac:spMkLst>
        </pc:spChg>
        <pc:spChg chg="ord">
          <ac:chgData name="Walid Ben Romdhane" userId="6fe82dfa42338168" providerId="LiveId" clId="{6C36CA6F-4612-48D5-841E-2B7A9BD41766}" dt="2023-04-30T11:38:18.829" v="84" actId="166"/>
          <ac:spMkLst>
            <pc:docMk/>
            <pc:sldMk cId="788718301" sldId="271"/>
            <ac:spMk id="10" creationId="{61C95F2B-1602-6CD1-C8A9-31540CC37668}"/>
          </ac:spMkLst>
        </pc:spChg>
        <pc:spChg chg="del">
          <ac:chgData name="Walid Ben Romdhane" userId="6fe82dfa42338168" providerId="LiveId" clId="{6C36CA6F-4612-48D5-841E-2B7A9BD41766}" dt="2023-04-30T11:44:27.742" v="101" actId="478"/>
          <ac:spMkLst>
            <pc:docMk/>
            <pc:sldMk cId="788718301" sldId="271"/>
            <ac:spMk id="12" creationId="{AFF5A542-329D-9AEB-2F99-50257B89B618}"/>
          </ac:spMkLst>
        </pc:spChg>
        <pc:spChg chg="add mod">
          <ac:chgData name="Walid Ben Romdhane" userId="6fe82dfa42338168" providerId="LiveId" clId="{6C36CA6F-4612-48D5-841E-2B7A9BD41766}" dt="2023-04-29T19:55:20.235" v="2"/>
          <ac:spMkLst>
            <pc:docMk/>
            <pc:sldMk cId="788718301" sldId="271"/>
            <ac:spMk id="13" creationId="{52889530-5CED-10A8-C0F9-23AF2A1A8F28}"/>
          </ac:spMkLst>
        </pc:spChg>
        <pc:spChg chg="mod">
          <ac:chgData name="Walid Ben Romdhane" userId="6fe82dfa42338168" providerId="LiveId" clId="{6C36CA6F-4612-48D5-841E-2B7A9BD41766}" dt="2023-04-30T11:44:17.093" v="100" actId="1076"/>
          <ac:spMkLst>
            <pc:docMk/>
            <pc:sldMk cId="788718301" sldId="271"/>
            <ac:spMk id="14" creationId="{A15F1684-261F-03FD-2979-259E9E767DE9}"/>
          </ac:spMkLst>
        </pc:spChg>
        <pc:spChg chg="add mod">
          <ac:chgData name="Walid Ben Romdhane" userId="6fe82dfa42338168" providerId="LiveId" clId="{6C36CA6F-4612-48D5-841E-2B7A9BD41766}" dt="2023-04-30T11:44:44.229" v="105"/>
          <ac:spMkLst>
            <pc:docMk/>
            <pc:sldMk cId="788718301" sldId="271"/>
            <ac:spMk id="16" creationId="{4D56D451-0FF4-5822-5EAD-79B7AA585BE4}"/>
          </ac:spMkLst>
        </pc:spChg>
        <pc:spChg chg="del">
          <ac:chgData name="Walid Ben Romdhane" userId="6fe82dfa42338168" providerId="LiveId" clId="{6C36CA6F-4612-48D5-841E-2B7A9BD41766}" dt="2023-04-29T19:55:23.333" v="3" actId="478"/>
          <ac:spMkLst>
            <pc:docMk/>
            <pc:sldMk cId="788718301" sldId="271"/>
            <ac:spMk id="24" creationId="{9EB7476D-34E8-F789-2605-A5612DF98DD8}"/>
          </ac:spMkLst>
        </pc:spChg>
        <pc:spChg chg="mod ord">
          <ac:chgData name="Walid Ben Romdhane" userId="6fe82dfa42338168" providerId="LiveId" clId="{6C36CA6F-4612-48D5-841E-2B7A9BD41766}" dt="2023-04-30T11:44:17.093" v="100" actId="1076"/>
          <ac:spMkLst>
            <pc:docMk/>
            <pc:sldMk cId="788718301" sldId="271"/>
            <ac:spMk id="40" creationId="{AF28DB26-D6F0-79AC-2683-6E93A5697E83}"/>
          </ac:spMkLst>
        </pc:spChg>
        <pc:spChg chg="del">
          <ac:chgData name="Walid Ben Romdhane" userId="6fe82dfa42338168" providerId="LiveId" clId="{6C36CA6F-4612-48D5-841E-2B7A9BD41766}" dt="2023-04-30T11:38:07.571" v="81" actId="478"/>
          <ac:spMkLst>
            <pc:docMk/>
            <pc:sldMk cId="788718301" sldId="271"/>
            <ac:spMk id="50" creationId="{1EFADE00-130E-0F26-BA83-9BD62E49A5D9}"/>
          </ac:spMkLst>
        </pc:spChg>
        <pc:spChg chg="del">
          <ac:chgData name="Walid Ben Romdhane" userId="6fe82dfa42338168" providerId="LiveId" clId="{6C36CA6F-4612-48D5-841E-2B7A9BD41766}" dt="2023-04-30T11:38:11.450" v="82" actId="478"/>
          <ac:spMkLst>
            <pc:docMk/>
            <pc:sldMk cId="788718301" sldId="271"/>
            <ac:spMk id="53" creationId="{7FD967D9-131F-E6CE-A20D-FD31078F1084}"/>
          </ac:spMkLst>
        </pc:spChg>
        <pc:spChg chg="del">
          <ac:chgData name="Walid Ben Romdhane" userId="6fe82dfa42338168" providerId="LiveId" clId="{6C36CA6F-4612-48D5-841E-2B7A9BD41766}" dt="2023-04-30T11:38:14.801" v="83" actId="478"/>
          <ac:spMkLst>
            <pc:docMk/>
            <pc:sldMk cId="788718301" sldId="271"/>
            <ac:spMk id="56" creationId="{00F0533C-0D7D-18BB-81E7-F2FF6B7D6794}"/>
          </ac:spMkLst>
        </pc:spChg>
        <pc:cxnChg chg="add mod">
          <ac:chgData name="Walid Ben Romdhane" userId="6fe82dfa42338168" providerId="LiveId" clId="{6C36CA6F-4612-48D5-841E-2B7A9BD41766}" dt="2023-04-30T11:59:42.921" v="232"/>
          <ac:cxnSpMkLst>
            <pc:docMk/>
            <pc:sldMk cId="788718301" sldId="271"/>
            <ac:cxnSpMk id="17" creationId="{9B997371-CD59-A904-C5DB-EA2155966675}"/>
          </ac:cxnSpMkLst>
        </pc:cxnChg>
      </pc:sldChg>
      <pc:sldChg chg="add del">
        <pc:chgData name="Walid Ben Romdhane" userId="6fe82dfa42338168" providerId="LiveId" clId="{6C36CA6F-4612-48D5-841E-2B7A9BD41766}" dt="2023-04-29T19:55:15.311" v="1" actId="2890"/>
        <pc:sldMkLst>
          <pc:docMk/>
          <pc:sldMk cId="1520584959" sldId="272"/>
        </pc:sldMkLst>
      </pc:sldChg>
      <pc:sldChg chg="addSp delSp modSp add mod">
        <pc:chgData name="Walid Ben Romdhane" userId="6fe82dfa42338168" providerId="LiveId" clId="{6C36CA6F-4612-48D5-841E-2B7A9BD41766}" dt="2023-04-30T11:50:13.045" v="172" actId="1076"/>
        <pc:sldMkLst>
          <pc:docMk/>
          <pc:sldMk cId="2115778074" sldId="272"/>
        </pc:sldMkLst>
        <pc:spChg chg="add mod">
          <ac:chgData name="Walid Ben Romdhane" userId="6fe82dfa42338168" providerId="LiveId" clId="{6C36CA6F-4612-48D5-841E-2B7A9BD41766}" dt="2023-04-30T11:50:13.045" v="172" actId="1076"/>
          <ac:spMkLst>
            <pc:docMk/>
            <pc:sldMk cId="2115778074" sldId="272"/>
            <ac:spMk id="3" creationId="{4E62FAE9-1BB9-D147-F7BE-157F003BB4D5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0" creationId="{61C95F2B-1602-6CD1-C8A9-31540CC37668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1" creationId="{BE3A9735-2698-0176-2407-A773D4B9FCE0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3" creationId="{52889530-5CED-10A8-C0F9-23AF2A1A8F28}"/>
          </ac:spMkLst>
        </pc:spChg>
        <pc:spChg chg="mod">
          <ac:chgData name="Walid Ben Romdhane" userId="6fe82dfa42338168" providerId="LiveId" clId="{6C36CA6F-4612-48D5-841E-2B7A9BD41766}" dt="2023-04-30T11:50:05.229" v="169" actId="1076"/>
          <ac:spMkLst>
            <pc:docMk/>
            <pc:sldMk cId="2115778074" sldId="272"/>
            <ac:spMk id="14" creationId="{A15F1684-261F-03FD-2979-259E9E767DE9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5" creationId="{7E101F7C-F340-DA43-E4CE-F622AF083DD7}"/>
          </ac:spMkLst>
        </pc:spChg>
        <pc:spChg chg="mod">
          <ac:chgData name="Walid Ben Romdhane" userId="6fe82dfa42338168" providerId="LiveId" clId="{6C36CA6F-4612-48D5-841E-2B7A9BD41766}" dt="2023-04-30T11:49:56.012" v="167" actId="1076"/>
          <ac:spMkLst>
            <pc:docMk/>
            <pc:sldMk cId="2115778074" sldId="272"/>
            <ac:spMk id="16" creationId="{4D56D451-0FF4-5822-5EAD-79B7AA585BE4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8" creationId="{FDD1EEE6-01AA-4729-F4D7-B75B5EF87D60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19" creationId="{6C2CBD9D-CE96-7E2B-509D-C25516AA6089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29" creationId="{AE00D259-533F-1E4A-F842-65FE260A8102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38" creationId="{DAA50D47-77BD-EF80-14DE-E64674684E5B}"/>
          </ac:spMkLst>
        </pc:spChg>
        <pc:spChg chg="mod">
          <ac:chgData name="Walid Ben Romdhane" userId="6fe82dfa42338168" providerId="LiveId" clId="{6C36CA6F-4612-48D5-841E-2B7A9BD41766}" dt="2023-04-30T11:50:05.229" v="169" actId="1076"/>
          <ac:spMkLst>
            <pc:docMk/>
            <pc:sldMk cId="2115778074" sldId="272"/>
            <ac:spMk id="40" creationId="{AF28DB26-D6F0-79AC-2683-6E93A5697E83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41" creationId="{9683FD43-CC19-C01C-F0DB-E634573493AB}"/>
          </ac:spMkLst>
        </pc:spChg>
        <pc:spChg chg="del">
          <ac:chgData name="Walid Ben Romdhane" userId="6fe82dfa42338168" providerId="LiveId" clId="{6C36CA6F-4612-48D5-841E-2B7A9BD41766}" dt="2023-04-30T11:49:45.732" v="161" actId="478"/>
          <ac:spMkLst>
            <pc:docMk/>
            <pc:sldMk cId="2115778074" sldId="272"/>
            <ac:spMk id="49" creationId="{43B53E29-BB0D-F3CA-50B0-2221483D9043}"/>
          </ac:spMkLst>
        </pc:spChg>
        <pc:grpChg chg="del">
          <ac:chgData name="Walid Ben Romdhane" userId="6fe82dfa42338168" providerId="LiveId" clId="{6C36CA6F-4612-48D5-841E-2B7A9BD41766}" dt="2023-04-30T11:49:45.732" v="161" actId="478"/>
          <ac:grpSpMkLst>
            <pc:docMk/>
            <pc:sldMk cId="2115778074" sldId="272"/>
            <ac:grpSpMk id="2" creationId="{222EBCE0-7B03-A1A8-8539-8739A23794E6}"/>
          </ac:grpSpMkLst>
        </pc:grpChg>
        <pc:grpChg chg="del">
          <ac:chgData name="Walid Ben Romdhane" userId="6fe82dfa42338168" providerId="LiveId" clId="{6C36CA6F-4612-48D5-841E-2B7A9BD41766}" dt="2023-04-30T11:49:45.732" v="161" actId="478"/>
          <ac:grpSpMkLst>
            <pc:docMk/>
            <pc:sldMk cId="2115778074" sldId="272"/>
            <ac:grpSpMk id="6" creationId="{3E989216-93EF-675F-B1BB-FC2F09C3A58C}"/>
          </ac:grpSpMkLst>
        </pc:grpChg>
        <pc:grpChg chg="del">
          <ac:chgData name="Walid Ben Romdhane" userId="6fe82dfa42338168" providerId="LiveId" clId="{6C36CA6F-4612-48D5-841E-2B7A9BD41766}" dt="2023-04-30T11:49:45.732" v="161" actId="478"/>
          <ac:grpSpMkLst>
            <pc:docMk/>
            <pc:sldMk cId="2115778074" sldId="272"/>
            <ac:grpSpMk id="26" creationId="{EC95470F-04F1-9861-40FA-CAF2611A6F59}"/>
          </ac:grpSpMkLst>
        </pc:grpChg>
        <pc:grpChg chg="del">
          <ac:chgData name="Walid Ben Romdhane" userId="6fe82dfa42338168" providerId="LiveId" clId="{6C36CA6F-4612-48D5-841E-2B7A9BD41766}" dt="2023-04-30T11:49:45.732" v="161" actId="478"/>
          <ac:grpSpMkLst>
            <pc:docMk/>
            <pc:sldMk cId="2115778074" sldId="272"/>
            <ac:grpSpMk id="30" creationId="{1558AC68-08E5-2A99-51FA-447E5ACD83D6}"/>
          </ac:grpSpMkLst>
        </pc:grpChg>
        <pc:grpChg chg="del">
          <ac:chgData name="Walid Ben Romdhane" userId="6fe82dfa42338168" providerId="LiveId" clId="{6C36CA6F-4612-48D5-841E-2B7A9BD41766}" dt="2023-04-30T11:49:45.732" v="161" actId="478"/>
          <ac:grpSpMkLst>
            <pc:docMk/>
            <pc:sldMk cId="2115778074" sldId="272"/>
            <ac:grpSpMk id="39" creationId="{A67D2E47-9397-EAB8-0D1D-5ED1F58B6D28}"/>
          </ac:grpSpMkLst>
        </pc:grpChg>
      </pc:sldChg>
      <pc:sldChg chg="delSp modSp add mod">
        <pc:chgData name="Walid Ben Romdhane" userId="6fe82dfa42338168" providerId="LiveId" clId="{6C36CA6F-4612-48D5-841E-2B7A9BD41766}" dt="2023-04-30T11:50:47.903" v="185" actId="1076"/>
        <pc:sldMkLst>
          <pc:docMk/>
          <pc:sldMk cId="554986893" sldId="273"/>
        </pc:sldMkLst>
        <pc:spChg chg="mod">
          <ac:chgData name="Walid Ben Romdhane" userId="6fe82dfa42338168" providerId="LiveId" clId="{6C36CA6F-4612-48D5-841E-2B7A9BD41766}" dt="2023-04-30T11:50:47.903" v="185" actId="1076"/>
          <ac:spMkLst>
            <pc:docMk/>
            <pc:sldMk cId="554986893" sldId="273"/>
            <ac:spMk id="14" creationId="{A15F1684-261F-03FD-2979-259E9E767DE9}"/>
          </ac:spMkLst>
        </pc:spChg>
        <pc:spChg chg="mod">
          <ac:chgData name="Walid Ben Romdhane" userId="6fe82dfa42338168" providerId="LiveId" clId="{6C36CA6F-4612-48D5-841E-2B7A9BD41766}" dt="2023-04-30T11:50:25.974" v="177" actId="1076"/>
          <ac:spMkLst>
            <pc:docMk/>
            <pc:sldMk cId="554986893" sldId="273"/>
            <ac:spMk id="16" creationId="{4D56D451-0FF4-5822-5EAD-79B7AA585BE4}"/>
          </ac:spMkLst>
        </pc:spChg>
        <pc:spChg chg="del">
          <ac:chgData name="Walid Ben Romdhane" userId="6fe82dfa42338168" providerId="LiveId" clId="{6C36CA6F-4612-48D5-841E-2B7A9BD41766}" dt="2023-04-30T11:50:43.593" v="184" actId="478"/>
          <ac:spMkLst>
            <pc:docMk/>
            <pc:sldMk cId="554986893" sldId="273"/>
            <ac:spMk id="40" creationId="{AF28DB26-D6F0-79AC-2683-6E93A5697E83}"/>
          </ac:spMkLst>
        </pc:spChg>
      </pc:sldChg>
      <pc:sldChg chg="addSp delSp modSp add mod modTransition delAnim modAnim">
        <pc:chgData name="Walid Ben Romdhane" userId="6fe82dfa42338168" providerId="LiveId" clId="{6C36CA6F-4612-48D5-841E-2B7A9BD41766}" dt="2023-04-30T12:08:24.547" v="316" actId="21"/>
        <pc:sldMkLst>
          <pc:docMk/>
          <pc:sldMk cId="1332231992" sldId="274"/>
        </pc:sldMkLst>
        <pc:spChg chg="add del mod">
          <ac:chgData name="Walid Ben Romdhane" userId="6fe82dfa42338168" providerId="LiveId" clId="{6C36CA6F-4612-48D5-841E-2B7A9BD41766}" dt="2023-04-30T12:08:24.547" v="316" actId="21"/>
          <ac:spMkLst>
            <pc:docMk/>
            <pc:sldMk cId="1332231992" sldId="274"/>
            <ac:spMk id="6" creationId="{F9E20B71-0098-B374-8FB8-97677962F83C}"/>
          </ac:spMkLst>
        </pc:spChg>
        <pc:cxnChg chg="add mod">
          <ac:chgData name="Walid Ben Romdhane" userId="6fe82dfa42338168" providerId="LiveId" clId="{6C36CA6F-4612-48D5-841E-2B7A9BD41766}" dt="2023-04-30T11:55:15.069" v="203"/>
          <ac:cxnSpMkLst>
            <pc:docMk/>
            <pc:sldMk cId="1332231992" sldId="274"/>
            <ac:cxnSpMk id="4" creationId="{5100B756-8B5C-97E0-9337-4E63272A7905}"/>
          </ac:cxnSpMkLst>
        </pc:cxnChg>
      </pc:sldChg>
      <pc:sldChg chg="addSp modSp add mod ord">
        <pc:chgData name="Walid Ben Romdhane" userId="6fe82dfa42338168" providerId="LiveId" clId="{6C36CA6F-4612-48D5-841E-2B7A9BD41766}" dt="2023-04-30T11:56:18.771" v="215" actId="14100"/>
        <pc:sldMkLst>
          <pc:docMk/>
          <pc:sldMk cId="581006191" sldId="275"/>
        </pc:sldMkLst>
        <pc:cxnChg chg="add mod">
          <ac:chgData name="Walid Ben Romdhane" userId="6fe82dfa42338168" providerId="LiveId" clId="{6C36CA6F-4612-48D5-841E-2B7A9BD41766}" dt="2023-04-30T11:56:18.771" v="215" actId="14100"/>
          <ac:cxnSpMkLst>
            <pc:docMk/>
            <pc:sldMk cId="581006191" sldId="275"/>
            <ac:cxnSpMk id="4" creationId="{A3EA76ED-6563-C61B-1D6C-042D2685C390}"/>
          </ac:cxnSpMkLst>
        </pc:cxnChg>
      </pc:sldChg>
      <pc:sldChg chg="addSp delSp modSp add mod delAnim modAnim">
        <pc:chgData name="Walid Ben Romdhane" userId="6fe82dfa42338168" providerId="LiveId" clId="{6C36CA6F-4612-48D5-841E-2B7A9BD41766}" dt="2023-04-30T12:11:35.851" v="325" actId="478"/>
        <pc:sldMkLst>
          <pc:docMk/>
          <pc:sldMk cId="852892192" sldId="276"/>
        </pc:sldMkLst>
        <pc:spChg chg="del">
          <ac:chgData name="Walid Ben Romdhane" userId="6fe82dfa42338168" providerId="LiveId" clId="{6C36CA6F-4612-48D5-841E-2B7A9BD41766}" dt="2023-04-30T12:10:19.447" v="322" actId="21"/>
          <ac:spMkLst>
            <pc:docMk/>
            <pc:sldMk cId="852892192" sldId="276"/>
            <ac:spMk id="2" creationId="{DDC5A2C3-7235-476A-5165-E82163566340}"/>
          </ac:spMkLst>
        </pc:spChg>
        <pc:spChg chg="del">
          <ac:chgData name="Walid Ben Romdhane" userId="6fe82dfa42338168" providerId="LiveId" clId="{6C36CA6F-4612-48D5-841E-2B7A9BD41766}" dt="2023-04-30T12:10:19.447" v="322" actId="21"/>
          <ac:spMkLst>
            <pc:docMk/>
            <pc:sldMk cId="852892192" sldId="276"/>
            <ac:spMk id="3" creationId="{35B040C2-ED93-E37B-CEAF-5EDB678D8159}"/>
          </ac:spMkLst>
        </pc:spChg>
        <pc:spChg chg="del">
          <ac:chgData name="Walid Ben Romdhane" userId="6fe82dfa42338168" providerId="LiveId" clId="{6C36CA6F-4612-48D5-841E-2B7A9BD41766}" dt="2023-04-30T12:10:19.447" v="322" actId="21"/>
          <ac:spMkLst>
            <pc:docMk/>
            <pc:sldMk cId="852892192" sldId="276"/>
            <ac:spMk id="4" creationId="{C6D4BC6C-F63A-602F-CE7E-BED52E249589}"/>
          </ac:spMkLst>
        </pc:spChg>
        <pc:spChg chg="del">
          <ac:chgData name="Walid Ben Romdhane" userId="6fe82dfa42338168" providerId="LiveId" clId="{6C36CA6F-4612-48D5-841E-2B7A9BD41766}" dt="2023-04-30T12:10:19.447" v="322" actId="21"/>
          <ac:spMkLst>
            <pc:docMk/>
            <pc:sldMk cId="852892192" sldId="276"/>
            <ac:spMk id="5" creationId="{04A9D211-57BA-935C-64F9-FAC4774BD715}"/>
          </ac:spMkLst>
        </pc:spChg>
        <pc:spChg chg="add mod">
          <ac:chgData name="Walid Ben Romdhane" userId="6fe82dfa42338168" providerId="LiveId" clId="{6C36CA6F-4612-48D5-841E-2B7A9BD41766}" dt="2023-04-30T12:11:12.846" v="324"/>
          <ac:spMkLst>
            <pc:docMk/>
            <pc:sldMk cId="852892192" sldId="276"/>
            <ac:spMk id="16" creationId="{2AC1A07E-6C7F-1B7E-7C17-D7B920C393B5}"/>
          </ac:spMkLst>
        </pc:spChg>
        <pc:spChg chg="add mod">
          <ac:chgData name="Walid Ben Romdhane" userId="6fe82dfa42338168" providerId="LiveId" clId="{6C36CA6F-4612-48D5-841E-2B7A9BD41766}" dt="2023-04-30T12:11:12.846" v="324"/>
          <ac:spMkLst>
            <pc:docMk/>
            <pc:sldMk cId="852892192" sldId="276"/>
            <ac:spMk id="17" creationId="{B0563325-3AC1-9C6B-EBB7-6A62EA1F6B07}"/>
          </ac:spMkLst>
        </pc:spChg>
        <pc:spChg chg="add del mod">
          <ac:chgData name="Walid Ben Romdhane" userId="6fe82dfa42338168" providerId="LiveId" clId="{6C36CA6F-4612-48D5-841E-2B7A9BD41766}" dt="2023-04-30T12:11:35.851" v="325" actId="478"/>
          <ac:spMkLst>
            <pc:docMk/>
            <pc:sldMk cId="852892192" sldId="276"/>
            <ac:spMk id="18" creationId="{B62A7269-0897-2FC7-9D71-1C37594EC750}"/>
          </ac:spMkLst>
        </pc:spChg>
        <pc:spChg chg="add del mod">
          <ac:chgData name="Walid Ben Romdhane" userId="6fe82dfa42338168" providerId="LiveId" clId="{6C36CA6F-4612-48D5-841E-2B7A9BD41766}" dt="2023-04-30T12:11:35.851" v="325" actId="478"/>
          <ac:spMkLst>
            <pc:docMk/>
            <pc:sldMk cId="852892192" sldId="276"/>
            <ac:spMk id="19" creationId="{0345F955-D148-D0A5-FF1A-58D00D417127}"/>
          </ac:spMkLst>
        </pc:spChg>
        <pc:cxnChg chg="add mod">
          <ac:chgData name="Walid Ben Romdhane" userId="6fe82dfa42338168" providerId="LiveId" clId="{6C36CA6F-4612-48D5-841E-2B7A9BD41766}" dt="2023-04-30T11:56:56.662" v="221" actId="14100"/>
          <ac:cxnSpMkLst>
            <pc:docMk/>
            <pc:sldMk cId="852892192" sldId="276"/>
            <ac:cxnSpMk id="12" creationId="{95070D71-940E-AE7A-BEC4-BB280A707DCC}"/>
          </ac:cxnSpMkLst>
        </pc:cxnChg>
        <pc:cxnChg chg="del">
          <ac:chgData name="Walid Ben Romdhane" userId="6fe82dfa42338168" providerId="LiveId" clId="{6C36CA6F-4612-48D5-841E-2B7A9BD41766}" dt="2023-04-30T11:56:52.594" v="219" actId="478"/>
          <ac:cxnSpMkLst>
            <pc:docMk/>
            <pc:sldMk cId="852892192" sldId="276"/>
            <ac:cxnSpMk id="14" creationId="{3A59D9BC-CD88-1FD5-C783-9726AFCC031A}"/>
          </ac:cxnSpMkLst>
        </pc:cxnChg>
      </pc:sldChg>
      <pc:sldChg chg="modSp add mod">
        <pc:chgData name="Walid Ben Romdhane" userId="6fe82dfa42338168" providerId="LiveId" clId="{6C36CA6F-4612-48D5-841E-2B7A9BD41766}" dt="2023-04-30T11:57:17.049" v="224" actId="1076"/>
        <pc:sldMkLst>
          <pc:docMk/>
          <pc:sldMk cId="2195705173" sldId="277"/>
        </pc:sldMkLst>
        <pc:cxnChg chg="mod">
          <ac:chgData name="Walid Ben Romdhane" userId="6fe82dfa42338168" providerId="LiveId" clId="{6C36CA6F-4612-48D5-841E-2B7A9BD41766}" dt="2023-04-30T11:57:17.049" v="224" actId="1076"/>
          <ac:cxnSpMkLst>
            <pc:docMk/>
            <pc:sldMk cId="2195705173" sldId="277"/>
            <ac:cxnSpMk id="4" creationId="{A3EA76ED-6563-C61B-1D6C-042D2685C390}"/>
          </ac:cxnSpMkLst>
        </pc:cxnChg>
      </pc:sldChg>
      <pc:sldChg chg="add modAnim">
        <pc:chgData name="Walid Ben Romdhane" userId="6fe82dfa42338168" providerId="LiveId" clId="{6C36CA6F-4612-48D5-841E-2B7A9BD41766}" dt="2023-04-30T12:12:51.626" v="335"/>
        <pc:sldMkLst>
          <pc:docMk/>
          <pc:sldMk cId="1559015472" sldId="278"/>
        </pc:sldMkLst>
      </pc:sldChg>
      <pc:sldChg chg="delSp add mod">
        <pc:chgData name="Walid Ben Romdhane" userId="6fe82dfa42338168" providerId="LiveId" clId="{6C36CA6F-4612-48D5-841E-2B7A9BD41766}" dt="2023-04-30T12:15:10.345" v="341" actId="478"/>
        <pc:sldMkLst>
          <pc:docMk/>
          <pc:sldMk cId="2493209660" sldId="279"/>
        </pc:sldMkLst>
        <pc:grpChg chg="del">
          <ac:chgData name="Walid Ben Romdhane" userId="6fe82dfa42338168" providerId="LiveId" clId="{6C36CA6F-4612-48D5-841E-2B7A9BD41766}" dt="2023-04-30T12:13:23.490" v="337" actId="478"/>
          <ac:grpSpMkLst>
            <pc:docMk/>
            <pc:sldMk cId="2493209660" sldId="279"/>
            <ac:grpSpMk id="42" creationId="{40913FF6-EE26-4EE4-CC4A-72B473A7AAFC}"/>
          </ac:grpSpMkLst>
        </pc:grpChg>
        <pc:cxnChg chg="del">
          <ac:chgData name="Walid Ben Romdhane" userId="6fe82dfa42338168" providerId="LiveId" clId="{6C36CA6F-4612-48D5-841E-2B7A9BD41766}" dt="2023-04-30T12:15:10.345" v="341" actId="478"/>
          <ac:cxnSpMkLst>
            <pc:docMk/>
            <pc:sldMk cId="2493209660" sldId="279"/>
            <ac:cxnSpMk id="14" creationId="{3A59D9BC-CD88-1FD5-C783-9726AFCC031A}"/>
          </ac:cxnSpMkLst>
        </pc:cxnChg>
      </pc:sldChg>
      <pc:sldChg chg="delSp add mod delAnim">
        <pc:chgData name="Walid Ben Romdhane" userId="6fe82dfa42338168" providerId="LiveId" clId="{6C36CA6F-4612-48D5-841E-2B7A9BD41766}" dt="2023-04-30T12:15:17.513" v="342" actId="478"/>
        <pc:sldMkLst>
          <pc:docMk/>
          <pc:sldMk cId="3729345214" sldId="280"/>
        </pc:sldMkLst>
        <pc:spChg chg="del">
          <ac:chgData name="Walid Ben Romdhane" userId="6fe82dfa42338168" providerId="LiveId" clId="{6C36CA6F-4612-48D5-841E-2B7A9BD41766}" dt="2023-04-30T12:14:25.131" v="340" actId="478"/>
          <ac:spMkLst>
            <pc:docMk/>
            <pc:sldMk cId="3729345214" sldId="280"/>
            <ac:spMk id="16" creationId="{2AC1A07E-6C7F-1B7E-7C17-D7B920C393B5}"/>
          </ac:spMkLst>
        </pc:spChg>
        <pc:spChg chg="del">
          <ac:chgData name="Walid Ben Romdhane" userId="6fe82dfa42338168" providerId="LiveId" clId="{6C36CA6F-4612-48D5-841E-2B7A9BD41766}" dt="2023-04-30T12:14:25.131" v="340" actId="478"/>
          <ac:spMkLst>
            <pc:docMk/>
            <pc:sldMk cId="3729345214" sldId="280"/>
            <ac:spMk id="17" creationId="{B0563325-3AC1-9C6B-EBB7-6A62EA1F6B07}"/>
          </ac:spMkLst>
        </pc:spChg>
        <pc:grpChg chg="del">
          <ac:chgData name="Walid Ben Romdhane" userId="6fe82dfa42338168" providerId="LiveId" clId="{6C36CA6F-4612-48D5-841E-2B7A9BD41766}" dt="2023-04-30T12:14:21.844" v="339" actId="478"/>
          <ac:grpSpMkLst>
            <pc:docMk/>
            <pc:sldMk cId="3729345214" sldId="280"/>
            <ac:grpSpMk id="42" creationId="{40913FF6-EE26-4EE4-CC4A-72B473A7AAFC}"/>
          </ac:grpSpMkLst>
        </pc:grpChg>
        <pc:cxnChg chg="del">
          <ac:chgData name="Walid Ben Romdhane" userId="6fe82dfa42338168" providerId="LiveId" clId="{6C36CA6F-4612-48D5-841E-2B7A9BD41766}" dt="2023-04-30T12:15:17.513" v="342" actId="478"/>
          <ac:cxnSpMkLst>
            <pc:docMk/>
            <pc:sldMk cId="3729345214" sldId="280"/>
            <ac:cxnSpMk id="12" creationId="{95070D71-940E-AE7A-BEC4-BB280A707D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E34F-9684-9FA0-F063-86EA58823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3377D-FBFF-1255-0242-0C4B71E4E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4A86-4333-E03A-B9F5-AC0753B4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7D357-7814-4C39-255A-66828A0E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ACE7-4E7C-AEE1-6A1E-9E9881B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BCA-BFD9-EC6C-9180-504882A6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5BFB-27DC-AC15-D9F1-1B174825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FF24-8927-3EE6-B1FD-06D4452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24F9-95AC-4EDA-2394-F0F24D3E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8860-05AE-E777-C1D5-37F9D0E9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58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8B469-5A3D-9FE1-FA97-5DAAE9AB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3B674-B251-8BF2-1468-F58FEE0E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2C89-A3E6-31DA-D803-DF7EF124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3CEB-6764-88CB-AB2B-671C71A0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F207-85C2-BFCB-1F24-B7F2D3F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224-3AFA-56DC-54AA-FCF3FE07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E52-3CD7-9F86-5DD3-7C2A7B64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8A712-4666-0ED8-BA9C-CE4CDB1F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51B98-F513-8ED3-F0F8-5BD173D6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5184-A682-7AED-7E2F-05F929C6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53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C866-CCBE-035A-A838-CC37DA83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09A9-97BB-96B7-B979-1724A013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82E8-0BCA-505A-3ADE-E68FF78A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DE6F-632D-F8BE-3814-E6008224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BC-87DA-7AB2-F210-CD514E7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8244-DBD0-AFD9-677C-2B5D9051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2445-0FDC-D328-7AC9-375EE39A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9D1F6-6DF5-0A16-07AF-56003007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E2642-FFCE-B49D-1CE4-F27FE4EF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29561-7533-ADEF-DFF3-74485C04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CAFB-39ED-E446-8EE0-CBC882FB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60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046B-1D18-DB6F-1147-45CCB8A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D79F-69D3-0B0D-E731-DBCD1CB5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D022-B25B-2E28-4D9C-5D8FDCE6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8E946-C777-F9AE-D8E7-6E2228BB2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4CB50-5144-59E8-B1A6-3CA906ADE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CBA7B-6356-F8B5-929F-3A2439A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8121B-D6B1-FDF5-9DF8-309D2F8E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3C07A-5B91-AACE-1A49-90F229CC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6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90F-A46D-E138-27B2-F141F5D3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CC423-3378-ADE0-A3A6-8C2CE270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31A69-B8B9-8320-CC43-217D65D2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F95BB-73A2-1A47-9574-CCF7697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6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DE784-0FA9-87D0-737C-F07BFAEA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1E18B-E6DE-E8E5-BFC1-941F3438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E3718-65FB-EFE5-364F-CFC2077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7E31-D85E-5E99-9A1B-348AB101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4504-6E3B-D974-BC7F-EE9A5BB4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4EA5B-6380-E54B-490B-A42B9E809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A1F1-40D8-5D55-FB8B-5546249B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0E2FB-8E40-5D05-EAE8-6F357151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281A-1D05-C79D-16EB-C7CB5EED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5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36FC-0BD6-B01F-ED08-4BDE7E65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518D8-5C27-5D97-1133-3A0B755E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FE61C-0E57-888A-9213-3A67AC57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B0AA-5E07-7F3C-C411-30D4170F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44A96-2A54-65A9-CD9F-FF620AD6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16D99-835F-D1EF-E83A-94EFA20A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74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ECB51-1B23-06E7-934D-3029B542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520A2-AF44-B9A5-043A-6F31E5AB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1F5C-4771-350A-A72C-0E054089E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E2BA-063D-4103-BE1C-DA10BDCA9682}" type="datetimeFigureOut">
              <a:rPr lang="fr-FR" smtClean="0"/>
              <a:t>30/04/2023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BB2D-E353-9270-03E7-309C1C534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0E70-A01C-A836-C5B0-5E7F411C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D1DF-199B-4A8E-9B7C-45628BCBEC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67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51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30.png"/><Relationship Id="rId7" Type="http://schemas.openxmlformats.org/officeDocument/2006/relationships/image" Target="../media/image30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60.png"/><Relationship Id="rId7" Type="http://schemas.openxmlformats.org/officeDocument/2006/relationships/image" Target="../media/image5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310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9.png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AD96D1-9110-FD7E-86C9-0D97E555681C}"/>
              </a:ext>
            </a:extLst>
          </p:cNvPr>
          <p:cNvSpPr/>
          <p:nvPr/>
        </p:nvSpPr>
        <p:spPr>
          <a:xfrm>
            <a:off x="2375423" y="4612640"/>
            <a:ext cx="1525959" cy="1525960"/>
          </a:xfrm>
          <a:custGeom>
            <a:avLst/>
            <a:gdLst>
              <a:gd name="connsiteX0" fmla="*/ -5 w 2273772"/>
              <a:gd name="connsiteY0" fmla="*/ 2274134 h 2273774"/>
              <a:gd name="connsiteX1" fmla="*/ 2273768 w 2273772"/>
              <a:gd name="connsiteY1" fmla="*/ 2274134 h 2273774"/>
              <a:gd name="connsiteX2" fmla="*/ 2273768 w 2273772"/>
              <a:gd name="connsiteY2" fmla="*/ 359 h 2273774"/>
              <a:gd name="connsiteX3" fmla="*/ -5 w 2273772"/>
              <a:gd name="connsiteY3" fmla="*/ 359 h 2273774"/>
              <a:gd name="connsiteX4" fmla="*/ -5 w 2273772"/>
              <a:gd name="connsiteY4" fmla="*/ 2274134 h 227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772" h="2273774">
                <a:moveTo>
                  <a:pt x="-5" y="2274134"/>
                </a:moveTo>
                <a:lnTo>
                  <a:pt x="2273768" y="2274134"/>
                </a:lnTo>
                <a:lnTo>
                  <a:pt x="2273768" y="359"/>
                </a:lnTo>
                <a:lnTo>
                  <a:pt x="-5" y="359"/>
                </a:lnTo>
                <a:lnTo>
                  <a:pt x="-5" y="2274134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2326DAD-D77F-6CA7-EDC2-F08E2619FD0B}"/>
              </a:ext>
            </a:extLst>
          </p:cNvPr>
          <p:cNvSpPr/>
          <p:nvPr/>
        </p:nvSpPr>
        <p:spPr>
          <a:xfrm>
            <a:off x="2373592" y="3838502"/>
            <a:ext cx="1525959" cy="2296142"/>
          </a:xfrm>
          <a:custGeom>
            <a:avLst/>
            <a:gdLst>
              <a:gd name="connsiteX0" fmla="*/ -5 w 2273772"/>
              <a:gd name="connsiteY0" fmla="*/ 2274134 h 2273774"/>
              <a:gd name="connsiteX1" fmla="*/ 2273768 w 2273772"/>
              <a:gd name="connsiteY1" fmla="*/ 2274134 h 2273774"/>
              <a:gd name="connsiteX2" fmla="*/ 2273768 w 2273772"/>
              <a:gd name="connsiteY2" fmla="*/ 359 h 2273774"/>
              <a:gd name="connsiteX3" fmla="*/ -5 w 2273772"/>
              <a:gd name="connsiteY3" fmla="*/ 359 h 2273774"/>
              <a:gd name="connsiteX4" fmla="*/ -5 w 2273772"/>
              <a:gd name="connsiteY4" fmla="*/ 2274134 h 2273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772" h="2273774">
                <a:moveTo>
                  <a:pt x="-5" y="2274134"/>
                </a:moveTo>
                <a:lnTo>
                  <a:pt x="2273768" y="2274134"/>
                </a:lnTo>
                <a:lnTo>
                  <a:pt x="2273768" y="359"/>
                </a:lnTo>
                <a:lnTo>
                  <a:pt x="-5" y="359"/>
                </a:lnTo>
                <a:lnTo>
                  <a:pt x="-5" y="2274134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C3E8ACEF-5DB1-6DB4-B5DA-DA70194E6668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DDEDDD-A076-F15D-9549-0CFE64790019}"/>
                  </a:ext>
                </a:extLst>
              </p:cNvPr>
              <p:cNvSpPr txBox="1"/>
              <p:nvPr/>
            </p:nvSpPr>
            <p:spPr>
              <a:xfrm>
                <a:off x="1843019" y="1876028"/>
                <a:ext cx="5292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𝑎𝑝𝑝𝑙𝑦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𝑑𝑖𝑙𝑎𝑡𝑎𝑡𝑖𝑜𝑛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𝑐𝑒𝑛𝑡𝑒𝑟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DDEDDD-A076-F15D-9549-0CFE64790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019" y="1876028"/>
                <a:ext cx="529253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1AE09E7-CC56-8DA7-C983-33D2C453A794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DCBA6-B3D5-1D51-2DD0-675D43AB71CD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3590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8" grpId="0"/>
      <p:bldP spid="21" grpId="0" animBg="1"/>
      <p:bldP spid="32" grpId="0" animBg="1"/>
      <p:bldP spid="35" grpId="0" animBg="1"/>
      <p:bldP spid="36" grpId="0" animBg="1"/>
      <p:bldP spid="46" grpId="0"/>
      <p:bldP spid="47" grpId="0" animBg="1"/>
      <p:bldP spid="9" grpId="0"/>
      <p:bldP spid="10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2676815"/>
            <a:ext cx="2299415" cy="3461785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D5DDBD-B307-D262-2EF0-4BDBA676DD65}"/>
              </a:ext>
            </a:extLst>
          </p:cNvPr>
          <p:cNvGrpSpPr/>
          <p:nvPr/>
        </p:nvGrpSpPr>
        <p:grpSpPr>
          <a:xfrm>
            <a:off x="2367143" y="2676815"/>
            <a:ext cx="2299415" cy="3461785"/>
            <a:chOff x="2952712" y="3208582"/>
            <a:chExt cx="1527790" cy="23000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7A691D-6CB6-41F6-35E0-0316D9E73F47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348922-A72E-EFCC-FDAE-C642DC43B38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C6F75-6C0C-35E6-0AD9-485C805D779B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C6F75-6C0C-35E6-0AD9-485C805D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A4A4AF54-965A-C9DD-E0F6-C473A5285FE3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DF982C-A1A7-AF7F-063E-78F71E70939F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08FE3-F1E7-A872-05A9-0C503824E0EE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F4B6-BAA2-0454-D3F7-6A095518D38A}"/>
              </a:ext>
            </a:extLst>
          </p:cNvPr>
          <p:cNvCxnSpPr>
            <a:cxnSpLocks/>
          </p:cNvCxnSpPr>
          <p:nvPr/>
        </p:nvCxnSpPr>
        <p:spPr>
          <a:xfrm>
            <a:off x="2953608" y="2676815"/>
            <a:ext cx="0" cy="1147062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7D970A-8A6F-215F-60C2-00CD76C61EE9}"/>
                  </a:ext>
                </a:extLst>
              </p:cNvPr>
              <p:cNvSpPr txBox="1"/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7D970A-8A6F-215F-60C2-00CD76C6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4E44AB5C-C9FB-A3EC-D9C1-B97E94ADCF49}"/>
              </a:ext>
            </a:extLst>
          </p:cNvPr>
          <p:cNvSpPr/>
          <p:nvPr/>
        </p:nvSpPr>
        <p:spPr>
          <a:xfrm>
            <a:off x="4833173" y="2676815"/>
            <a:ext cx="215430" cy="34632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20219D-5C74-743F-8B27-1C8777FCB68B}"/>
                  </a:ext>
                </a:extLst>
              </p:cNvPr>
              <p:cNvSpPr txBox="1"/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20219D-5C74-743F-8B27-1C8777FC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99F9E0B2-80E0-C413-B516-FDDB5F404BB9}"/>
              </a:ext>
            </a:extLst>
          </p:cNvPr>
          <p:cNvSpPr/>
          <p:nvPr/>
        </p:nvSpPr>
        <p:spPr>
          <a:xfrm rot="10800000">
            <a:off x="2060531" y="2676815"/>
            <a:ext cx="215430" cy="114706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015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2676815"/>
            <a:ext cx="2299415" cy="3461785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C5A2C3-7235-476A-5165-E82163566340}"/>
                  </a:ext>
                </a:extLst>
              </p:cNvPr>
              <p:cNvSpPr txBox="1"/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C5A2C3-7235-476A-5165-E8216356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35B040C2-ED93-E37B-CEAF-5EDB678D8159}"/>
              </a:ext>
            </a:extLst>
          </p:cNvPr>
          <p:cNvSpPr/>
          <p:nvPr/>
        </p:nvSpPr>
        <p:spPr>
          <a:xfrm>
            <a:off x="4833173" y="2676815"/>
            <a:ext cx="215430" cy="34632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D4BC6C-F63A-602F-CE7E-BED52E249589}"/>
                  </a:ext>
                </a:extLst>
              </p:cNvPr>
              <p:cNvSpPr txBox="1"/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D4BC6C-F63A-602F-CE7E-BED52E249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04A9D211-57BA-935C-64F9-FAC4774BD715}"/>
              </a:ext>
            </a:extLst>
          </p:cNvPr>
          <p:cNvSpPr/>
          <p:nvPr/>
        </p:nvSpPr>
        <p:spPr>
          <a:xfrm rot="10800000">
            <a:off x="2060531" y="2676815"/>
            <a:ext cx="215430" cy="114706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D5DDBD-B307-D262-2EF0-4BDBA676DD65}"/>
              </a:ext>
            </a:extLst>
          </p:cNvPr>
          <p:cNvGrpSpPr/>
          <p:nvPr/>
        </p:nvGrpSpPr>
        <p:grpSpPr>
          <a:xfrm>
            <a:off x="2367141" y="908313"/>
            <a:ext cx="3474104" cy="5230287"/>
            <a:chOff x="2952712" y="3208582"/>
            <a:chExt cx="1527790" cy="23000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7A691D-6CB6-41F6-35E0-0316D9E73F47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348922-A72E-EFCC-FDAE-C642DC43B38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8EE32-8EEA-E3A4-1472-D56498016A65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8EE32-8EEA-E3A4-1472-D5649801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6BC5B0D-EBAB-6856-7C5D-8A8A44BCC304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BA7C3-8745-666A-D16A-E81DE3420D0E}"/>
                  </a:ext>
                </a:extLst>
              </p:cNvPr>
              <p:cNvSpPr txBox="1"/>
              <p:nvPr/>
            </p:nvSpPr>
            <p:spPr>
              <a:xfrm>
                <a:off x="6344939" y="3254494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BA7C3-8745-666A-D16A-E81DE3420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939" y="3254494"/>
                <a:ext cx="476925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D05C818-C24B-9F2A-5D38-D9BC0584119E}"/>
              </a:ext>
            </a:extLst>
          </p:cNvPr>
          <p:cNvSpPr/>
          <p:nvPr/>
        </p:nvSpPr>
        <p:spPr>
          <a:xfrm>
            <a:off x="5988285" y="899316"/>
            <a:ext cx="205452" cy="522129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BEF5AD-5163-2EDB-644D-A60ABCB794F5}"/>
                  </a:ext>
                </a:extLst>
              </p:cNvPr>
              <p:cNvSpPr txBox="1"/>
              <p:nvPr/>
            </p:nvSpPr>
            <p:spPr>
              <a:xfrm>
                <a:off x="927993" y="1472847"/>
                <a:ext cx="1205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BEF5AD-5163-2EDB-644D-A60ABCB7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93" y="1472847"/>
                <a:ext cx="12052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8C8785FE-6DBA-89FD-3AE6-F6B4582F61CC}"/>
              </a:ext>
            </a:extLst>
          </p:cNvPr>
          <p:cNvSpPr/>
          <p:nvPr/>
        </p:nvSpPr>
        <p:spPr>
          <a:xfrm rot="10800000">
            <a:off x="2067403" y="899315"/>
            <a:ext cx="215430" cy="176743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866D21-D56D-588E-D3BB-F730CF3BD397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7090C8-BDD0-589A-E3AC-AF65CBF22109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8920A6-7F92-AFF5-DB56-67F159C9918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373592" y="4612640"/>
            <a:ext cx="0" cy="145976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D77AFC-37BF-CC74-B0B8-6712BE41BB3B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3899548" y="3838865"/>
            <a:ext cx="3" cy="228174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75ACB6-6E73-11D0-F396-A93551DFB16D}"/>
              </a:ext>
            </a:extLst>
          </p:cNvPr>
          <p:cNvCxnSpPr>
            <a:cxnSpLocks/>
          </p:cNvCxnSpPr>
          <p:nvPr/>
        </p:nvCxnSpPr>
        <p:spPr>
          <a:xfrm flipV="1">
            <a:off x="4701514" y="2676815"/>
            <a:ext cx="0" cy="348292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B99AF3-E05F-F07B-FC9D-EB5C136C396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837075" y="909137"/>
            <a:ext cx="6" cy="5240531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1A8B31-43CF-E213-2E57-34EE39AC6E62}"/>
              </a:ext>
            </a:extLst>
          </p:cNvPr>
          <p:cNvCxnSpPr>
            <a:cxnSpLocks/>
          </p:cNvCxnSpPr>
          <p:nvPr/>
        </p:nvCxnSpPr>
        <p:spPr>
          <a:xfrm flipV="1">
            <a:off x="2373592" y="3823877"/>
            <a:ext cx="0" cy="78876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E6B131-9FB9-A013-5C16-1C25C59C8188}"/>
              </a:ext>
            </a:extLst>
          </p:cNvPr>
          <p:cNvCxnSpPr>
            <a:cxnSpLocks/>
          </p:cNvCxnSpPr>
          <p:nvPr/>
        </p:nvCxnSpPr>
        <p:spPr>
          <a:xfrm flipV="1">
            <a:off x="2373592" y="2676815"/>
            <a:ext cx="0" cy="1140393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366022-DDCD-2D6C-AF15-700E0A28C8DD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2367133" y="909137"/>
            <a:ext cx="6459" cy="1761009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8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89740" y="5150726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40" y="5150726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7146" y="5832890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46" y="5832890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26711" y="4917446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711" y="4917446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4694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8833" y="4928273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58136" y="4928273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5601" y="4929745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30222" y="4470995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25341" y="493599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41" y="4935991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96774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397005" y="4470995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37211" y="4473731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211" y="4473731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8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5601" y="4470995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6295" y="3774854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3567" y="5378455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567" y="5378455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4167" r="-95833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5601" y="5256996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08267" y="4584089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267" y="4584089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100000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1695" y="3771313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30336" y="3918415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36" y="3918415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8052" b="-18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8306" y="3771312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6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95387" y="5148226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387" y="5148226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62793" y="5830390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793" y="5830390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32358" y="4914946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58" y="4914946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2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34480" y="4925773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63783" y="4925773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11248" y="4927245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35869" y="4468495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30988" y="493349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88" y="4933491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96774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402652" y="4468495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42858" y="4471231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58" y="4471231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11248" y="4468495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45084" y="3772354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9214" y="5375955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14" y="5375955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4167" r="-95833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11248" y="5254496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13914" y="4581589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914" y="4581589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100000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7342" y="3768813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35983" y="3915915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983" y="3915915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487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13953" y="3768812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00B11F-DFC5-92C5-092C-79A0DFB4FD56}"/>
              </a:ext>
            </a:extLst>
          </p:cNvPr>
          <p:cNvGrpSpPr/>
          <p:nvPr/>
        </p:nvGrpSpPr>
        <p:grpSpPr>
          <a:xfrm>
            <a:off x="4433292" y="3772354"/>
            <a:ext cx="1367521" cy="2058814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4827849-BD41-D275-81C6-225F3DC93110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76B043C-AB2A-EBEC-312F-0B543EE7EC76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5581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96736" y="5148226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36" y="5148226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64142" y="5830390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142" y="5830390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4167" r="-95833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33707" y="4914946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07" y="4914946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35829" y="4925773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65132" y="4925773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12597" y="4927245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37218" y="4468495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32337" y="493349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37" y="4933491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10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404001" y="4468495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44207" y="4471231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7" y="4471231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12597" y="4468495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33291" y="3772354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90563" y="5375955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63" y="5375955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8696" r="-100000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12597" y="5254496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15263" y="4581589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263" y="4581589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100000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8691" y="3768813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37332" y="3915915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32" y="3915915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805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15302" y="3768812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33292" y="2732086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00462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91712" y="5155308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12" y="5155308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9118" y="583747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18" y="5837472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4167" r="-95833" b="-143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28683" y="4922028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83" y="4922028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30805" y="493285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60108" y="4932855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7573" y="493432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32194" y="447557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27313" y="4940573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313" y="4940573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10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398977" y="4475577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39183" y="4478313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83" y="4478313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95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7573" y="447557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8267" y="377943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5539" y="5383037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539" y="5383037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8696" r="-100000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7573" y="526157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10239" y="458867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39" y="4588671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103333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3667" y="3775895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32308" y="3922997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08" y="3922997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4872" b="-195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10278" y="377589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8268" y="273916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33292" y="2732086"/>
            <a:ext cx="2058495" cy="3099082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6673A7-BF16-E072-428F-2EAC9AF2BA32}"/>
                  </a:ext>
                </a:extLst>
              </p:cNvPr>
              <p:cNvSpPr txBox="1"/>
              <p:nvPr/>
            </p:nvSpPr>
            <p:spPr>
              <a:xfrm>
                <a:off x="6756296" y="406837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6673A7-BF16-E072-428F-2EAC9AF2B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96" y="4068378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ED33179-B34D-0FF9-C3A9-AF974AD481B1}"/>
              </a:ext>
            </a:extLst>
          </p:cNvPr>
          <p:cNvSpPr/>
          <p:nvPr/>
        </p:nvSpPr>
        <p:spPr>
          <a:xfrm>
            <a:off x="6571658" y="2739168"/>
            <a:ext cx="215430" cy="308047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551CD7-9498-8182-11E1-E60220CC2D3A}"/>
                  </a:ext>
                </a:extLst>
              </p:cNvPr>
              <p:cNvSpPr txBox="1"/>
              <p:nvPr/>
            </p:nvSpPr>
            <p:spPr>
              <a:xfrm>
                <a:off x="3667487" y="304814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551CD7-9498-8182-11E1-E60220CC2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87" y="3048140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F2995186-B29A-B49A-6183-D3817C9AB88A}"/>
              </a:ext>
            </a:extLst>
          </p:cNvPr>
          <p:cNvSpPr/>
          <p:nvPr/>
        </p:nvSpPr>
        <p:spPr>
          <a:xfrm rot="10800000">
            <a:off x="4299916" y="273916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14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96736" y="5148226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36" y="5148226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64142" y="5830390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142" y="5830390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4167" r="-95833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33707" y="4914946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07" y="4914946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35829" y="4925773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65132" y="4925773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12597" y="4927245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37218" y="4468495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32337" y="493349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337" y="4933491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100000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404001" y="4468495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44207" y="4471231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7" y="4471231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12597" y="4468495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33291" y="3772354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90563" y="5375955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63" y="5375955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8696" r="-100000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12597" y="5254496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15263" y="4581589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263" y="4581589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100000" b="-178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8691" y="3768813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37332" y="3915915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32" y="3915915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805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15302" y="3768812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33292" y="2732086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38314" y="1142935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F19487-6F0E-8966-386A-C750E78C93AB}"/>
                  </a:ext>
                </a:extLst>
              </p:cNvPr>
              <p:cNvSpPr txBox="1"/>
              <p:nvPr/>
            </p:nvSpPr>
            <p:spPr>
              <a:xfrm>
                <a:off x="6761320" y="406129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F19487-6F0E-8966-386A-C750E78C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320" y="4061296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3CF1A38-FC24-B5C9-48A7-3C7396DC44ED}"/>
              </a:ext>
            </a:extLst>
          </p:cNvPr>
          <p:cNvSpPr/>
          <p:nvPr/>
        </p:nvSpPr>
        <p:spPr>
          <a:xfrm>
            <a:off x="6576682" y="2732086"/>
            <a:ext cx="215430" cy="308047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/>
              <p:nvPr/>
            </p:nvSpPr>
            <p:spPr>
              <a:xfrm>
                <a:off x="3672511" y="304105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511" y="3041058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7855091" y="3017248"/>
                <a:ext cx="71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091" y="3017248"/>
                <a:ext cx="71064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21760" y="1146963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/>
              <p:nvPr/>
            </p:nvSpPr>
            <p:spPr>
              <a:xfrm>
                <a:off x="2770856" y="1490733"/>
                <a:ext cx="1219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856" y="1490733"/>
                <a:ext cx="121937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304940" y="2732086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94723" y="1142935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12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/>
              <p:nvPr/>
            </p:nvSpPr>
            <p:spPr>
              <a:xfrm>
                <a:off x="5088184" y="5139928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60E26-2097-FFCE-3D17-3B9CD2AD2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84" y="5139928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blipFill>
                <a:blip r:embed="rId3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25155" y="4906648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55" y="4906648"/>
                <a:ext cx="304493" cy="145381"/>
              </a:xfrm>
              <a:prstGeom prst="rect">
                <a:avLst/>
              </a:prstGeom>
              <a:blipFill>
                <a:blip r:embed="rId4"/>
                <a:stretch>
                  <a:fillRect r="-132000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7277" y="491747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E31639-2F0A-2C09-4C97-8D82A6287121}"/>
              </a:ext>
            </a:extLst>
          </p:cNvPr>
          <p:cNvSpPr/>
          <p:nvPr/>
        </p:nvSpPr>
        <p:spPr>
          <a:xfrm>
            <a:off x="5056580" y="4917475"/>
            <a:ext cx="84800" cy="903838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4045" y="491894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28666" y="446019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/>
              <p:nvPr/>
            </p:nvSpPr>
            <p:spPr>
              <a:xfrm>
                <a:off x="5423785" y="4925193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F2BDED-F976-0226-65B6-FC999F0F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85" y="4925193"/>
                <a:ext cx="187733" cy="145381"/>
              </a:xfrm>
              <a:prstGeom prst="rect">
                <a:avLst/>
              </a:prstGeom>
              <a:blipFill>
                <a:blip r:embed="rId5"/>
                <a:stretch>
                  <a:fillRect r="-96774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B7348B5-0BBE-7CC2-7D56-4865AAC890A6}"/>
              </a:ext>
            </a:extLst>
          </p:cNvPr>
          <p:cNvSpPr/>
          <p:nvPr/>
        </p:nvSpPr>
        <p:spPr>
          <a:xfrm>
            <a:off x="5395449" y="4460197"/>
            <a:ext cx="84800" cy="136323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35655" y="4462933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5" y="4462933"/>
                <a:ext cx="432181" cy="145381"/>
              </a:xfrm>
              <a:prstGeom prst="rect">
                <a:avLst/>
              </a:prstGeom>
              <a:blipFill>
                <a:blip r:embed="rId6"/>
                <a:stretch>
                  <a:fillRect r="-14366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4045" y="446019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4739" y="376405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blipFill>
                <a:blip r:embed="rId7"/>
                <a:stretch>
                  <a:fillRect l="-4167" r="-95833" b="-143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4045" y="524619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/>
              <p:nvPr/>
            </p:nvSpPr>
            <p:spPr>
              <a:xfrm>
                <a:off x="5906711" y="4573291"/>
                <a:ext cx="1877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0FFEF2-C5AD-E0AE-729B-2CF25F70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11" y="4573291"/>
                <a:ext cx="187733" cy="145381"/>
              </a:xfrm>
              <a:prstGeom prst="rect">
                <a:avLst/>
              </a:prstGeom>
              <a:blipFill>
                <a:blip r:embed="rId8"/>
                <a:stretch>
                  <a:fillRect r="-96774" b="-170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263C4C9A-9CFD-6450-D34F-0FF5F1D28BC2}"/>
              </a:ext>
            </a:extLst>
          </p:cNvPr>
          <p:cNvSpPr/>
          <p:nvPr/>
        </p:nvSpPr>
        <p:spPr>
          <a:xfrm>
            <a:off x="5850139" y="3760515"/>
            <a:ext cx="80873" cy="2055273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28780" y="3907617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80" y="3907617"/>
                <a:ext cx="474433" cy="145381"/>
              </a:xfrm>
              <a:prstGeom prst="rect">
                <a:avLst/>
              </a:prstGeom>
              <a:blipFill>
                <a:blip r:embed="rId9"/>
                <a:stretch>
                  <a:fillRect r="-14487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6750" y="376051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4740" y="272378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29762" y="1134637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F19487-6F0E-8966-386A-C750E78C93AB}"/>
                  </a:ext>
                </a:extLst>
              </p:cNvPr>
              <p:cNvSpPr txBox="1"/>
              <p:nvPr/>
            </p:nvSpPr>
            <p:spPr>
              <a:xfrm>
                <a:off x="6752768" y="405299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F19487-6F0E-8966-386A-C750E78C9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68" y="4052998"/>
                <a:ext cx="4106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3CF1A38-FC24-B5C9-48A7-3C7396DC44ED}"/>
              </a:ext>
            </a:extLst>
          </p:cNvPr>
          <p:cNvSpPr/>
          <p:nvPr/>
        </p:nvSpPr>
        <p:spPr>
          <a:xfrm>
            <a:off x="6568130" y="2723788"/>
            <a:ext cx="215430" cy="308047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/>
              <p:nvPr/>
            </p:nvSpPr>
            <p:spPr>
              <a:xfrm>
                <a:off x="3663959" y="303276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9" y="3032760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13208" y="1138665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/>
              <p:nvPr/>
            </p:nvSpPr>
            <p:spPr>
              <a:xfrm>
                <a:off x="2762304" y="1482435"/>
                <a:ext cx="1219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304" y="1482435"/>
                <a:ext cx="121937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296388" y="272378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86171" y="1134637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3525155" y="4906648"/>
                <a:ext cx="3044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55" y="4906648"/>
                <a:ext cx="304493" cy="145381"/>
              </a:xfrm>
              <a:prstGeom prst="rect">
                <a:avLst/>
              </a:prstGeom>
              <a:blipFill>
                <a:blip r:embed="rId3"/>
                <a:stretch>
                  <a:fillRect r="-132000" b="-16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7277" y="491747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4045" y="491894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28666" y="446019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3235655" y="4462933"/>
                <a:ext cx="432181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55" y="4462933"/>
                <a:ext cx="432181" cy="145381"/>
              </a:xfrm>
              <a:prstGeom prst="rect">
                <a:avLst/>
              </a:prstGeom>
              <a:blipFill>
                <a:blip r:embed="rId4"/>
                <a:stretch>
                  <a:fillRect r="-14366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4045" y="446019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4739" y="376405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blipFill>
                <a:blip r:embed="rId5"/>
                <a:stretch>
                  <a:fillRect l="-4167" r="-95833" b="-143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4045" y="524619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3128780" y="3907617"/>
                <a:ext cx="47443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80" y="3907617"/>
                <a:ext cx="474433" cy="145381"/>
              </a:xfrm>
              <a:prstGeom prst="rect">
                <a:avLst/>
              </a:prstGeom>
              <a:blipFill>
                <a:blip r:embed="rId6"/>
                <a:stretch>
                  <a:fillRect r="-144872" b="-18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6750" y="376051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4740" y="272378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29762" y="1134637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/>
              <p:nvPr/>
            </p:nvSpPr>
            <p:spPr>
              <a:xfrm>
                <a:off x="3663959" y="303276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36029A-55C8-E8ED-1427-A4B73B95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59" y="3032760"/>
                <a:ext cx="3097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13208" y="1138665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/>
              <p:nvPr/>
            </p:nvSpPr>
            <p:spPr>
              <a:xfrm>
                <a:off x="2762304" y="1482435"/>
                <a:ext cx="1219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304" y="1482435"/>
                <a:ext cx="121937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296388" y="272378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86171" y="1134637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A9735-2698-0176-2407-A773D4B9FCE0}"/>
              </a:ext>
            </a:extLst>
          </p:cNvPr>
          <p:cNvSpPr/>
          <p:nvPr/>
        </p:nvSpPr>
        <p:spPr>
          <a:xfrm>
            <a:off x="4440934" y="5212398"/>
            <a:ext cx="3101900" cy="588933"/>
          </a:xfrm>
          <a:prstGeom prst="rect">
            <a:avLst/>
          </a:prstGeom>
          <a:solidFill>
            <a:schemeClr val="accent6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95F2B-1602-6CD1-C8A9-31540CC37668}"/>
              </a:ext>
            </a:extLst>
          </p:cNvPr>
          <p:cNvSpPr/>
          <p:nvPr/>
        </p:nvSpPr>
        <p:spPr>
          <a:xfrm>
            <a:off x="4433486" y="1134637"/>
            <a:ext cx="3101900" cy="407776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AA2F34-BD08-9184-7C9C-FC2849343C00}"/>
              </a:ext>
            </a:extLst>
          </p:cNvPr>
          <p:cNvCxnSpPr>
            <a:stCxn id="10" idx="0"/>
            <a:endCxn id="11" idx="0"/>
          </p:cNvCxnSpPr>
          <p:nvPr/>
        </p:nvCxnSpPr>
        <p:spPr>
          <a:xfrm>
            <a:off x="5984436" y="1134637"/>
            <a:ext cx="7448" cy="4077761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3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7277" y="491747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4045" y="491894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28666" y="446019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4045" y="446019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4739" y="376405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blipFill>
                <a:blip r:embed="rId3"/>
                <a:stretch>
                  <a:fillRect l="-4167" r="-95833" b="-143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4045" y="524619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6750" y="376051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4740" y="272378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29762" y="1134637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13208" y="1138665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296388" y="272378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86171" y="1134637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A9735-2698-0176-2407-A773D4B9FCE0}"/>
              </a:ext>
            </a:extLst>
          </p:cNvPr>
          <p:cNvSpPr/>
          <p:nvPr/>
        </p:nvSpPr>
        <p:spPr>
          <a:xfrm>
            <a:off x="4440934" y="5212398"/>
            <a:ext cx="3101900" cy="588933"/>
          </a:xfrm>
          <a:prstGeom prst="rect">
            <a:avLst/>
          </a:prstGeom>
          <a:solidFill>
            <a:schemeClr val="accent6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/>
              <p:nvPr/>
            </p:nvSpPr>
            <p:spPr>
              <a:xfrm>
                <a:off x="51720" y="3113982"/>
                <a:ext cx="640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D17FF4-0566-7395-EC27-6C2E595D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" y="3113982"/>
                <a:ext cx="640175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/>
              <p:nvPr/>
            </p:nvSpPr>
            <p:spPr>
              <a:xfrm>
                <a:off x="702112" y="3113982"/>
                <a:ext cx="8892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B0146AD-EB61-6FFE-840F-FDACF5F5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12" y="3113982"/>
                <a:ext cx="889281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/>
              <p:nvPr/>
            </p:nvSpPr>
            <p:spPr>
              <a:xfrm>
                <a:off x="1595044" y="3116522"/>
                <a:ext cx="9720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BF7E30-E801-A353-E138-A2BA6F4F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44" y="3116522"/>
                <a:ext cx="972061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/>
              <p:nvPr/>
            </p:nvSpPr>
            <p:spPr>
              <a:xfrm>
                <a:off x="3271070" y="3128465"/>
                <a:ext cx="983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417E22-09A5-39D8-36D3-D07C164A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070" y="3128465"/>
                <a:ext cx="983923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C95F2B-1602-6CD1-C8A9-31540CC37668}"/>
              </a:ext>
            </a:extLst>
          </p:cNvPr>
          <p:cNvSpPr/>
          <p:nvPr/>
        </p:nvSpPr>
        <p:spPr>
          <a:xfrm>
            <a:off x="4433486" y="1134637"/>
            <a:ext cx="3101900" cy="407776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A1EC3-B496-FEE8-3BAA-EBA894ACE799}"/>
                  </a:ext>
                </a:extLst>
              </p:cNvPr>
              <p:cNvSpPr txBox="1"/>
              <p:nvPr/>
            </p:nvSpPr>
            <p:spPr>
              <a:xfrm>
                <a:off x="540614" y="3116901"/>
                <a:ext cx="224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A1EC3-B496-FEE8-3BAA-EBA894ACE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14" y="3116901"/>
                <a:ext cx="224742" cy="307777"/>
              </a:xfrm>
              <a:prstGeom prst="rect">
                <a:avLst/>
              </a:prstGeom>
              <a:blipFill>
                <a:blip r:embed="rId9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D928E5-2C55-97CC-C94D-A490BF7C7025}"/>
                  </a:ext>
                </a:extLst>
              </p:cNvPr>
              <p:cNvSpPr txBox="1"/>
              <p:nvPr/>
            </p:nvSpPr>
            <p:spPr>
              <a:xfrm>
                <a:off x="1425442" y="3128465"/>
                <a:ext cx="224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D928E5-2C55-97CC-C94D-A490BF7C7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442" y="3128465"/>
                <a:ext cx="224742" cy="307777"/>
              </a:xfrm>
              <a:prstGeom prst="rect">
                <a:avLst/>
              </a:prstGeom>
              <a:blipFill>
                <a:blip r:embed="rId9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048827-7470-33DD-07D2-87F68B5A1855}"/>
                  </a:ext>
                </a:extLst>
              </p:cNvPr>
              <p:cNvSpPr txBox="1"/>
              <p:nvPr/>
            </p:nvSpPr>
            <p:spPr>
              <a:xfrm>
                <a:off x="3065876" y="3130578"/>
                <a:ext cx="224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048827-7470-33DD-07D2-87F68B5A1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76" y="3130578"/>
                <a:ext cx="224742" cy="307777"/>
              </a:xfrm>
              <a:prstGeom prst="rect">
                <a:avLst/>
              </a:prstGeom>
              <a:blipFill>
                <a:blip r:embed="rId10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FE7C72-CE72-DF99-2A9A-F99709D50B25}"/>
                  </a:ext>
                </a:extLst>
              </p:cNvPr>
              <p:cNvSpPr txBox="1"/>
              <p:nvPr/>
            </p:nvSpPr>
            <p:spPr>
              <a:xfrm>
                <a:off x="2735824" y="305966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FE7C72-CE72-DF99-2A9A-F99709D50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24" y="3059668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718D40-2C4D-6CB7-746F-6EC5E2375BD8}"/>
                  </a:ext>
                </a:extLst>
              </p:cNvPr>
              <p:cNvSpPr txBox="1"/>
              <p:nvPr/>
            </p:nvSpPr>
            <p:spPr>
              <a:xfrm>
                <a:off x="2528986" y="3130577"/>
                <a:ext cx="224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718D40-2C4D-6CB7-746F-6EC5E237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86" y="3130577"/>
                <a:ext cx="224742" cy="307777"/>
              </a:xfrm>
              <a:prstGeom prst="rect">
                <a:avLst/>
              </a:prstGeom>
              <a:blipFill>
                <a:blip r:embed="rId10"/>
                <a:stretch>
                  <a:fillRect r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50C99B-4AEF-7B99-7D7F-F27F9288B707}"/>
              </a:ext>
            </a:extLst>
          </p:cNvPr>
          <p:cNvCxnSpPr/>
          <p:nvPr/>
        </p:nvCxnSpPr>
        <p:spPr>
          <a:xfrm>
            <a:off x="5984436" y="1134637"/>
            <a:ext cx="7448" cy="4077761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1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3838502"/>
            <a:ext cx="1527790" cy="2300098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C3E8ACEF-5DB1-6DB4-B5DA-DA70194E6668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5F3F19-2182-AB16-4AF3-D170055D2FA8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7038F-01EB-D606-A0AA-E79FE58001B4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0B756-8B5C-97E0-9337-4E63272A7905}"/>
              </a:ext>
            </a:extLst>
          </p:cNvPr>
          <p:cNvCxnSpPr>
            <a:cxnSpLocks/>
          </p:cNvCxnSpPr>
          <p:nvPr/>
        </p:nvCxnSpPr>
        <p:spPr>
          <a:xfrm>
            <a:off x="2820667" y="4612640"/>
            <a:ext cx="0" cy="1525615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3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/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B7476D-34E8-F789-2605-A5612DF9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blipFill>
                <a:blip r:embed="rId2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7277" y="491747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4045" y="491894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28666" y="446019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4045" y="446019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4739" y="376405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011" y="5367657"/>
                <a:ext cx="143993" cy="145381"/>
              </a:xfrm>
              <a:prstGeom prst="rect">
                <a:avLst/>
              </a:prstGeom>
              <a:blipFill>
                <a:blip r:embed="rId3"/>
                <a:stretch>
                  <a:fillRect l="-4167" r="-95833" b="-1434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4045" y="524619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6750" y="376051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4740" y="272378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29762" y="1134637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39" y="3008950"/>
                <a:ext cx="71064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13208" y="1138665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296388" y="272378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86171" y="1134637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A9735-2698-0176-2407-A773D4B9FCE0}"/>
              </a:ext>
            </a:extLst>
          </p:cNvPr>
          <p:cNvSpPr/>
          <p:nvPr/>
        </p:nvSpPr>
        <p:spPr>
          <a:xfrm>
            <a:off x="4440934" y="5212398"/>
            <a:ext cx="3101900" cy="588933"/>
          </a:xfrm>
          <a:prstGeom prst="rect">
            <a:avLst/>
          </a:prstGeom>
          <a:solidFill>
            <a:schemeClr val="accent6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F5A542-329D-9AEB-2F99-50257B89B618}"/>
                  </a:ext>
                </a:extLst>
              </p:cNvPr>
              <p:cNvSpPr txBox="1"/>
              <p:nvPr/>
            </p:nvSpPr>
            <p:spPr>
              <a:xfrm>
                <a:off x="1953264" y="2911756"/>
                <a:ext cx="161832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F5A542-329D-9AEB-2F99-50257B89B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64" y="2911756"/>
                <a:ext cx="1618327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C95F2B-1602-6CD1-C8A9-31540CC37668}"/>
              </a:ext>
            </a:extLst>
          </p:cNvPr>
          <p:cNvSpPr/>
          <p:nvPr/>
        </p:nvSpPr>
        <p:spPr>
          <a:xfrm>
            <a:off x="4433486" y="1134637"/>
            <a:ext cx="3101900" cy="407776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3B4B24-B9A5-3790-DF9F-6012062DE75E}"/>
              </a:ext>
            </a:extLst>
          </p:cNvPr>
          <p:cNvCxnSpPr/>
          <p:nvPr/>
        </p:nvCxnSpPr>
        <p:spPr>
          <a:xfrm>
            <a:off x="5984436" y="1134637"/>
            <a:ext cx="7448" cy="4077761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4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C95470F-04F1-9861-40FA-CAF2611A6F59}"/>
              </a:ext>
            </a:extLst>
          </p:cNvPr>
          <p:cNvGrpSpPr/>
          <p:nvPr/>
        </p:nvGrpSpPr>
        <p:grpSpPr>
          <a:xfrm>
            <a:off x="4427277" y="4917475"/>
            <a:ext cx="601389" cy="905395"/>
            <a:chOff x="2952712" y="3208582"/>
            <a:chExt cx="1527790" cy="23000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8EB1B9-798A-CFFD-6387-A833D519038A}"/>
                </a:ext>
              </a:extLst>
            </p:cNvPr>
            <p:cNvSpPr/>
            <p:nvPr/>
          </p:nvSpPr>
          <p:spPr>
            <a:xfrm>
              <a:off x="2954544" y="3982719"/>
              <a:ext cx="1525958" cy="152596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572C72-AD3A-0EC6-962A-512079DA1E52}"/>
                </a:ext>
              </a:extLst>
            </p:cNvPr>
            <p:cNvSpPr/>
            <p:nvPr/>
          </p:nvSpPr>
          <p:spPr>
            <a:xfrm>
              <a:off x="2952712" y="3208582"/>
              <a:ext cx="1525958" cy="2296143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E00D259-533F-1E4A-F842-65FE260A8102}"/>
              </a:ext>
            </a:extLst>
          </p:cNvPr>
          <p:cNvSpPr/>
          <p:nvPr/>
        </p:nvSpPr>
        <p:spPr>
          <a:xfrm rot="10800000">
            <a:off x="4304045" y="4918947"/>
            <a:ext cx="84800" cy="30325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558AC68-08E5-2A99-51FA-447E5ACD83D6}"/>
              </a:ext>
            </a:extLst>
          </p:cNvPr>
          <p:cNvGrpSpPr/>
          <p:nvPr/>
        </p:nvGrpSpPr>
        <p:grpSpPr>
          <a:xfrm>
            <a:off x="4428666" y="4460197"/>
            <a:ext cx="905126" cy="1362673"/>
            <a:chOff x="2952712" y="3208582"/>
            <a:chExt cx="1527790" cy="230009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41D7903-F1B8-1056-B2E4-DB1E2DC3CF69}"/>
                </a:ext>
              </a:extLst>
            </p:cNvPr>
            <p:cNvSpPr/>
            <p:nvPr/>
          </p:nvSpPr>
          <p:spPr>
            <a:xfrm>
              <a:off x="2954543" y="3982719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8089168-652C-7C5A-2D27-CCADFC48ED0E}"/>
                </a:ext>
              </a:extLst>
            </p:cNvPr>
            <p:cNvSpPr/>
            <p:nvPr/>
          </p:nvSpPr>
          <p:spPr>
            <a:xfrm>
              <a:off x="2952712" y="3208582"/>
              <a:ext cx="1525959" cy="2296141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AA50D47-77BD-EF80-14DE-E64674684E5B}"/>
              </a:ext>
            </a:extLst>
          </p:cNvPr>
          <p:cNvSpPr/>
          <p:nvPr/>
        </p:nvSpPr>
        <p:spPr>
          <a:xfrm rot="10800000">
            <a:off x="4304045" y="4460197"/>
            <a:ext cx="84800" cy="45152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7D2E47-9397-EAB8-0D1D-5ED1F58B6D28}"/>
              </a:ext>
            </a:extLst>
          </p:cNvPr>
          <p:cNvGrpSpPr/>
          <p:nvPr/>
        </p:nvGrpSpPr>
        <p:grpSpPr>
          <a:xfrm>
            <a:off x="4424739" y="3764056"/>
            <a:ext cx="1367521" cy="2058814"/>
            <a:chOff x="2952712" y="3208582"/>
            <a:chExt cx="1527788" cy="230009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2CA957A-A40E-6223-70E1-558275FE72F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F5A275B-7ACA-4CB3-FD66-3BFC8B2413F3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683FD43-CC19-C01C-F0DB-E634573493AB}"/>
              </a:ext>
            </a:extLst>
          </p:cNvPr>
          <p:cNvSpPr/>
          <p:nvPr/>
        </p:nvSpPr>
        <p:spPr>
          <a:xfrm rot="10800000">
            <a:off x="4304045" y="5246198"/>
            <a:ext cx="84800" cy="575115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43B53E29-BB0D-F3CA-50B0-2221483D9043}"/>
              </a:ext>
            </a:extLst>
          </p:cNvPr>
          <p:cNvSpPr/>
          <p:nvPr/>
        </p:nvSpPr>
        <p:spPr>
          <a:xfrm rot="10800000">
            <a:off x="4306750" y="3760514"/>
            <a:ext cx="84800" cy="69572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2EBCE0-7B03-A1A8-8539-8739A23794E6}"/>
              </a:ext>
            </a:extLst>
          </p:cNvPr>
          <p:cNvGrpSpPr/>
          <p:nvPr/>
        </p:nvGrpSpPr>
        <p:grpSpPr>
          <a:xfrm>
            <a:off x="4424740" y="2723788"/>
            <a:ext cx="2058495" cy="3099082"/>
            <a:chOff x="2952712" y="3208582"/>
            <a:chExt cx="1527788" cy="23000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6A8493-666E-EF21-2920-207A5173F751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6B7B2A-74C0-DD84-446D-9C00BB058E9F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989216-93EF-675F-B1BB-FC2F09C3A58C}"/>
              </a:ext>
            </a:extLst>
          </p:cNvPr>
          <p:cNvGrpSpPr/>
          <p:nvPr/>
        </p:nvGrpSpPr>
        <p:grpSpPr>
          <a:xfrm>
            <a:off x="4429762" y="1134637"/>
            <a:ext cx="3109348" cy="4681151"/>
            <a:chOff x="2952712" y="3208582"/>
            <a:chExt cx="1527788" cy="230009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9131D5-F926-9FC8-3748-A560D904CF6F}"/>
                </a:ext>
              </a:extLst>
            </p:cNvPr>
            <p:cNvSpPr/>
            <p:nvPr/>
          </p:nvSpPr>
          <p:spPr>
            <a:xfrm>
              <a:off x="2954542" y="3982720"/>
              <a:ext cx="1525958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10D0E3-D873-7771-DC32-F43EBFF2FBC1}"/>
                </a:ext>
              </a:extLst>
            </p:cNvPr>
            <p:cNvSpPr/>
            <p:nvPr/>
          </p:nvSpPr>
          <p:spPr>
            <a:xfrm>
              <a:off x="2952712" y="3208582"/>
              <a:ext cx="1525958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E101F7C-F340-DA43-E4CE-F622AF083DD7}"/>
              </a:ext>
            </a:extLst>
          </p:cNvPr>
          <p:cNvSpPr/>
          <p:nvPr/>
        </p:nvSpPr>
        <p:spPr>
          <a:xfrm>
            <a:off x="7613208" y="1138665"/>
            <a:ext cx="205452" cy="4665597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DD1EEE6-01AA-4729-F4D7-B75B5EF87D60}"/>
              </a:ext>
            </a:extLst>
          </p:cNvPr>
          <p:cNvSpPr/>
          <p:nvPr/>
        </p:nvSpPr>
        <p:spPr>
          <a:xfrm rot="10800000">
            <a:off x="4296388" y="2723788"/>
            <a:ext cx="84800" cy="1036726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C2CBD9D-CE96-7E2B-509D-C25516AA6089}"/>
              </a:ext>
            </a:extLst>
          </p:cNvPr>
          <p:cNvSpPr/>
          <p:nvPr/>
        </p:nvSpPr>
        <p:spPr>
          <a:xfrm rot="10800000">
            <a:off x="4286171" y="1134637"/>
            <a:ext cx="84800" cy="158915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A9735-2698-0176-2407-A773D4B9FCE0}"/>
              </a:ext>
            </a:extLst>
          </p:cNvPr>
          <p:cNvSpPr/>
          <p:nvPr/>
        </p:nvSpPr>
        <p:spPr>
          <a:xfrm>
            <a:off x="4440934" y="5212398"/>
            <a:ext cx="3101900" cy="588933"/>
          </a:xfrm>
          <a:prstGeom prst="rect">
            <a:avLst/>
          </a:prstGeom>
          <a:solidFill>
            <a:schemeClr val="accent6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8154763" y="3241553"/>
                <a:ext cx="935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63" y="3241553"/>
                <a:ext cx="93506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89530-5CED-10A8-C0F9-23AF2A1A8F28}"/>
                  </a:ext>
                </a:extLst>
              </p:cNvPr>
              <p:cNvSpPr txBox="1"/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89530-5CED-10A8-C0F9-23AF2A1A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0" y="5822092"/>
                <a:ext cx="145482" cy="145381"/>
              </a:xfrm>
              <a:prstGeom prst="rect">
                <a:avLst/>
              </a:prstGeom>
              <a:blipFill>
                <a:blip r:embed="rId4"/>
                <a:stretch>
                  <a:fillRect l="-8333" r="-91667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8994408" y="3283619"/>
                <a:ext cx="143993" cy="145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408" y="3283619"/>
                <a:ext cx="143993" cy="145381"/>
              </a:xfrm>
              <a:prstGeom prst="rect">
                <a:avLst/>
              </a:prstGeom>
              <a:blipFill>
                <a:blip r:embed="rId5"/>
                <a:stretch>
                  <a:fillRect l="-4167" r="-95833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C95F2B-1602-6CD1-C8A9-31540CC37668}"/>
              </a:ext>
            </a:extLst>
          </p:cNvPr>
          <p:cNvSpPr/>
          <p:nvPr/>
        </p:nvSpPr>
        <p:spPr>
          <a:xfrm>
            <a:off x="4433486" y="1134637"/>
            <a:ext cx="3101900" cy="4077761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/>
              <p:nvPr/>
            </p:nvSpPr>
            <p:spPr>
              <a:xfrm>
                <a:off x="1953264" y="2911756"/>
                <a:ext cx="161832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264" y="2911756"/>
                <a:ext cx="1618327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97371-CD59-A904-C5DB-EA2155966675}"/>
              </a:ext>
            </a:extLst>
          </p:cNvPr>
          <p:cNvCxnSpPr/>
          <p:nvPr/>
        </p:nvCxnSpPr>
        <p:spPr>
          <a:xfrm>
            <a:off x="5984436" y="1134637"/>
            <a:ext cx="7448" cy="4077761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1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6588609" y="2970814"/>
                <a:ext cx="15159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2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09" y="2970814"/>
                <a:ext cx="151592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/>
              <p:nvPr/>
            </p:nvSpPr>
            <p:spPr>
              <a:xfrm>
                <a:off x="8002186" y="3016095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28DB26-D6F0-79AC-2683-6E93A569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186" y="3016095"/>
                <a:ext cx="5052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/>
              <p:nvPr/>
            </p:nvSpPr>
            <p:spPr>
              <a:xfrm>
                <a:off x="3091400" y="2544640"/>
                <a:ext cx="2726580" cy="1437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400" y="2544640"/>
                <a:ext cx="2726580" cy="1437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62FAE9-1BB9-D147-F7BE-157F003BB4D5}"/>
                  </a:ext>
                </a:extLst>
              </p:cNvPr>
              <p:cNvSpPr txBox="1"/>
              <p:nvPr/>
            </p:nvSpPr>
            <p:spPr>
              <a:xfrm>
                <a:off x="5893786" y="2958195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62FAE9-1BB9-D147-F7BE-157F003BB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86" y="2958195"/>
                <a:ext cx="5838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78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/>
              <p:nvPr/>
            </p:nvSpPr>
            <p:spPr>
              <a:xfrm>
                <a:off x="6477599" y="2669397"/>
                <a:ext cx="1834733" cy="1162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fr-FR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5F1684-261F-03FD-2979-259E9E76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599" y="2669397"/>
                <a:ext cx="1834733" cy="1162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/>
              <p:nvPr/>
            </p:nvSpPr>
            <p:spPr>
              <a:xfrm>
                <a:off x="4415029" y="2437635"/>
                <a:ext cx="1367747" cy="1437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6D451-0FF4-5822-5EAD-79B7AA58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29" y="2437635"/>
                <a:ext cx="1367747" cy="1437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62FAE9-1BB9-D147-F7BE-157F003BB4D5}"/>
                  </a:ext>
                </a:extLst>
              </p:cNvPr>
              <p:cNvSpPr txBox="1"/>
              <p:nvPr/>
            </p:nvSpPr>
            <p:spPr>
              <a:xfrm>
                <a:off x="5893786" y="2958195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62FAE9-1BB9-D147-F7BE-157F003BB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86" y="2958195"/>
                <a:ext cx="5838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98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2676815"/>
            <a:ext cx="2299415" cy="3461785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42EAF1D-D8F9-DA02-BA66-4B4BFFA1222A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43ABC-6EC0-C3D5-0749-178772670FE1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A04A2-C626-0CCB-5569-ECDCBC711209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9D9BC-CD88-1FD5-C783-9726AFCC031A}"/>
              </a:ext>
            </a:extLst>
          </p:cNvPr>
          <p:cNvCxnSpPr>
            <a:cxnSpLocks/>
          </p:cNvCxnSpPr>
          <p:nvPr/>
        </p:nvCxnSpPr>
        <p:spPr>
          <a:xfrm>
            <a:off x="2820667" y="3838502"/>
            <a:ext cx="0" cy="2299753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7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42EAF1D-D8F9-DA02-BA66-4B4BFFA1222A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43ABC-6EC0-C3D5-0749-178772670FE1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A04A2-C626-0CCB-5569-ECDCBC711209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93209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3838502"/>
            <a:ext cx="1527790" cy="2300098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C3E8ACEF-5DB1-6DB4-B5DA-DA70194E6668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5F3F19-2182-AB16-4AF3-D170055D2FA8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7038F-01EB-D606-A0AA-E79FE58001B4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EA76ED-6563-C61B-1D6C-042D2685C390}"/>
              </a:ext>
            </a:extLst>
          </p:cNvPr>
          <p:cNvCxnSpPr>
            <a:cxnSpLocks/>
          </p:cNvCxnSpPr>
          <p:nvPr/>
        </p:nvCxnSpPr>
        <p:spPr>
          <a:xfrm>
            <a:off x="3589152" y="3838502"/>
            <a:ext cx="0" cy="2326078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06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2676815"/>
            <a:ext cx="2299415" cy="3461785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42EAF1D-D8F9-DA02-BA66-4B4BFFA1222A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43ABC-6EC0-C3D5-0749-178772670FE1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A04A2-C626-0CCB-5569-ECDCBC711209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70D71-940E-AE7A-BEC4-BB280A707DCC}"/>
              </a:ext>
            </a:extLst>
          </p:cNvPr>
          <p:cNvCxnSpPr>
            <a:cxnSpLocks/>
          </p:cNvCxnSpPr>
          <p:nvPr/>
        </p:nvCxnSpPr>
        <p:spPr>
          <a:xfrm>
            <a:off x="3589152" y="2676815"/>
            <a:ext cx="0" cy="3487765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C1A07E-6C7F-1B7E-7C17-D7B920C393B5}"/>
                  </a:ext>
                </a:extLst>
              </p:cNvPr>
              <p:cNvSpPr txBox="1"/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C1A07E-6C7F-1B7E-7C17-D7B920C3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11" y="4220064"/>
                <a:ext cx="47692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B0563325-3AC1-9C6B-EBB7-6A62EA1F6B07}"/>
              </a:ext>
            </a:extLst>
          </p:cNvPr>
          <p:cNvSpPr/>
          <p:nvPr/>
        </p:nvSpPr>
        <p:spPr>
          <a:xfrm>
            <a:off x="4833173" y="2676815"/>
            <a:ext cx="215430" cy="34632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89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D7534-CD95-A18C-BBE0-A927AD38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942EAF1D-D8F9-DA02-BA66-4B4BFFA1222A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43ABC-6EC0-C3D5-0749-178772670FE1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A04A2-C626-0CCB-5569-ECDCBC711209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9345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3838502"/>
            <a:ext cx="1527790" cy="2300098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A9393FA-F03A-389D-662D-EBA830D83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C3E8ACEF-5DB1-6DB4-B5DA-DA70194E6668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5F3F19-2182-AB16-4AF3-D170055D2FA8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7038F-01EB-D606-A0AA-E79FE58001B4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EA76ED-6563-C61B-1D6C-042D2685C390}"/>
              </a:ext>
            </a:extLst>
          </p:cNvPr>
          <p:cNvCxnSpPr>
            <a:cxnSpLocks/>
          </p:cNvCxnSpPr>
          <p:nvPr/>
        </p:nvCxnSpPr>
        <p:spPr>
          <a:xfrm>
            <a:off x="2953608" y="3838502"/>
            <a:ext cx="0" cy="774138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705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/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E075F-648E-09BC-1D29-EC327BCB3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86" y="4803885"/>
                <a:ext cx="369588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/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967FC2-D13A-C50E-808F-318315FC1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08" y="6136622"/>
                <a:ext cx="369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/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CEB991-162D-6BB9-85D9-B42D56B6E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11" y="4042774"/>
                <a:ext cx="77354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6B0BE96-3ACD-A49A-9F75-A85DEB5CEFB4}"/>
              </a:ext>
            </a:extLst>
          </p:cNvPr>
          <p:cNvGrpSpPr/>
          <p:nvPr/>
        </p:nvGrpSpPr>
        <p:grpSpPr>
          <a:xfrm>
            <a:off x="2373592" y="3838502"/>
            <a:ext cx="1527790" cy="2300098"/>
            <a:chOff x="2952712" y="3208582"/>
            <a:chExt cx="1527790" cy="230009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AD96D1-9110-FD7E-86C9-0D97E555681C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326DAD-D77F-6CA7-EDC2-F08E2619FD0B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932448C-98C8-1B04-AFFE-D59FD081B3BE}"/>
              </a:ext>
            </a:extLst>
          </p:cNvPr>
          <p:cNvSpPr/>
          <p:nvPr/>
        </p:nvSpPr>
        <p:spPr>
          <a:xfrm>
            <a:off x="3972298" y="3838502"/>
            <a:ext cx="215430" cy="2296142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371BDB07-F24E-0A34-E2C8-B920CF226700}"/>
              </a:ext>
            </a:extLst>
          </p:cNvPr>
          <p:cNvSpPr/>
          <p:nvPr/>
        </p:nvSpPr>
        <p:spPr>
          <a:xfrm rot="10800000">
            <a:off x="2060531" y="3842240"/>
            <a:ext cx="215430" cy="770400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913FF6-EE26-4EE4-CC4A-72B473A7AAFC}"/>
              </a:ext>
            </a:extLst>
          </p:cNvPr>
          <p:cNvGrpSpPr/>
          <p:nvPr/>
        </p:nvGrpSpPr>
        <p:grpSpPr>
          <a:xfrm>
            <a:off x="2377122" y="2676815"/>
            <a:ext cx="2299415" cy="3461785"/>
            <a:chOff x="2952712" y="3208582"/>
            <a:chExt cx="1527790" cy="23000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DF92C3-C190-8635-A95F-3FF2817A9CC5}"/>
                </a:ext>
              </a:extLst>
            </p:cNvPr>
            <p:cNvSpPr/>
            <p:nvPr/>
          </p:nvSpPr>
          <p:spPr>
            <a:xfrm>
              <a:off x="2954543" y="3982720"/>
              <a:ext cx="1525959" cy="1525960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0C9C50-CEB9-66C6-B6A2-F7E5E503E2DD}"/>
                </a:ext>
              </a:extLst>
            </p:cNvPr>
            <p:cNvSpPr/>
            <p:nvPr/>
          </p:nvSpPr>
          <p:spPr>
            <a:xfrm>
              <a:off x="2952712" y="3208582"/>
              <a:ext cx="1525959" cy="2296142"/>
            </a:xfrm>
            <a:custGeom>
              <a:avLst/>
              <a:gdLst>
                <a:gd name="connsiteX0" fmla="*/ -5 w 2273772"/>
                <a:gd name="connsiteY0" fmla="*/ 2274134 h 2273774"/>
                <a:gd name="connsiteX1" fmla="*/ 2273768 w 2273772"/>
                <a:gd name="connsiteY1" fmla="*/ 2274134 h 2273774"/>
                <a:gd name="connsiteX2" fmla="*/ 2273768 w 2273772"/>
                <a:gd name="connsiteY2" fmla="*/ 359 h 2273774"/>
                <a:gd name="connsiteX3" fmla="*/ -5 w 2273772"/>
                <a:gd name="connsiteY3" fmla="*/ 359 h 2273774"/>
                <a:gd name="connsiteX4" fmla="*/ -5 w 2273772"/>
                <a:gd name="connsiteY4" fmla="*/ 2274134 h 2273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3772" h="2273774">
                  <a:moveTo>
                    <a:pt x="-5" y="2274134"/>
                  </a:moveTo>
                  <a:lnTo>
                    <a:pt x="2273768" y="2274134"/>
                  </a:lnTo>
                  <a:lnTo>
                    <a:pt x="2273768" y="359"/>
                  </a:lnTo>
                  <a:lnTo>
                    <a:pt x="-5" y="359"/>
                  </a:lnTo>
                  <a:lnTo>
                    <a:pt x="-5" y="2274134"/>
                  </a:lnTo>
                </a:path>
              </a:pathLst>
            </a:custGeom>
            <a:noFill/>
            <a:ln w="12700" cap="flat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C6F75-6C0C-35E6-0AD9-485C805D779B}"/>
                  </a:ext>
                </a:extLst>
              </p:cNvPr>
              <p:cNvSpPr txBox="1"/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C6F75-6C0C-35E6-0AD9-485C805D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16" y="4874134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A4A4AF54-965A-C9DD-E0F6-C473A5285FE3}"/>
              </a:ext>
            </a:extLst>
          </p:cNvPr>
          <p:cNvSpPr/>
          <p:nvPr/>
        </p:nvSpPr>
        <p:spPr>
          <a:xfrm rot="10800000">
            <a:off x="2060531" y="4673600"/>
            <a:ext cx="215430" cy="1461044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DF982C-A1A7-AF7F-063E-78F71E70939F}"/>
              </a:ext>
            </a:extLst>
          </p:cNvPr>
          <p:cNvSpPr/>
          <p:nvPr/>
        </p:nvSpPr>
        <p:spPr>
          <a:xfrm>
            <a:off x="2310362" y="6072403"/>
            <a:ext cx="126460" cy="126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08FE3-F1E7-A872-05A9-0C503824E0EE}"/>
              </a:ext>
            </a:extLst>
          </p:cNvPr>
          <p:cNvSpPr txBox="1"/>
          <p:nvPr/>
        </p:nvSpPr>
        <p:spPr>
          <a:xfrm>
            <a:off x="2101215" y="61645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F4B6-BAA2-0454-D3F7-6A095518D38A}"/>
              </a:ext>
            </a:extLst>
          </p:cNvPr>
          <p:cNvCxnSpPr>
            <a:cxnSpLocks/>
          </p:cNvCxnSpPr>
          <p:nvPr/>
        </p:nvCxnSpPr>
        <p:spPr>
          <a:xfrm>
            <a:off x="2953608" y="2676815"/>
            <a:ext cx="0" cy="1147062"/>
          </a:xfrm>
          <a:prstGeom prst="straightConnector1">
            <a:avLst/>
          </a:prstGeom>
          <a:ln w="38100">
            <a:solidFill>
              <a:schemeClr val="accent4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20219D-5C74-743F-8B27-1C8777FCB68B}"/>
                  </a:ext>
                </a:extLst>
              </p:cNvPr>
              <p:cNvSpPr txBox="1"/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20219D-5C74-743F-8B27-1C8777FCB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05" y="3069828"/>
                <a:ext cx="109792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99F9E0B2-80E0-C413-B516-FDDB5F404BB9}"/>
              </a:ext>
            </a:extLst>
          </p:cNvPr>
          <p:cNvSpPr/>
          <p:nvPr/>
        </p:nvSpPr>
        <p:spPr>
          <a:xfrm rot="10800000">
            <a:off x="2060531" y="2676815"/>
            <a:ext cx="215430" cy="1147061"/>
          </a:xfrm>
          <a:prstGeom prst="rightBrace">
            <a:avLst>
              <a:gd name="adj1" fmla="val 330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8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331</Words>
  <Application>Microsoft Office PowerPoint</Application>
  <PresentationFormat>Widescreen</PresentationFormat>
  <Paragraphs>157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Ben Romdhane</dc:creator>
  <cp:lastModifiedBy>Walid Ben Romdhane</cp:lastModifiedBy>
  <cp:revision>1</cp:revision>
  <dcterms:created xsi:type="dcterms:W3CDTF">2023-04-29T18:40:38Z</dcterms:created>
  <dcterms:modified xsi:type="dcterms:W3CDTF">2023-04-30T12:28:23Z</dcterms:modified>
</cp:coreProperties>
</file>