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&#27721;&#20113;&#25237;&#36164;\BackTesting\Reports\DC6220e6g1_kdj_9_3_3_data_&#22238;&#27979;&#25351;&#2663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&#27721;&#20113;&#25237;&#36164;\BackTesting\Reports\DC6220e6g1_kdj_9_3_3_data_&#22238;&#27979;&#25351;&#26631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&#27721;&#20113;&#25237;&#36164;\BackTesting\Reports\DC6220e6g1_kdj_9_3_3_data_&#22238;&#27979;&#25351;&#26631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&#27721;&#20113;&#25237;&#36164;\BackTesting\Reports\DC6220e6g1_kdj_9_3_3_data_&#22238;&#27979;&#25351;&#2663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持仓天数</a:t>
            </a:r>
          </a:p>
        </c:rich>
      </c:tx>
      <c:layout>
        <c:manualLayout>
          <c:xMode val="edge"/>
          <c:yMode val="edge"/>
          <c:x val="0.72015503875968989"/>
          <c:y val="6.7340067340067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260196545199292"/>
          <c:y val="6.2536475869809205E-2"/>
          <c:w val="0.86328950741622412"/>
          <c:h val="0.73635603630354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持仓周期分布!$B$1</c:f>
              <c:strCache>
                <c:ptCount val="1"/>
                <c:pt idx="0">
                  <c:v>交易次数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持仓周期分布!$A$2:$A$9</c:f>
              <c:strCache>
                <c:ptCount val="8"/>
                <c:pt idx="0">
                  <c:v>[1,7)</c:v>
                </c:pt>
                <c:pt idx="1">
                  <c:v>[7,15)</c:v>
                </c:pt>
                <c:pt idx="2">
                  <c:v>[15,30)</c:v>
                </c:pt>
                <c:pt idx="3">
                  <c:v>[30,60)</c:v>
                </c:pt>
                <c:pt idx="4">
                  <c:v>[60,90)</c:v>
                </c:pt>
                <c:pt idx="5">
                  <c:v>[90,180)</c:v>
                </c:pt>
                <c:pt idx="6">
                  <c:v>[180,365)</c:v>
                </c:pt>
                <c:pt idx="7">
                  <c:v>[365,)</c:v>
                </c:pt>
              </c:strCache>
            </c:strRef>
          </c:cat>
          <c:val>
            <c:numRef>
              <c:f>持仓周期分布!$B$2:$B$9</c:f>
              <c:numCache>
                <c:formatCode>General</c:formatCode>
                <c:ptCount val="8"/>
                <c:pt idx="0">
                  <c:v>4383</c:v>
                </c:pt>
                <c:pt idx="1">
                  <c:v>488</c:v>
                </c:pt>
                <c:pt idx="2">
                  <c:v>57</c:v>
                </c:pt>
                <c:pt idx="3">
                  <c:v>26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3-4674-B5BD-0F8B899DB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94232976"/>
        <c:axId val="1421660448"/>
      </c:barChart>
      <c:catAx>
        <c:axId val="2942329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1660448"/>
        <c:crosses val="autoZero"/>
        <c:auto val="1"/>
        <c:lblAlgn val="ctr"/>
        <c:lblOffset val="100"/>
        <c:noMultiLvlLbl val="0"/>
      </c:catAx>
      <c:valAx>
        <c:axId val="1421660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423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盈亏次数</a:t>
            </a:r>
          </a:p>
        </c:rich>
      </c:tx>
      <c:layout>
        <c:manualLayout>
          <c:xMode val="edge"/>
          <c:yMode val="edge"/>
          <c:x val="0.72015503875968989"/>
          <c:y val="6.7340067340067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260196545199292"/>
          <c:y val="6.2536475869809205E-2"/>
          <c:w val="0.86328950741622412"/>
          <c:h val="0.73635603630354296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交易盈亏分布!$A$1:$A$19</c:f>
              <c:strCache>
                <c:ptCount val="19"/>
                <c:pt idx="0">
                  <c:v>交易盈亏</c:v>
                </c:pt>
                <c:pt idx="1">
                  <c:v>&lt;=-50%</c:v>
                </c:pt>
                <c:pt idx="2">
                  <c:v>[-50%,-40%)</c:v>
                </c:pt>
                <c:pt idx="3">
                  <c:v>[-40%, -30%)</c:v>
                </c:pt>
                <c:pt idx="4">
                  <c:v>[-30%, -25%)</c:v>
                </c:pt>
                <c:pt idx="5">
                  <c:v>[-25%,-20%)</c:v>
                </c:pt>
                <c:pt idx="6">
                  <c:v>[-20%,-15%)</c:v>
                </c:pt>
                <c:pt idx="7">
                  <c:v>[-15%,-10%)</c:v>
                </c:pt>
                <c:pt idx="8">
                  <c:v>[-10%,-5%)</c:v>
                </c:pt>
                <c:pt idx="9">
                  <c:v>[-5%, 0)</c:v>
                </c:pt>
                <c:pt idx="10">
                  <c:v>[0%, 5%)</c:v>
                </c:pt>
                <c:pt idx="11">
                  <c:v>[5%,10%)</c:v>
                </c:pt>
                <c:pt idx="12">
                  <c:v>[10%,15%)</c:v>
                </c:pt>
                <c:pt idx="13">
                  <c:v>[15%,20%)</c:v>
                </c:pt>
                <c:pt idx="14">
                  <c:v>[20%,25%)</c:v>
                </c:pt>
                <c:pt idx="15">
                  <c:v>[25%,30%)</c:v>
                </c:pt>
                <c:pt idx="16">
                  <c:v>[30%,40%)</c:v>
                </c:pt>
                <c:pt idx="17">
                  <c:v>[40%,50%)</c:v>
                </c:pt>
                <c:pt idx="18">
                  <c:v>&gt;=50%</c:v>
                </c:pt>
              </c:strCache>
            </c:strRef>
          </c:cat>
          <c:val>
            <c:numRef>
              <c:f>交易盈亏分布!$B$1:$B$19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3</c:v>
                </c:pt>
                <c:pt idx="5">
                  <c:v>8</c:v>
                </c:pt>
                <c:pt idx="6">
                  <c:v>21</c:v>
                </c:pt>
                <c:pt idx="7">
                  <c:v>74</c:v>
                </c:pt>
                <c:pt idx="8">
                  <c:v>351</c:v>
                </c:pt>
                <c:pt idx="9">
                  <c:v>1185</c:v>
                </c:pt>
                <c:pt idx="10">
                  <c:v>2240</c:v>
                </c:pt>
                <c:pt idx="11">
                  <c:v>733</c:v>
                </c:pt>
                <c:pt idx="12">
                  <c:v>209</c:v>
                </c:pt>
                <c:pt idx="13">
                  <c:v>82</c:v>
                </c:pt>
                <c:pt idx="14">
                  <c:v>20</c:v>
                </c:pt>
                <c:pt idx="15">
                  <c:v>7</c:v>
                </c:pt>
                <c:pt idx="16">
                  <c:v>8</c:v>
                </c:pt>
                <c:pt idx="17">
                  <c:v>3</c:v>
                </c:pt>
                <c:pt idx="1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C7-40FF-B696-C3730EB29413}"/>
            </c:ext>
          </c:extLst>
        </c:ser>
        <c:ser>
          <c:idx val="1"/>
          <c:order val="1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交易盈亏分布!$A$1:$A$19</c:f>
              <c:strCache>
                <c:ptCount val="19"/>
                <c:pt idx="0">
                  <c:v>交易盈亏</c:v>
                </c:pt>
                <c:pt idx="1">
                  <c:v>&lt;=-50%</c:v>
                </c:pt>
                <c:pt idx="2">
                  <c:v>[-50%,-40%)</c:v>
                </c:pt>
                <c:pt idx="3">
                  <c:v>[-40%, -30%)</c:v>
                </c:pt>
                <c:pt idx="4">
                  <c:v>[-30%, -25%)</c:v>
                </c:pt>
                <c:pt idx="5">
                  <c:v>[-25%,-20%)</c:v>
                </c:pt>
                <c:pt idx="6">
                  <c:v>[-20%,-15%)</c:v>
                </c:pt>
                <c:pt idx="7">
                  <c:v>[-15%,-10%)</c:v>
                </c:pt>
                <c:pt idx="8">
                  <c:v>[-10%,-5%)</c:v>
                </c:pt>
                <c:pt idx="9">
                  <c:v>[-5%, 0)</c:v>
                </c:pt>
                <c:pt idx="10">
                  <c:v>[0%, 5%)</c:v>
                </c:pt>
                <c:pt idx="11">
                  <c:v>[5%,10%)</c:v>
                </c:pt>
                <c:pt idx="12">
                  <c:v>[10%,15%)</c:v>
                </c:pt>
                <c:pt idx="13">
                  <c:v>[15%,20%)</c:v>
                </c:pt>
                <c:pt idx="14">
                  <c:v>[20%,25%)</c:v>
                </c:pt>
                <c:pt idx="15">
                  <c:v>[25%,30%)</c:v>
                </c:pt>
                <c:pt idx="16">
                  <c:v>[30%,40%)</c:v>
                </c:pt>
                <c:pt idx="17">
                  <c:v>[40%,50%)</c:v>
                </c:pt>
                <c:pt idx="18">
                  <c:v>&gt;=50%</c:v>
                </c:pt>
              </c:strCache>
            </c:strRef>
          </c:cat>
          <c:val>
            <c:numRef>
              <c:f>交易盈亏分布!$C$1:$C$19</c:f>
              <c:numCache>
                <c:formatCode>General</c:formatCode>
                <c:ptCount val="19"/>
              </c:numCache>
            </c:numRef>
          </c:val>
          <c:extLst>
            <c:ext xmlns:c16="http://schemas.microsoft.com/office/drawing/2014/chart" uri="{C3380CC4-5D6E-409C-BE32-E72D297353CC}">
              <c16:uniqueId val="{00000001-FCC7-40FF-B696-C3730EB29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94232976"/>
        <c:axId val="1421660448"/>
      </c:barChart>
      <c:catAx>
        <c:axId val="2942329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1660448"/>
        <c:crosses val="autoZero"/>
        <c:auto val="1"/>
        <c:lblAlgn val="ctr"/>
        <c:lblOffset val="100"/>
        <c:noMultiLvlLbl val="0"/>
      </c:catAx>
      <c:valAx>
        <c:axId val="1421660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423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连续盈利次数</a:t>
            </a:r>
          </a:p>
        </c:rich>
      </c:tx>
      <c:layout>
        <c:manualLayout>
          <c:xMode val="edge"/>
          <c:yMode val="edge"/>
          <c:x val="0.72015503875968989"/>
          <c:y val="6.7340067340067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260196545199292"/>
          <c:y val="6.2536475869809205E-2"/>
          <c:w val="0.86328950741622412"/>
          <c:h val="0.73635603630354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连续盈利分布!$E$1</c:f>
              <c:strCache>
                <c:ptCount val="1"/>
                <c:pt idx="0">
                  <c:v>交易次数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连续盈利分布!$D$2:$D$6</c:f>
              <c:strCache>
                <c:ptCount val="5"/>
                <c:pt idx="0">
                  <c:v>（0,5]</c:v>
                </c:pt>
                <c:pt idx="1">
                  <c:v>（5,10]</c:v>
                </c:pt>
                <c:pt idx="2">
                  <c:v>(10,20]</c:v>
                </c:pt>
                <c:pt idx="3">
                  <c:v>(20,50]</c:v>
                </c:pt>
                <c:pt idx="4">
                  <c:v>50+</c:v>
                </c:pt>
              </c:strCache>
            </c:strRef>
          </c:cat>
          <c:val>
            <c:numRef>
              <c:f>连续盈利分布!$E$2:$E$6</c:f>
              <c:numCache>
                <c:formatCode>General</c:formatCode>
                <c:ptCount val="5"/>
                <c:pt idx="0">
                  <c:v>604</c:v>
                </c:pt>
                <c:pt idx="1">
                  <c:v>93</c:v>
                </c:pt>
                <c:pt idx="2">
                  <c:v>30</c:v>
                </c:pt>
                <c:pt idx="3">
                  <c:v>23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8-46EF-AD04-7A3EFB149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94232976"/>
        <c:axId val="1421660448"/>
      </c:barChart>
      <c:catAx>
        <c:axId val="2942329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1660448"/>
        <c:crosses val="autoZero"/>
        <c:auto val="1"/>
        <c:lblAlgn val="ctr"/>
        <c:lblOffset val="100"/>
        <c:noMultiLvlLbl val="0"/>
      </c:catAx>
      <c:valAx>
        <c:axId val="1421660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423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连续亏损次数</a:t>
            </a:r>
          </a:p>
        </c:rich>
      </c:tx>
      <c:layout>
        <c:manualLayout>
          <c:xMode val="edge"/>
          <c:yMode val="edge"/>
          <c:x val="0.72015503875968989"/>
          <c:y val="6.7340067340067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260196545199292"/>
          <c:y val="6.2536475869809205E-2"/>
          <c:w val="0.86328950741622412"/>
          <c:h val="0.73635603630354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连续亏损分布!$E$1</c:f>
              <c:strCache>
                <c:ptCount val="1"/>
                <c:pt idx="0">
                  <c:v>交易次数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连续亏损分布!$D$2:$D$6</c:f>
              <c:strCache>
                <c:ptCount val="5"/>
                <c:pt idx="0">
                  <c:v>（0,5]</c:v>
                </c:pt>
                <c:pt idx="1">
                  <c:v>（5,10]</c:v>
                </c:pt>
                <c:pt idx="2">
                  <c:v>(10,20]</c:v>
                </c:pt>
                <c:pt idx="3">
                  <c:v>(20,50]</c:v>
                </c:pt>
                <c:pt idx="4">
                  <c:v>50+</c:v>
                </c:pt>
              </c:strCache>
            </c:strRef>
          </c:cat>
          <c:val>
            <c:numRef>
              <c:f>连续亏损分布!$E$2:$E$6</c:f>
              <c:numCache>
                <c:formatCode>General</c:formatCode>
                <c:ptCount val="5"/>
                <c:pt idx="0">
                  <c:v>713</c:v>
                </c:pt>
                <c:pt idx="1">
                  <c:v>29</c:v>
                </c:pt>
                <c:pt idx="2">
                  <c:v>12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B-4A41-B99B-5586755A3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94232976"/>
        <c:axId val="1421660448"/>
      </c:barChart>
      <c:catAx>
        <c:axId val="2942329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1660448"/>
        <c:crosses val="autoZero"/>
        <c:auto val="1"/>
        <c:lblAlgn val="ctr"/>
        <c:lblOffset val="100"/>
        <c:noMultiLvlLbl val="0"/>
      </c:catAx>
      <c:valAx>
        <c:axId val="1421660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423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5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9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7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3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6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8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5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0220-F4AA-401A-BA0A-229C7F3E1153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B86B-30D4-4F64-B11B-408677B5C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7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33525" y="533400"/>
            <a:ext cx="9124950" cy="5791200"/>
            <a:chOff x="0" y="0"/>
            <a:chExt cx="9124950" cy="5791200"/>
          </a:xfrm>
        </p:grpSpPr>
        <p:graphicFrame>
          <p:nvGraphicFramePr>
            <p:cNvPr id="8" name="图表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729046"/>
                </p:ext>
              </p:extLst>
            </p:nvPr>
          </p:nvGraphicFramePr>
          <p:xfrm>
            <a:off x="0" y="0"/>
            <a:ext cx="4572000" cy="30384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9" name="图表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1615721"/>
                </p:ext>
              </p:extLst>
            </p:nvPr>
          </p:nvGraphicFramePr>
          <p:xfrm>
            <a:off x="4552950" y="0"/>
            <a:ext cx="4572000" cy="30384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5" name="图表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0941900"/>
                </p:ext>
              </p:extLst>
            </p:nvPr>
          </p:nvGraphicFramePr>
          <p:xfrm>
            <a:off x="0" y="3048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6" name="图表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966544"/>
                </p:ext>
              </p:extLst>
            </p:nvPr>
          </p:nvGraphicFramePr>
          <p:xfrm>
            <a:off x="4533900" y="3048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7112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 Fang</dc:creator>
  <cp:lastModifiedBy>William Fang</cp:lastModifiedBy>
  <cp:revision>4</cp:revision>
  <dcterms:created xsi:type="dcterms:W3CDTF">2016-09-20T02:11:48Z</dcterms:created>
  <dcterms:modified xsi:type="dcterms:W3CDTF">2016-09-23T10:37:03Z</dcterms:modified>
</cp:coreProperties>
</file>