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640D-1066-4B2E-B8D9-8D6FEA18E55C}" type="datetimeFigureOut">
              <a:rPr lang="fr-CH" smtClean="0"/>
              <a:t>13.04.2011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8FFA-99A3-4F03-9E06-141F333547E4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llipse 154"/>
          <p:cNvSpPr/>
          <p:nvPr/>
        </p:nvSpPr>
        <p:spPr>
          <a:xfrm>
            <a:off x="6732240" y="44624"/>
            <a:ext cx="2175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35496" y="44624"/>
            <a:ext cx="2175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 23"/>
          <p:cNvSpPr/>
          <p:nvPr/>
        </p:nvSpPr>
        <p:spPr>
          <a:xfrm>
            <a:off x="683568" y="170080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35" name="Rectangle 34"/>
          <p:cNvSpPr/>
          <p:nvPr/>
        </p:nvSpPr>
        <p:spPr>
          <a:xfrm>
            <a:off x="107504" y="98072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36" name="Rectangle 35"/>
          <p:cNvSpPr/>
          <p:nvPr/>
        </p:nvSpPr>
        <p:spPr>
          <a:xfrm>
            <a:off x="1259632" y="98072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cxnSp>
        <p:nvCxnSpPr>
          <p:cNvPr id="38" name="Connecteur en angle 37"/>
          <p:cNvCxnSpPr>
            <a:stCxn id="35" idx="2"/>
            <a:endCxn id="24" idx="0"/>
          </p:cNvCxnSpPr>
          <p:nvPr/>
        </p:nvCxnSpPr>
        <p:spPr>
          <a:xfrm rot="16200000" flipH="1">
            <a:off x="575556" y="1160748"/>
            <a:ext cx="504056" cy="5760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7"/>
          <p:cNvCxnSpPr>
            <a:endCxn id="24" idx="0"/>
          </p:cNvCxnSpPr>
          <p:nvPr/>
        </p:nvCxnSpPr>
        <p:spPr>
          <a:xfrm rot="10800000" flipV="1">
            <a:off x="1115616" y="1196752"/>
            <a:ext cx="576064" cy="5040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37"/>
          <p:cNvCxnSpPr>
            <a:stCxn id="35" idx="3"/>
            <a:endCxn id="36" idx="1"/>
          </p:cNvCxnSpPr>
          <p:nvPr/>
        </p:nvCxnSpPr>
        <p:spPr>
          <a:xfrm>
            <a:off x="971600" y="1088740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39552" y="2636912"/>
            <a:ext cx="1152128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smtClean="0"/>
              <a:t>Thread client 2</a:t>
            </a:r>
            <a:endParaRPr lang="fr-CH" sz="1000" dirty="0"/>
          </a:p>
        </p:txBody>
      </p:sp>
      <p:sp>
        <p:nvSpPr>
          <p:cNvPr id="47" name="Ellipse 46"/>
          <p:cNvSpPr/>
          <p:nvPr/>
        </p:nvSpPr>
        <p:spPr>
          <a:xfrm>
            <a:off x="92344" y="4725144"/>
            <a:ext cx="2175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Rectangle 48"/>
          <p:cNvSpPr/>
          <p:nvPr/>
        </p:nvSpPr>
        <p:spPr>
          <a:xfrm>
            <a:off x="740416" y="638132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50" name="Rectangle 49"/>
          <p:cNvSpPr/>
          <p:nvPr/>
        </p:nvSpPr>
        <p:spPr>
          <a:xfrm>
            <a:off x="164352" y="566124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51" name="Rectangle 50"/>
          <p:cNvSpPr/>
          <p:nvPr/>
        </p:nvSpPr>
        <p:spPr>
          <a:xfrm>
            <a:off x="1316480" y="566124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cxnSp>
        <p:nvCxnSpPr>
          <p:cNvPr id="52" name="Connecteur en angle 37"/>
          <p:cNvCxnSpPr>
            <a:stCxn id="50" idx="2"/>
            <a:endCxn id="49" idx="0"/>
          </p:cNvCxnSpPr>
          <p:nvPr/>
        </p:nvCxnSpPr>
        <p:spPr>
          <a:xfrm rot="16200000" flipH="1">
            <a:off x="632404" y="5841268"/>
            <a:ext cx="504056" cy="5760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37"/>
          <p:cNvCxnSpPr>
            <a:endCxn id="49" idx="0"/>
          </p:cNvCxnSpPr>
          <p:nvPr/>
        </p:nvCxnSpPr>
        <p:spPr>
          <a:xfrm rot="10800000" flipV="1">
            <a:off x="1172464" y="5877272"/>
            <a:ext cx="576064" cy="5040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37"/>
          <p:cNvCxnSpPr>
            <a:stCxn id="50" idx="3"/>
            <a:endCxn id="51" idx="1"/>
          </p:cNvCxnSpPr>
          <p:nvPr/>
        </p:nvCxnSpPr>
        <p:spPr>
          <a:xfrm>
            <a:off x="1028448" y="5769260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1560" y="4077072"/>
            <a:ext cx="1152128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smtClean="0"/>
              <a:t>Thread client 1</a:t>
            </a:r>
            <a:endParaRPr lang="fr-CH" sz="1000" dirty="0"/>
          </a:p>
        </p:txBody>
      </p:sp>
      <p:sp>
        <p:nvSpPr>
          <p:cNvPr id="56" name="Ellipse 55"/>
          <p:cNvSpPr/>
          <p:nvPr/>
        </p:nvSpPr>
        <p:spPr>
          <a:xfrm>
            <a:off x="6933104" y="4797152"/>
            <a:ext cx="2175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Rectangle 57"/>
          <p:cNvSpPr/>
          <p:nvPr/>
        </p:nvSpPr>
        <p:spPr>
          <a:xfrm>
            <a:off x="7581176" y="645333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59" name="Rectangle 58"/>
          <p:cNvSpPr/>
          <p:nvPr/>
        </p:nvSpPr>
        <p:spPr>
          <a:xfrm>
            <a:off x="7005112" y="573325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60" name="Rectangle 59"/>
          <p:cNvSpPr/>
          <p:nvPr/>
        </p:nvSpPr>
        <p:spPr>
          <a:xfrm>
            <a:off x="8157240" y="573325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cxnSp>
        <p:nvCxnSpPr>
          <p:cNvPr id="61" name="Connecteur en angle 37"/>
          <p:cNvCxnSpPr>
            <a:stCxn id="59" idx="2"/>
            <a:endCxn id="58" idx="0"/>
          </p:cNvCxnSpPr>
          <p:nvPr/>
        </p:nvCxnSpPr>
        <p:spPr>
          <a:xfrm rot="16200000" flipH="1">
            <a:off x="7473164" y="5913276"/>
            <a:ext cx="504056" cy="5760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37"/>
          <p:cNvCxnSpPr>
            <a:endCxn id="58" idx="0"/>
          </p:cNvCxnSpPr>
          <p:nvPr/>
        </p:nvCxnSpPr>
        <p:spPr>
          <a:xfrm rot="10800000" flipV="1">
            <a:off x="8013224" y="5949280"/>
            <a:ext cx="576064" cy="5040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37"/>
          <p:cNvCxnSpPr>
            <a:stCxn id="59" idx="3"/>
            <a:endCxn id="60" idx="1"/>
          </p:cNvCxnSpPr>
          <p:nvPr/>
        </p:nvCxnSpPr>
        <p:spPr>
          <a:xfrm>
            <a:off x="7869208" y="5841268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80312" y="4149080"/>
            <a:ext cx="1152128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smtClean="0"/>
              <a:t>Thread client 4</a:t>
            </a:r>
            <a:endParaRPr lang="fr-CH" sz="1000" dirty="0"/>
          </a:p>
        </p:txBody>
      </p:sp>
      <p:sp>
        <p:nvSpPr>
          <p:cNvPr id="65" name="Ellipse 64"/>
          <p:cNvSpPr/>
          <p:nvPr/>
        </p:nvSpPr>
        <p:spPr>
          <a:xfrm>
            <a:off x="3260696" y="2420888"/>
            <a:ext cx="2175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" name="Rectangle 65"/>
          <p:cNvSpPr/>
          <p:nvPr/>
        </p:nvSpPr>
        <p:spPr>
          <a:xfrm>
            <a:off x="3764752" y="2708920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DataInfrastructure</a:t>
            </a:r>
            <a:endParaRPr lang="fr-CH" sz="1000" dirty="0"/>
          </a:p>
        </p:txBody>
      </p:sp>
      <p:sp>
        <p:nvSpPr>
          <p:cNvPr id="68" name="Rectangle 67"/>
          <p:cNvSpPr/>
          <p:nvPr/>
        </p:nvSpPr>
        <p:spPr>
          <a:xfrm>
            <a:off x="3332704" y="3356992"/>
            <a:ext cx="86409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 smtClean="0"/>
          </a:p>
          <a:p>
            <a:pPr algn="ctr"/>
            <a:r>
              <a:rPr lang="fr-CH" sz="1000" dirty="0" smtClean="0"/>
              <a:t>Read </a:t>
            </a:r>
            <a:r>
              <a:rPr lang="fr-CH" sz="1000" dirty="0" err="1" smtClean="0"/>
              <a:t>only</a:t>
            </a:r>
            <a:endParaRPr lang="fr-CH" sz="1000" dirty="0"/>
          </a:p>
        </p:txBody>
      </p:sp>
      <p:sp>
        <p:nvSpPr>
          <p:cNvPr id="74" name="Rectangle 73"/>
          <p:cNvSpPr/>
          <p:nvPr/>
        </p:nvSpPr>
        <p:spPr>
          <a:xfrm>
            <a:off x="3764752" y="2996952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DataContextPool</a:t>
            </a:r>
            <a:endParaRPr lang="fr-CH" sz="1000" dirty="0"/>
          </a:p>
        </p:txBody>
      </p:sp>
      <p:sp>
        <p:nvSpPr>
          <p:cNvPr id="75" name="Rectangle 74"/>
          <p:cNvSpPr/>
          <p:nvPr/>
        </p:nvSpPr>
        <p:spPr>
          <a:xfrm>
            <a:off x="539552" y="332656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DataInfrastructure</a:t>
            </a:r>
            <a:endParaRPr lang="fr-CH" sz="1000" dirty="0"/>
          </a:p>
        </p:txBody>
      </p:sp>
      <p:sp>
        <p:nvSpPr>
          <p:cNvPr id="76" name="Rectangle 75"/>
          <p:cNvSpPr/>
          <p:nvPr/>
        </p:nvSpPr>
        <p:spPr>
          <a:xfrm>
            <a:off x="539552" y="620688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DataContextPool</a:t>
            </a:r>
            <a:endParaRPr lang="fr-CH" sz="1000" dirty="0"/>
          </a:p>
        </p:txBody>
      </p:sp>
      <p:sp>
        <p:nvSpPr>
          <p:cNvPr id="77" name="Rectangle 76"/>
          <p:cNvSpPr/>
          <p:nvPr/>
        </p:nvSpPr>
        <p:spPr>
          <a:xfrm>
            <a:off x="7509168" y="5085184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DataInfrastructure</a:t>
            </a:r>
            <a:endParaRPr lang="fr-CH" sz="1000" dirty="0"/>
          </a:p>
        </p:txBody>
      </p:sp>
      <p:sp>
        <p:nvSpPr>
          <p:cNvPr id="78" name="Rectangle 77"/>
          <p:cNvSpPr/>
          <p:nvPr/>
        </p:nvSpPr>
        <p:spPr>
          <a:xfrm>
            <a:off x="7509168" y="5373216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DataContextPool</a:t>
            </a:r>
            <a:endParaRPr lang="fr-CH" sz="1000" dirty="0"/>
          </a:p>
        </p:txBody>
      </p:sp>
      <p:sp>
        <p:nvSpPr>
          <p:cNvPr id="79" name="Rectangle 78"/>
          <p:cNvSpPr/>
          <p:nvPr/>
        </p:nvSpPr>
        <p:spPr>
          <a:xfrm>
            <a:off x="596400" y="5013176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DataInfrastructure</a:t>
            </a:r>
            <a:endParaRPr lang="fr-CH" sz="1000" dirty="0"/>
          </a:p>
        </p:txBody>
      </p:sp>
      <p:sp>
        <p:nvSpPr>
          <p:cNvPr id="80" name="Rectangle 79"/>
          <p:cNvSpPr/>
          <p:nvPr/>
        </p:nvSpPr>
        <p:spPr>
          <a:xfrm>
            <a:off x="596400" y="5301208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DataContextPool</a:t>
            </a:r>
            <a:endParaRPr lang="fr-CH" sz="1000" dirty="0"/>
          </a:p>
        </p:txBody>
      </p:sp>
      <p:cxnSp>
        <p:nvCxnSpPr>
          <p:cNvPr id="82" name="Connecteur en angle 81"/>
          <p:cNvCxnSpPr>
            <a:stCxn id="55" idx="3"/>
            <a:endCxn id="65" idx="3"/>
          </p:cNvCxnSpPr>
          <p:nvPr/>
        </p:nvCxnSpPr>
        <p:spPr>
          <a:xfrm flipV="1">
            <a:off x="1763688" y="4141843"/>
            <a:ext cx="1815588" cy="4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ngle 81"/>
          <p:cNvCxnSpPr>
            <a:stCxn id="55" idx="2"/>
            <a:endCxn id="47" idx="0"/>
          </p:cNvCxnSpPr>
          <p:nvPr/>
        </p:nvCxnSpPr>
        <p:spPr>
          <a:xfrm rot="5400000">
            <a:off x="967810" y="4505330"/>
            <a:ext cx="432048" cy="7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1"/>
          <p:cNvCxnSpPr>
            <a:stCxn id="46" idx="3"/>
            <a:endCxn id="65" idx="1"/>
          </p:cNvCxnSpPr>
          <p:nvPr/>
        </p:nvCxnSpPr>
        <p:spPr>
          <a:xfrm flipV="1">
            <a:off x="1691680" y="2716157"/>
            <a:ext cx="1887596" cy="2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81"/>
          <p:cNvCxnSpPr>
            <a:stCxn id="46" idx="0"/>
            <a:endCxn id="20" idx="4"/>
          </p:cNvCxnSpPr>
          <p:nvPr/>
        </p:nvCxnSpPr>
        <p:spPr>
          <a:xfrm rot="5400000" flipH="1" flipV="1">
            <a:off x="831374" y="2345090"/>
            <a:ext cx="576064" cy="7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81"/>
          <p:cNvCxnSpPr>
            <a:stCxn id="64" idx="1"/>
            <a:endCxn id="65" idx="5"/>
          </p:cNvCxnSpPr>
          <p:nvPr/>
        </p:nvCxnSpPr>
        <p:spPr>
          <a:xfrm rot="10800000">
            <a:off x="5117516" y="4141844"/>
            <a:ext cx="2262796" cy="115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81"/>
          <p:cNvCxnSpPr>
            <a:stCxn id="64" idx="2"/>
            <a:endCxn id="56" idx="0"/>
          </p:cNvCxnSpPr>
          <p:nvPr/>
        </p:nvCxnSpPr>
        <p:spPr>
          <a:xfrm rot="16200000" flipH="1">
            <a:off x="7772566" y="4548914"/>
            <a:ext cx="432048" cy="64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923928" y="3861048"/>
            <a:ext cx="86409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 smtClean="0"/>
          </a:p>
          <a:p>
            <a:pPr algn="ctr"/>
            <a:r>
              <a:rPr lang="fr-CH" sz="1000" dirty="0" smtClean="0"/>
              <a:t>Read </a:t>
            </a:r>
            <a:r>
              <a:rPr lang="fr-CH" sz="1000" dirty="0" err="1" smtClean="0"/>
              <a:t>only</a:t>
            </a:r>
            <a:endParaRPr lang="fr-CH" sz="1000" dirty="0"/>
          </a:p>
        </p:txBody>
      </p:sp>
      <p:sp>
        <p:nvSpPr>
          <p:cNvPr id="135" name="Rectangle 134"/>
          <p:cNvSpPr/>
          <p:nvPr/>
        </p:nvSpPr>
        <p:spPr>
          <a:xfrm>
            <a:off x="4427984" y="3429000"/>
            <a:ext cx="86409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 smtClean="0"/>
          </a:p>
          <a:p>
            <a:pPr algn="ctr"/>
            <a:r>
              <a:rPr lang="fr-CH" sz="1000" dirty="0" smtClean="0"/>
              <a:t>Read </a:t>
            </a:r>
            <a:r>
              <a:rPr lang="fr-CH" sz="1000" dirty="0" err="1" smtClean="0"/>
              <a:t>only</a:t>
            </a:r>
            <a:endParaRPr lang="fr-CH" sz="1000" dirty="0"/>
          </a:p>
        </p:txBody>
      </p:sp>
      <p:sp>
        <p:nvSpPr>
          <p:cNvPr id="136" name="Flèche droite 135"/>
          <p:cNvSpPr/>
          <p:nvPr/>
        </p:nvSpPr>
        <p:spPr>
          <a:xfrm rot="2199241">
            <a:off x="5285363" y="4615908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smtClean="0"/>
              <a:t>Données</a:t>
            </a:r>
            <a:endParaRPr lang="fr-CH" sz="1000" dirty="0"/>
          </a:p>
        </p:txBody>
      </p:sp>
      <p:sp>
        <p:nvSpPr>
          <p:cNvPr id="140" name="Flèche droite 139"/>
          <p:cNvSpPr/>
          <p:nvPr/>
        </p:nvSpPr>
        <p:spPr>
          <a:xfrm rot="8587128">
            <a:off x="2260517" y="4545189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fr-CH" sz="1000" dirty="0" smtClean="0"/>
              <a:t>Données</a:t>
            </a:r>
            <a:endParaRPr lang="fr-CH" sz="1000" dirty="0"/>
          </a:p>
        </p:txBody>
      </p:sp>
      <p:sp>
        <p:nvSpPr>
          <p:cNvPr id="144" name="Rectangle 143"/>
          <p:cNvSpPr/>
          <p:nvPr/>
        </p:nvSpPr>
        <p:spPr>
          <a:xfrm>
            <a:off x="7452320" y="170080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145" name="Rectangle 144"/>
          <p:cNvSpPr/>
          <p:nvPr/>
        </p:nvSpPr>
        <p:spPr>
          <a:xfrm>
            <a:off x="6876256" y="98072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sp>
        <p:nvSpPr>
          <p:cNvPr id="146" name="Rectangle 145"/>
          <p:cNvSpPr/>
          <p:nvPr/>
        </p:nvSpPr>
        <p:spPr>
          <a:xfrm>
            <a:off x="8028384" y="98072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</a:t>
            </a:r>
            <a:endParaRPr lang="fr-CH" sz="1000" dirty="0"/>
          </a:p>
        </p:txBody>
      </p:sp>
      <p:cxnSp>
        <p:nvCxnSpPr>
          <p:cNvPr id="147" name="Connecteur en angle 37"/>
          <p:cNvCxnSpPr>
            <a:stCxn id="145" idx="2"/>
            <a:endCxn id="144" idx="0"/>
          </p:cNvCxnSpPr>
          <p:nvPr/>
        </p:nvCxnSpPr>
        <p:spPr>
          <a:xfrm rot="16200000" flipH="1">
            <a:off x="7344308" y="1160748"/>
            <a:ext cx="504056" cy="5760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en angle 37"/>
          <p:cNvCxnSpPr>
            <a:endCxn id="144" idx="0"/>
          </p:cNvCxnSpPr>
          <p:nvPr/>
        </p:nvCxnSpPr>
        <p:spPr>
          <a:xfrm rot="10800000" flipV="1">
            <a:off x="7884368" y="1196752"/>
            <a:ext cx="576064" cy="5040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en angle 37"/>
          <p:cNvCxnSpPr>
            <a:stCxn id="145" idx="3"/>
            <a:endCxn id="146" idx="1"/>
          </p:cNvCxnSpPr>
          <p:nvPr/>
        </p:nvCxnSpPr>
        <p:spPr>
          <a:xfrm>
            <a:off x="7740352" y="1088740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236296" y="2564904"/>
            <a:ext cx="1152128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smtClean="0"/>
              <a:t>Thread client 3</a:t>
            </a:r>
            <a:endParaRPr lang="fr-CH" sz="1000" dirty="0"/>
          </a:p>
        </p:txBody>
      </p:sp>
      <p:sp>
        <p:nvSpPr>
          <p:cNvPr id="151" name="Rectangle 150"/>
          <p:cNvSpPr/>
          <p:nvPr/>
        </p:nvSpPr>
        <p:spPr>
          <a:xfrm>
            <a:off x="7308304" y="332656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DataInfrastructure</a:t>
            </a:r>
            <a:endParaRPr lang="fr-CH" sz="1000" dirty="0"/>
          </a:p>
        </p:txBody>
      </p:sp>
      <p:sp>
        <p:nvSpPr>
          <p:cNvPr id="152" name="Rectangle 151"/>
          <p:cNvSpPr/>
          <p:nvPr/>
        </p:nvSpPr>
        <p:spPr>
          <a:xfrm>
            <a:off x="7308304" y="620688"/>
            <a:ext cx="115212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 smtClean="0"/>
              <a:t>DataContextPool</a:t>
            </a:r>
            <a:endParaRPr lang="fr-CH" sz="1000" dirty="0"/>
          </a:p>
        </p:txBody>
      </p:sp>
      <p:cxnSp>
        <p:nvCxnSpPr>
          <p:cNvPr id="153" name="Connecteur en angle 81"/>
          <p:cNvCxnSpPr>
            <a:stCxn id="150" idx="1"/>
            <a:endCxn id="65" idx="7"/>
          </p:cNvCxnSpPr>
          <p:nvPr/>
        </p:nvCxnSpPr>
        <p:spPr>
          <a:xfrm rot="10800000" flipV="1">
            <a:off x="5117516" y="2672915"/>
            <a:ext cx="2118780" cy="4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81"/>
          <p:cNvCxnSpPr>
            <a:stCxn id="150" idx="0"/>
            <a:endCxn id="155" idx="4"/>
          </p:cNvCxnSpPr>
          <p:nvPr/>
        </p:nvCxnSpPr>
        <p:spPr>
          <a:xfrm rot="5400000" flipH="1" flipV="1">
            <a:off x="7564122" y="2309086"/>
            <a:ext cx="504056" cy="7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èche droite 189"/>
          <p:cNvSpPr/>
          <p:nvPr/>
        </p:nvSpPr>
        <p:spPr>
          <a:xfrm rot="12869810">
            <a:off x="2121283" y="1722839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fr-CH" sz="1000" dirty="0" smtClean="0"/>
              <a:t>Données</a:t>
            </a:r>
            <a:endParaRPr lang="fr-CH" sz="1000" dirty="0"/>
          </a:p>
        </p:txBody>
      </p:sp>
      <p:sp>
        <p:nvSpPr>
          <p:cNvPr id="191" name="Flèche droite 190"/>
          <p:cNvSpPr/>
          <p:nvPr/>
        </p:nvSpPr>
        <p:spPr>
          <a:xfrm rot="19469596">
            <a:off x="5367907" y="1721212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fr-CH" sz="1000" dirty="0" smtClean="0"/>
              <a:t>Données</a:t>
            </a:r>
            <a:endParaRPr lang="fr-CH" sz="1000" dirty="0"/>
          </a:p>
        </p:txBody>
      </p:sp>
      <p:sp>
        <p:nvSpPr>
          <p:cNvPr id="192" name="ZoneTexte 191"/>
          <p:cNvSpPr txBox="1"/>
          <p:nvPr/>
        </p:nvSpPr>
        <p:spPr>
          <a:xfrm>
            <a:off x="611560" y="3789040"/>
            <a:ext cx="1152128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000" dirty="0" smtClean="0"/>
              <a:t>Données client 1</a:t>
            </a:r>
            <a:endParaRPr lang="fr-CH" sz="1000" dirty="0"/>
          </a:p>
        </p:txBody>
      </p:sp>
      <p:sp>
        <p:nvSpPr>
          <p:cNvPr id="194" name="ZoneTexte 193"/>
          <p:cNvSpPr txBox="1"/>
          <p:nvPr/>
        </p:nvSpPr>
        <p:spPr>
          <a:xfrm>
            <a:off x="539552" y="2924944"/>
            <a:ext cx="1152128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000" dirty="0" smtClean="0"/>
              <a:t>Données client 2</a:t>
            </a:r>
            <a:endParaRPr lang="fr-CH" sz="1000" dirty="0"/>
          </a:p>
        </p:txBody>
      </p:sp>
      <p:sp>
        <p:nvSpPr>
          <p:cNvPr id="195" name="ZoneTexte 194"/>
          <p:cNvSpPr txBox="1"/>
          <p:nvPr/>
        </p:nvSpPr>
        <p:spPr>
          <a:xfrm>
            <a:off x="7236296" y="2852936"/>
            <a:ext cx="1152128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000" dirty="0" smtClean="0"/>
              <a:t>Données client 3</a:t>
            </a:r>
            <a:endParaRPr lang="fr-CH" sz="1000" dirty="0"/>
          </a:p>
        </p:txBody>
      </p:sp>
      <p:sp>
        <p:nvSpPr>
          <p:cNvPr id="196" name="ZoneTexte 195"/>
          <p:cNvSpPr txBox="1"/>
          <p:nvPr/>
        </p:nvSpPr>
        <p:spPr>
          <a:xfrm>
            <a:off x="7380312" y="3861048"/>
            <a:ext cx="1152128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000" dirty="0" smtClean="0"/>
              <a:t>Données client 4</a:t>
            </a:r>
            <a:endParaRPr lang="fr-CH" sz="1000" dirty="0"/>
          </a:p>
        </p:txBody>
      </p:sp>
      <p:sp>
        <p:nvSpPr>
          <p:cNvPr id="197" name="ZoneTexte 196"/>
          <p:cNvSpPr txBox="1"/>
          <p:nvPr/>
        </p:nvSpPr>
        <p:spPr>
          <a:xfrm>
            <a:off x="3779912" y="2060848"/>
            <a:ext cx="108012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000" dirty="0" smtClean="0"/>
              <a:t>Données cache</a:t>
            </a:r>
            <a:endParaRPr lang="fr-CH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Affichage à l'écran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Marc Bettex</dc:creator>
  <cp:lastModifiedBy>Marc Bettex</cp:lastModifiedBy>
  <cp:revision>5</cp:revision>
  <dcterms:created xsi:type="dcterms:W3CDTF">2011-04-13T08:03:16Z</dcterms:created>
  <dcterms:modified xsi:type="dcterms:W3CDTF">2011-04-13T08:26:04Z</dcterms:modified>
</cp:coreProperties>
</file>